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3"/>
  </p:notesMasterIdLst>
  <p:sldIdLst>
    <p:sldId id="314" r:id="rId3"/>
    <p:sldId id="319" r:id="rId4"/>
    <p:sldId id="520" r:id="rId5"/>
    <p:sldId id="384" r:id="rId6"/>
    <p:sldId id="521" r:id="rId7"/>
    <p:sldId id="381" r:id="rId8"/>
    <p:sldId id="385" r:id="rId9"/>
    <p:sldId id="527" r:id="rId10"/>
    <p:sldId id="534" r:id="rId11"/>
    <p:sldId id="396" r:id="rId12"/>
    <p:sldId id="526" r:id="rId13"/>
    <p:sldId id="361" r:id="rId14"/>
    <p:sldId id="528" r:id="rId15"/>
    <p:sldId id="398" r:id="rId16"/>
    <p:sldId id="406" r:id="rId17"/>
    <p:sldId id="407" r:id="rId18"/>
    <p:sldId id="529" r:id="rId19"/>
    <p:sldId id="408" r:id="rId20"/>
    <p:sldId id="425" r:id="rId21"/>
    <p:sldId id="430" r:id="rId22"/>
    <p:sldId id="424" r:id="rId23"/>
    <p:sldId id="530" r:id="rId24"/>
    <p:sldId id="427" r:id="rId25"/>
    <p:sldId id="426" r:id="rId26"/>
    <p:sldId id="428" r:id="rId27"/>
    <p:sldId id="432" r:id="rId28"/>
    <p:sldId id="433" r:id="rId29"/>
    <p:sldId id="535" r:id="rId30"/>
    <p:sldId id="445" r:id="rId31"/>
    <p:sldId id="522" r:id="rId32"/>
    <p:sldId id="523" r:id="rId33"/>
    <p:sldId id="525" r:id="rId34"/>
    <p:sldId id="404" r:id="rId35"/>
    <p:sldId id="531" r:id="rId36"/>
    <p:sldId id="536" r:id="rId37"/>
    <p:sldId id="537" r:id="rId38"/>
    <p:sldId id="538" r:id="rId39"/>
    <p:sldId id="532" r:id="rId40"/>
    <p:sldId id="409" r:id="rId41"/>
    <p:sldId id="338" r:id="rId42"/>
    <p:sldId id="451" r:id="rId43"/>
    <p:sldId id="497" r:id="rId44"/>
    <p:sldId id="449" r:id="rId45"/>
    <p:sldId id="499" r:id="rId46"/>
    <p:sldId id="498" r:id="rId47"/>
    <p:sldId id="512" r:id="rId48"/>
    <p:sldId id="494" r:id="rId49"/>
    <p:sldId id="377" r:id="rId50"/>
    <p:sldId id="513" r:id="rId51"/>
    <p:sldId id="491" r:id="rId52"/>
    <p:sldId id="515" r:id="rId53"/>
    <p:sldId id="490" r:id="rId54"/>
    <p:sldId id="489" r:id="rId55"/>
    <p:sldId id="378" r:id="rId56"/>
    <p:sldId id="533" r:id="rId57"/>
    <p:sldId id="345" r:id="rId58"/>
    <p:sldId id="346" r:id="rId59"/>
    <p:sldId id="492" r:id="rId60"/>
    <p:sldId id="493" r:id="rId61"/>
    <p:sldId id="347" r:id="rId62"/>
    <p:sldId id="348" r:id="rId63"/>
    <p:sldId id="349" r:id="rId64"/>
    <p:sldId id="516" r:id="rId65"/>
    <p:sldId id="350" r:id="rId66"/>
    <p:sldId id="517" r:id="rId67"/>
    <p:sldId id="518" r:id="rId68"/>
    <p:sldId id="519" r:id="rId69"/>
    <p:sldId id="353" r:id="rId70"/>
    <p:sldId id="311" r:id="rId71"/>
    <p:sldId id="312" r:id="rId72"/>
    <p:sldId id="372" r:id="rId73"/>
    <p:sldId id="410" r:id="rId74"/>
    <p:sldId id="411" r:id="rId75"/>
    <p:sldId id="412" r:id="rId76"/>
    <p:sldId id="413" r:id="rId77"/>
    <p:sldId id="414" r:id="rId78"/>
    <p:sldId id="415" r:id="rId79"/>
    <p:sldId id="463" r:id="rId80"/>
    <p:sldId id="416" r:id="rId81"/>
    <p:sldId id="506" r:id="rId82"/>
  </p:sldIdLst>
  <p:sldSz cx="10058400" cy="7772400"/>
  <p:notesSz cx="10058400" cy="7772400"/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35:36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 7244 544 0,'0'0'92'16,"0"0"-55"-16,0 0 186 15,0 0-63-15,0 0-38 16,0 0-14 47,4-3 11-63,-4 3-16 0,0 0-33 0,4 0-25 0,6 9-37 0,11 16-8 0,9 10 43 0,4 10-2 0,5 3 1 0,1-1-14 15,-6-4-10-15,-1-10-2 16,-4-9 6-16,-3-11 1 15,0-10 20-15,2-3 36 16,10-24 54-16,10-30-16 16,0-4-43-16,7-13-43 15,2-3-13-15,-11 8-5 16,7-5-7-16,-6 5-6 16,-3 6 0-16,-9 10-1 15,0 14 0-15,-8 9-5 0,-8 11-7 16,-7 9-52-16,-2 7-83 15,-10 23-119-15,0 8-260 16,-3 4-247-16</inkml:trace>
  <inkml:trace contextRef="#ctx0" brushRef="#br0" timeOffset="3132.4039">1569 8960 123 0,'0'0'95'0,"0"0"-40"16,0 0 18-16,0 0 5 16,0 0-13-16,0 0-10 0,0 0 1 15,0-29 15 1,0 26 1-16,0 0-7 0,0 2-10 15,0-1-9-15,0 2-17 16,0 0-29-16,0 0 0 16,0 0-7-16,7 8 5 15,3 4 2-15,1 3 10 16,2 1 2-16,1 1 8 16,1-3-3-16,0 2 9 15,-1-4 2-15,0-1-2 16,3 0-3-16,-2-5 19 15,5-5 20-15,5-1 34 16,9-3 27-16,12-20 2 16,26-21-36-16,30-22-30 15,21-19-6-15,-5 5-18 16,-23 17-23-16,-31 18 1 16,-21 17-4-16,2 2 1 0,-4-1-9 15,-4 7 0-15,-16 5 5 16,-10 9-6-16,-8 5-1 15,-3 1-23-15,-13 23-94 16,-12 10-200-16,-17 3-243 0</inkml:trace>
  <inkml:trace contextRef="#ctx0" brushRef="#br0" timeOffset="9115.567">1719 11922 679 0,'0'0'82'16,"0"0"-59"-16,0 0-4 16,0 0 42-16,0 0 21 15,0 0-13-15,0-12-17 16,0 12-14-16,0 0-5 16,0 0 9-16,0 0-4 0,0 0-9 15,0 0-12-15,0 0-10 16,0 0-7-16,0 3-7 15,0 11 1-15,0 7 6 16,13 5 1-16,0 5 0 16,1-1 5-16,-1-1 4 15,2-3 0-15,4-4 3 16,-3 0 0-16,3-7 1 16,2-3 1-16,2-3 4 15,4-9 21-15,12 0 43 16,8-21 23-16,23-23-26 15,28-28-5-15,22-22-9 16,-5 4-15-16,-23 15-16 16,-24 25-13-16,-18 15 0 0,1 2-3 15,4-5-19-15,0 1 6 16,-10 10-6-16,-13 6 0 16,-15 9-5-16,-7 7-41 15,-8 5-41-15,-2 0 18 16,0 0-86-16,-22 32-116 15,-7-2-137-15,-2 1-412 0</inkml:trace>
  <inkml:trace contextRef="#ctx0" brushRef="#br0" timeOffset="24740.1123">13005 7496 20 0,'0'0'75'16,"0"0"5"-16,0 0-18 16,0 0-10-16,0 0 1 15,0 0 11-15,-6-3-5 16,3-2-7-16,3 5-5 16,0-3 1-16,0 2-3 15,0-1 1-15,0 2-7 16,0-1-6-16,0-1-5 0,0 1-27 15,8 0 11 1,8-1 32-16,9-4-2 0,9 3-5 16,6 0 2-16,10 0 0 15,8 0 0-15,1 1-1 16,6-4-12-16,-2 3 3 16,5-3-3-16,1-2 1 15,2-4-2-15,6 0 1 16,3-4 2-16,1-2-1 15,4 1-8-15,-2-1-2 16,-2-1-8-16,-1 6 1 16,-7-2-1-16,-8 4-8 15,-2 2 0-15,-6 0-1 16,-10 3 0-16,-6 1-1 16,-7 3 1-16,-10 2 0 0,-6 0-26 15,-8 0-70-15,-9 0-83 16,-1 12 46-16,-23 11 34 15,-7 1-38-15,-9-1-102 16</inkml:trace>
  <inkml:trace contextRef="#ctx0" brushRef="#br0" timeOffset="25086.3142">13388 7647 567 0,'0'0'163'16,"0"0"-163"-16,0 0-18 15,0 0 18-15,100-22 56 16,-46 8-7-16,12-2 3 15,24-4-1-15,26-4 4 16,22-1-2-16,9-1-8 16,-14 4-17-16,-30 6 19 15,-29 4-25-15,-20 5-3 16,-8-2-19-16,3 3 0 0,-1 0 2 16,-3 2-2-1,-18 4-64-15,-10 0-176 16,-17 4-286-16</inkml:trace>
  <inkml:trace contextRef="#ctx0" brushRef="#br0" timeOffset="36657.9561">16220 8950 28 0,'0'0'20'0,"0"0"-3"15,0 0-4-15,0 0 9 16,0 0-5-16,0-8 5 16,0 7 5-16,0-1-5 15,0 1-1-15,0 1 10 16,0 0 3-16,0 0-1 16,0 0-2-16,0 0-7 15,0 0-8-15,0 0-1 16,2 0 8-16,8 0 30 15,4 0-11-15,3 0 4 0,8 0 7 16,5 0-12 0,8 3 14-16,3 0 5 0,8 3-8 15,4-2-10-15,3 1-7 16,3 2-8-16,3-1 4 16,-2-2-11-16,-1 2-1 15,-1 2-5-15,-3-4 1 16,1 1 2-16,-3 0-7 15,4 0 6-15,2-2 1 16,1 0-2-16,4-3 1 16,-2 1-2-16,5-1 1 15,-4 0-5-15,-2 2-9 16,-2-2-1-16,1 2 0 0,-2-1 9 16,3 2-8-16,-2-1-1 15,3 1 1-15,0 0-1 16,1 0 0-16,1 1 0 15,1 0 0-15,-4 1 0 16,0 2 0-16,-2-1 0 16,-2 0 0-16,-1 0 1 15,4-2-1-15,-1 0 0 16,6-1 0-16,1 2-4 16,3 1 4-16,-1-2 0 15,1 3 1-15,-2-1-1 16,0 2 1-16,-4 0-1 15,2 0 8-15,-6 0-8 0,1-2-11 16,-1 3 11 0,-1 1 6-16,-1-1-6 0,4 1 1 15,-3-1 0-15,6 1-1 16,2 1 0-16,-1-2 0 16,3 2 8-16,-3-3-8 15,2 0-1-15,-5 1 1 16,2-2 0-16,-3 2 1 15,1-3-1-15,-4 1 0 16,1 1-9-16,-1-2 9 16,0-1 0-16,4-1-5 15,1 0 5-15,2 0 2 16,4-2-2-16,2 0 12 16,4 1-12-16,2 0 1 0,-1 3 12 15,3-3-10-15,0 1 10 16,1-1-7-16,-1-2-4 15,6-1 8-15,-2 0 5 16,0 0-14-16,2 0 8 16,-5 0-9-16,1 0 7 15,-2-3-1-15,-4 0-6 16,0 1 9-16,-3-1-9 16,-2 3 1-16,-5-5-1 15,-1 2 13-15,-9 0-13 16,-5 0-3-16,-4-2 3 15,-9 0 2-15,-4-1 6 16,-4 1-7-16,-8-1-1 16,-6 0 0-16,-13-3 0 15,-2-1-58-15,-2 1-169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07:49.46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 1260 669 0,'0'0'220'0,"0"0"-15"0,0 0 48 16,0 0-25-16,0-94-37 15,0 78-49-15,10 6-64 16,4 5-24-16,7 5-40 16,9 4-14-16,11 21 0 15,2 17 0-15,1 9 15 16,-9 7 1-16,-11 5-5 16,-11 0-1-16,-13-5 13 15,0-5 14-15,-13-6-3 0,-8-9-10 16,-11-9 7-1,6-10-6-15,-7-9-9 0,10-7-2 16,-1-3-5-16,8-7-8 16,6-12-1-16,10-8-14 15,0-6-41-15,14-8-26 16,18-1-17-16,7-2 58 16,6 5-7-16,6 2 3 15,-3 0 8-15,-3 8 2 16,-7-2 15-16,-7 6 10 15,-4 1 9-15,-10 5 13 16,-11 3-12-16,1 7 24 16,-7 0 18-16,0 5 52 0,0 2 6 15,-9 2-43 1,-5 0-36-16,-6 16-21 16,-1 9 0-16,-3 10-1 0,2-1 0 15,12 5-1-15,5-4-23 16,5 2 12-16,0-5-1 15,20-1-2-15,7-4 1 16,7-5-3-16,1-10-58 16,7-9-37-16,-2-3-52 15,-1-4-7-15,-10-15 3 16,3-6 24-16,-11-5 66 16,-7 0 78-16,-5 5 2 15,-6 1 74-15,-2 10 84 16,-1 5 32-16,0 8-11 15,0 1-48-15,0 0-55 0,-3 20-48 16,-6 16-11-16,-3 10 42 16,-1 10 3-16,-1 2-27 15,3-1-13-15,-2-4-23 16,8-5-1-16,10 2-44 16,15-17-277-16,11-13-782 0</inkml:trace>
  <inkml:trace contextRef="#ctx0" brushRef="#br0" timeOffset="526.5787">3320 1710 1136 0,'0'0'197'0,"0"0"-109"16,0 0 59-16,0 0-66 0,0 0-81 15,0 0-5-15,0 0-258 16,-57-28-257-16</inkml:trace>
  <inkml:trace contextRef="#ctx0" brushRef="#br0" timeOffset="1055.9168">3276 1732 1249 0,'0'0'335'15,"0"0"-146"-15,0 0-51 16,0 0-66-16,0 0-23 16,0 0 29-16,-65 116-19 15,50-73-37-15,0-5-10 16,6-3-12-16,4-9 0 15,5-14-135-15,0-7-203 16,5-5-734-16</inkml:trace>
  <inkml:trace contextRef="#ctx0" brushRef="#br0" timeOffset="1279.837">3718 1115 1625 0,'0'0'363'16,"0"0"-196"-16,0 0-56 15,0 0-64-15,0 0-44 16,0 0-3-16,0 0 0 16,65 0-9-16,-27 0-19 15,3 0-89-15,11 0-85 0,-13 0-340 16,-16 0-447-16</inkml:trace>
  <inkml:trace contextRef="#ctx0" brushRef="#br0" timeOffset="1458.318">3628 1349 1408 0,'0'0'316'0,"0"0"-106"16,0 0-91-16,0 0-50 15,0 0-20-15,0 0 10 16,114 4-24-16,-10-4-35 16,30 0-87-16,-16-8-209 15,-21-3-819-15</inkml:trace>
  <inkml:trace contextRef="#ctx0" brushRef="#br0" timeOffset="3139.8209">1245 451 725 0,'0'0'170'0,"0"0"-9"15,0 0-8-15,0 0-63 16,0 0-31-16,0 0 27 16,0 0 14-16,74-7-31 15,-45-2-36-15,0-4-8 16,-7-6-5-16,-8-4 27 16,-4-1 3-16,-5-3-14 0,-5 3 18 15,-1 4 11 1,-15 3 49-16,-7 6-7 0,-3 8-49 15,-5 3-23-15,-7 10-21 16,-4 18-14-16,5 13-2 16,3 11 2-16,3 4 0 15,17-2 0-15,11-1 0 16,3-7-14-16,21-7-8 16,22-9-21-16,54-18-116 15,-11-9-94-15,-8-3-421 0</inkml:trace>
  <inkml:trace contextRef="#ctx0" brushRef="#br0" timeOffset="3275.4102">1569 438 1011 0,'0'0'294'0,"0"0"-34"16,0 0-66 0,0 0-115-16,0 0-79 0,0 0-3 15,0 0-242-15,13 13-104 16,8-2-511-16</inkml:trace>
  <inkml:trace contextRef="#ctx0" brushRef="#br0" timeOffset="3670.6622">1936 256 1207 0,'0'0'209'0,"0"0"-55"0,0 0-26 16,0 0-77-16,-100 25-22 15,80 2-1-15,6 5-13 16,5 0-15-16,7-2-9 16,2-7-13-16,0-5-39 15,11-10-15-15,7-5-55 16,3-3 43-16,0-14 88 16,-1-13 24-16,-2-3 33 15,-6-4 51-15,-1 4 45 16,-9 6-2-16,-2 7-2 15,0 10-43-15,0 7-82 16,0 0-24-16,8 18-22 16,2 16 14-16,1 12 8 0,3 7 8 15,-4 4 8-15,-8 0-7 16,-2-3 8-16,0-6 1 16,-19-7 3-16,-9-4-5 15,0-9-7-15,-6-8-9 16,0-10-25-16,-8-10-46 15,6-18-155-15,11-6-381 0</inkml:trace>
  <inkml:trace contextRef="#ctx0" brushRef="#br0" timeOffset="3810.2779">2186 462 1205 0,'0'0'295'16,"0"0"-140"-16,0 0-130 15,0 0-25-15,0 0-272 16,0 0-218-16</inkml:trace>
  <inkml:trace contextRef="#ctx0" brushRef="#br0" timeOffset="4011.7877">1204 909 1467 0,'0'0'238'0,"0"0"-48"16,0 0-94-16,0 0-35 15,0 0 36-15,140-33-16 16,-63 16-51-16,5 1-30 0,-6 2-52 16,10-1-133-16,-22 6-336 15,-25 2-281-15</inkml:trace>
  <inkml:trace contextRef="#ctx0" brushRef="#br0" timeOffset="4184.3575">1067 1112 788 0,'0'0'808'16,"0"0"-604"-16,0 0-125 15,158-33 86-15,-21 0-31 16,14 0-70-16,-5 6-33 0,-26 10-31 15,-24 4-48-15,-27 4-256 16,-22 0-948-16</inkml:trace>
  <inkml:trace contextRef="#ctx0" brushRef="#br0" timeOffset="7021.8745">3436 1762 811 0,'0'0'275'16,"0"0"-35"-16,0 0-14 15,0 0-83-15,0 0-23 0,0 0-63 16,-72-19-35 0,48 33-13-16,3 5-2 0,-3 6 2 15,4 2-8-15,5 1 1 16,2 0 7-16,3-3-9 16,5-2 0-16,5-7-6 15,0-4 0-15,0-5-6 16,8-4-14-16,7-3-20 15,6 0 38-15,2-10 8 16,0-6 16-16,-5-3-3 16,-8-2 3-16,-2 2 3 15,-8 1 13-15,0 4-16 0,-2 3 15 16,-11 3 10-16,-8 2 21 16,-1 6-26-16,-4 0-15 15,-6 0-14-15,5 16-7 16,-1 1 0-16,8 1-6 15,6 2 5-15,8-6-9 16,5 2-5-16,1-5-4 16,0-5-1-16,14-4-16 15,5-2-32-15,7 0 12 16,1-8 55-16,2-11-15 16,-2-6-33-16,-3-2-40 15,-9-14-106-15,-8 8-130 16,-7 3-601-16</inkml:trace>
  <inkml:trace contextRef="#ctx0" brushRef="#br0" timeOffset="7448.4176">4777 865 1174 0,'0'0'386'0,"0"0"-96"16,0 0-59-16,0 0-88 16,0 0-72-16,0 0-53 15,0 0 10-15,-8 136 91 16,3-56-36-16,-4-5-35 15,7 4-29-15,2 4-13 0,0-13-6 16,7 30-22 0,18-24-198-16,2-22-589 0</inkml:trace>
  <inkml:trace contextRef="#ctx0" brushRef="#br0" timeOffset="8532.1797">7050 1965 1765 0,'0'0'140'0,"0"0"-140"0,0 0-34 16,0 91 34-16,0-42 11 15,0 6 21-15,0 2-12 16,-3-1-11-16,-14-8-1 16,-10-4-7-16,-5-9 12 15,-12-12-13-15,-14-23-5 16,9 0-113-16,11-19-423 0</inkml:trace>
  <inkml:trace contextRef="#ctx0" brushRef="#br0" timeOffset="8968.2978">8062 1005 1677 0,'0'0'244'15,"0"0"-185"-15,0 0-4 16,0 0-16-16,0 0-32 16,82 88 6-16,-57 16 18 15,-13 22 10-15,-12-2-24 16,-30-23 0-16,-4-34 8 16,7-22-16-16,2-10 0 15,4-4-8-15,5-8 0 16,5-8-1-16,11-15-17 15,6-26-33-15,38-52-99 0,20-53-21 16,7-26 91-16,0 1 44 16,-19 32 35-16,-24 52 19 15,-13 32 63-15,-12 19 53 16,-3 7 10-16,0 7 20 16,-3 7-51-16,-19 9-73 15,-19 36-24-15,4 7-11 16,-5 16 14-16,2 17 29 15,21 13-23-15,12 26-9 16,7-13-17-16,28-25-11 16,10-28-2-16,39-16-109 15,-5-10-180-15,-4-12-366 0</inkml:trace>
  <inkml:trace contextRef="#ctx0" brushRef="#br0" timeOffset="9213.3665">8611 1343 1363 0,'0'0'208'16,"0"0"-36"-16,0 0-55 15,0 0-82-15,0 0-15 16,0 0 1-16,95-9-15 16,-85 46 13-16,-10 7 19 15,-4 12 54-15,-21 6 20 16,-9 2-16-16,1-1-17 15,3-7-29-15,8-10-39 0,13-11-11 16,9-11-3 0,31-12-36-16,62-15-124 0,1-16-106 15,-2-9-343-15</inkml:trace>
  <inkml:trace contextRef="#ctx0" brushRef="#br0" timeOffset="9372.9903">9238 1177 924 0,'0'0'743'0,"0"0"-478"16,0 0-129-16,0 0-114 15,0 0 25-15,96-19-19 16,-37 19-28-16,28 0-134 0,-13 0-402 16,-19 0-685-16</inkml:trace>
  <inkml:trace contextRef="#ctx0" brushRef="#br0" timeOffset="9546.4153">9097 1432 1553 0,'0'0'288'0,"0"0"-98"16,0 0-112-16,0 0-40 15,113 41 85-15,-10-26-52 16,38-7-64-16,8-8-7 0,-36 0-208 15,-33-13-447-15</inkml:trace>
  <inkml:trace contextRef="#ctx0" brushRef="#br0" timeOffset="9775.9644">10563 868 1952 0,'0'0'389'16,"0"0"-107"-16,0 0-139 16,0 0-22-16,0 0-70 15,0 0-44-15,0 0 16 16,15 129 19-16,-7-71-23 16,1 8-11-16,1 10 1 0,-2-5-9 15,3 18-188-15,-2-17-192 16,-2-32-763-16</inkml:trace>
  <inkml:trace contextRef="#ctx0" brushRef="#br0" timeOffset="12232.6499">17597 704 1315 0,'0'0'226'15,"0"0"-38"-15,0 0-24 16,0 0-114-16,0 0-44 16,0 0 14-16,0 0 8 15,-52 101-9-15,41-54-5 16,1-4-8-16,8-6-5 15,0-10-1-15,2-8 0 16,0-14-6-16,0-5 5 16,7-11 1-16,4-23 12 0,1-14 10 15,-1-22-12-15,-2 1 22 16,0-1 24-16,2 3 14 16,-3 20 16-16,3 7-26 15,-2 16-20-15,3 16-22 16,5 8-18-16,10 15-25 15,10 20 12-15,4 8 5 16,2 9 8-16,-3 0 0 16,-6-2-1-16,-8-7-83 15,-6-8-76-15,-20-9-45 16,-2-12-192-16,-20-9-250 0</inkml:trace>
  <inkml:trace contextRef="#ctx0" brushRef="#br0" timeOffset="12373.3476">17476 690 484 0,'0'0'635'16,"0"0"-480"-16,0 0-88 15,0 0-60-15,0 0 19 16,160-6-26-16,-51 4-68 16,-14 2-172-16,-10-3-149 0</inkml:trace>
  <inkml:trace contextRef="#ctx0" brushRef="#br0" timeOffset="12795.5179">18178 508 637 0,'0'0'357'16,"0"0"-115"-16,0 0-70 15,0 0-133-15,0 0-18 0,0 0 63 16,-22 85-24-16,10-42-12 16,-2-1-16-16,-3-3-18 15,0-6-6-15,3-9-7 16,7-9 0-16,2-13 0 15,5-2 30-15,0-17-30 16,10-15 0-16,6-12-1 16,3-2 36-16,0 2 36 15,-3 5-14-15,-1 11 4 16,-5 13-11-16,-3 14-44 16,1 1-7-16,1 25-4 15,5 13 4-15,2 7 10 16,2 3 2-16,-3-1-5 0,2-8-6 15,-3-8 0-15,-1-12-1 16,0-9-1-16,-2-10-8 16,3 0 9-16,4-19 25 15,1-10-10-15,-5-8-2 16,0-5-12-16,-6-1-1 16,-3 7 0-16,-1 5-13 15,-4 12-40-15,0 12-45 16,3 7-88-16,18 18-166 15,-3 8 43-15,5 1-501 0</inkml:trace>
  <inkml:trace contextRef="#ctx0" brushRef="#br0" timeOffset="13373.7884">18729 594 1066 0,'0'0'372'0,"0"0"-136"15,0 0-89-15,0 0-116 16,0 0-19-16,0 0 27 16,-13 101 8-16,4-54-10 15,1 2-14-15,-3-7-15 16,4-7-7-16,-1-10 8 16,7-11-8-16,1-12-1 15,0-2 10-15,7-12-10 0,10-14-36 16,6-6-4-16,4 1 40 15,-3 0 10-15,-7 8 3 16,-3 8 37-16,-7 7 20 16,-5 8-24-16,3 0-46 15,-2 8-9-15,5 11 9 16,3 4 17-16,2 1-6 16,1-2-11-16,4-8 0 15,0-6-6-15,8-8 6 16,3 0 34-16,7-17 25 15,0-16-28-15,3-10-14 16,-2-23 0-16,-9-3-6 16,-3-8-10-16,-9 3 11 15,-8 20-4-15,-5 4 5 16,-3 17 36-16,-8 17 6 16,-16 10-18-16,-6 6-31 15,-14 12-6-15,0 15-1 0,-1 6 1 16,10 0-1-16,10 0-5 15,13-4-7-15,12-4 1 16,0-3-4-16,18-5-5 16,16-4 14-16,8-5 7 15,6-2 0-15,4-1-29 16,-6-2-92-16,-1 3-106 16,-12 3-378-16,-13-4-409 0</inkml:trace>
  <inkml:trace contextRef="#ctx0" brushRef="#br0" timeOffset="13653.6666">18443 1183 1573 0,'0'0'292'16,"0"0"-71"-16,0 0-107 16,0 0-20-16,0 0-63 15,93 0 29-15,10-5 8 0,32 4-40 16,-5-1-17-16,-27 2-11 16,-39 0-2-16,-19 0-93 15,8 0-105-15,-13 0-188 16,-10 0-511-16</inkml:trace>
  <inkml:trace contextRef="#ctx0" brushRef="#br0" timeOffset="13818.4243">18296 1446 1500 0,'0'0'248'15,"0"0"-140"-15,0 0-20 16,147 31 98-16,-1-25-10 15,27-6-68-15,7-7-73 16,-24-14-35-16,-58 4-103 0,-35-4-548 16</inkml:trace>
  <inkml:trace contextRef="#ctx0" brushRef="#br0" timeOffset="14553.1247">11845 2127 1480 0,'0'0'645'15,"0"0"-524"-15,0 0-50 16,0 0-30-16,0 0-4 16,0 0-15-16,-35 79 7 15,14-41-7-15,2 4-15 16,4-3-7-16,9-5-7 15,22-26-147-15,18-8-220 16,15-10-927-16</inkml:trace>
  <inkml:trace contextRef="#ctx0" brushRef="#br0" timeOffset="14903.7679">12995 997 1761 0,'0'0'220'15,"0"0"-51"-15,0 0 14 16,0 0-70-16,0 0-73 16,-109-14-28-16,68 58-1 15,-6 13 1-15,3 9 8 16,10 9-13-16,11-4-7 16,15-2-12-16,8-11 0 15,9-10-9-15,20-15-4 16,7-16 19-16,3-17-28 0,6-4 19 15,-2-30 14-15,-9-15 1 16,-10-13 12-16,-11-2-2 16,-13-2-10-16,0 5-15 15,-19 11 15-15,-12 11 0 16,-1 12-1-16,-6 16-10 16,2 9-14-16,-1 2-43 15,8 21-95-15,13 27-67 16,7-5-267-16,9-5-312 0</inkml:trace>
  <inkml:trace contextRef="#ctx0" brushRef="#br0" timeOffset="15108.1841">13334 868 1551 0,'0'0'314'0,"0"0"9"16,0 0-163-16,0 0-86 15,0 0-74-15,0 0-6 16,12 88 6-16,-5-2 7 16,-3 22-6-16,-3-7-1 15,-1-22-38-15,7-4-115 16,-1-34-89-16,4-8-454 0</inkml:trace>
  <inkml:trace contextRef="#ctx0" brushRef="#br0" timeOffset="15301.7173">13639 1092 1631 0,'0'0'312'16,"0"0"-9"-16,0 0-168 15,0 0-86-15,0 0-40 16,-21 136 47-16,13-15 21 16,3 18-16-16,-2-5-20 15,4-13-29-15,-6-39-11 16,1-19-1-16,1-24-89 15,-1-18-120-15,-3-4-100 16,3-15-466-16</inkml:trace>
  <inkml:trace contextRef="#ctx0" brushRef="#br0" timeOffset="15521.7363">13660 1071 1324 0,'0'0'252'16,"0"0"-75"-16,0 0-53 15,0 0-58-15,99-22-25 16,-52 34-15-16,1 13-4 16,-5 6-3-16,-9 6 28 15,-15 1-29-15,-18 5-12 16,-2-4 20-16,-33 1 5 16,-14-3 2-16,-14-4-26 15,-12-7-7-15,15-8-248 16,22-12-551-16</inkml:trace>
  <inkml:trace contextRef="#ctx0" brushRef="#br0" timeOffset="16040.4225">14244 1371 1302 0,'0'0'385'0,"0"0"-137"0,0 0-98 16,0 0-57-16,0 0-93 15,0 0 13-15,0 0-26 16,122-6-57-16,-72 3-202 15,-3 2-375-15</inkml:trace>
  <inkml:trace contextRef="#ctx0" brushRef="#br0" timeOffset="16217.8227">14313 1466 1352 0,'0'0'356'0,"0"0"-78"0,0 0-124 15,0 0-67-15,0 0-78 16,0 0 0-16,122 0 1 16,-27 0-10-16,27-5-126 15,-19-1-180-15,-21-7-575 0</inkml:trace>
  <inkml:trace contextRef="#ctx0" brushRef="#br0" timeOffset="16675.1987">15993 959 613 0,'0'0'500'16,"0"0"-158"-16,0 0-6 15,0 0-49-15,0 0-85 16,0 0-51-16,0 0-41 0,-11-9-43 15,5 31-43-15,-2 14 24 16,-3 16 59-16,-3 10-10 16,5 11-12-16,-2 0-20 15,1-1-21-15,0-3-23 16,2-9-7-16,2-11-13 16,-1-8 1-16,3-8-1 15,-1-11 5-15,4-6-6 16,0-7-29-16,1-3-102 15,-10-6-84-15,0 0-113 16,-3 0-586-16</inkml:trace>
  <inkml:trace contextRef="#ctx0" brushRef="#br0" timeOffset="19365.5674">1658 3185 529 0,'0'0'333'0,"0"0"-120"15,0 0 31-15,0 0 32 16,0 0-91-16,0 0-85 16,-29-72-56-16,24 103-44 0,-3 15 12 15,2 14 35 1,-1 2-2-16,3 0-23 0,4-7-10 15,0-11-11-15,6-8-1 16,9-11-11-16,9-9 1 16,-3-10-22-16,9-6-31 15,-2-9 32-15,6-17 31 16,-3-9 11-16,1-3 0 16,-7 0 8-16,-6 5-7 15,-8 11 28-15,-9 8 39 16,-2 9-1-16,0 5-43 15,0 0-34-15,0 13-1 16,8 12 0-16,6 6 13 16,4 3 0-16,8 0-12 15,-1-6-1-15,6-8 0 0,-1-8 2 16,4-9 2-16,2-3 36 16,-3-13-3-16,3-15-3 15,-7-10-12-15,-3-9-10 16,-12-8-12-16,-10-4-5 15,-4 1 5-15,0 5-6 16,-9 12-4-16,-5 12-24 16,-2 17-13-16,-2 12-8 15,2 0-79-15,-2 28-63 16,-3 29-32-16,8-5-153 16,4 0-271-16</inkml:trace>
  <inkml:trace contextRef="#ctx0" brushRef="#br0" timeOffset="19702.4851">2484 3376 1128 0,'0'0'308'15,"0"0"-142"-15,0 0-64 16,0 0-1-16,0 0 42 15,-55 114-41-15,49-76-34 16,6-3-21-16,0-8-26 16,1-7-11-16,10-6-10 15,6-9-3-15,0-5 3 0,6 0 45 16,5-20 24-16,-2-5-33 16,-1-9-16-16,-6-5-14 15,-11-1-6-15,-8 4-1 16,0 6-12-16,-19 7-5 15,-15 13-19-15,-8 7-50 16,-9 3-62-16,0 19-27 16,5 3-164-16,23-3-437 0</inkml:trace>
  <inkml:trace contextRef="#ctx0" brushRef="#br0" timeOffset="20199.6563">3208 3207 1328 0,'0'0'371'0,"0"0"-118"15,0 0-83-15,0 0-84 16,0 0-82-16,0 0 18 15,0 0-22-15,111-11 0 0,-62 5-109 16,19-4-142-16,-11 1-349 16,-13-1-398-16</inkml:trace>
  <inkml:trace contextRef="#ctx0" brushRef="#br0" timeOffset="20366.3426">3260 3410 1483 0,'0'0'308'16,"0"0"-111"-16,0 0-125 15,0 0-34-15,158-17 21 0,25-10-59 16,-7 2-185-16,-5-5-633 16</inkml:trace>
  <inkml:trace contextRef="#ctx0" brushRef="#br0" timeOffset="20859.4825">4396 3251 1043 0,'0'0'398'16,"0"0"-105"-16,0 0-49 0,0 0-69 15,0 0-62-15,0 0-46 16,0 0-49-16,0 0-18 16,8 0-33-16,14 1 3 15,17 1-11-15,43-2-136 16,-7 0-187-16,-3-4-711 0</inkml:trace>
  <inkml:trace contextRef="#ctx0" brushRef="#br0" timeOffset="21234.8519">5152 2992 1505 0,'0'0'250'0,"0"0"17"0,0 0-63 15,0 0-76-15,0 0-38 16,-112-16-42-16,86 45-32 15,-1 12-9-15,1 12 5 16,7 5 3-16,5 3-10 16,13-2-5-16,1-6-11 15,18-11-10-15,14-9 14 16,9-8 7-16,3-12 12 16,5-11-12-16,0-2 0 15,-7-13 0-15,-8-14 0 0,-8-6 17 16,-12-8-4-1,-11-9-5-15,-3-8-7 0,-3 0 6 16,-11 6-1-16,-4 11-5 16,2 14-1-16,1 12-34 15,2 14-55-15,2 12-126 16,8 14-156-16,3 1-591 0</inkml:trace>
  <inkml:trace contextRef="#ctx0" brushRef="#br0" timeOffset="21392.106">5558 3226 1013 0,'0'0'536'0,"0"0"-382"16,0 0-18-16,0 0-136 16,0 0-37-16,0 0-211 15,0 0-241-15,114-30-423 0</inkml:trace>
  <inkml:trace contextRef="#ctx0" brushRef="#br0" timeOffset="21871.4772">5941 2925 829 0,'0'0'655'16,"0"0"-460"-16,0 0 5 15,-111-6-36-15,83 20-48 16,5 5-41-16,9 3-36 0,8 3-19 15,6 5-20-15,6-2 0 16,17 6 0-16,11 0 26 16,8 2 5-16,2 2-2 15,6 1 4-15,-7 0-14 16,-5-5-8-16,-14-4-10 16,-7 3-1-16,-13-2 1 15,-4-1 9-15,-10 0 5 16,-17 0 3-16,-8-7 4 15,-4-4-1-15,-2-9-9 16,1-5 3-16,7-5 0 16,10-8-3-16,5-15-12 15,13-6-1-15,5-2-33 16,9-4-24-16,19-3 25 16,14-3 11-16,7-3 7 15,5-1 9-15,1-3 6 0,-1-1 0 16,-8 3 2-16,-6 3-2 15,-8 3 0-15,-12 7 12 16,-9 2-10-16,-8 6-2 16,-3 1 0-16,0 5 5 15,-14 0-5-15,-9 7-14 16,-3 5-38-16,-25 7-103 16,4 0-99-16,1 0-328 0</inkml:trace>
  <inkml:trace contextRef="#ctx0" brushRef="#br0" timeOffset="23006.1587">7622 3736 1270 0,'0'0'363'15,"0"0"-201"-15,0 0-80 16,0 0-50-16,0 0-11 16,0 0 31-16,-30 96-7 15,17-65-6-15,0 0-28 16,2-5 0-16,5-4-11 16,6-5-68-16,0-4-138 15,0-10-403-15</inkml:trace>
  <inkml:trace contextRef="#ctx0" brushRef="#br0" timeOffset="23584.3698">8725 2968 1121 0,'0'0'550'16,"0"0"-406"-16,0 0 85 15,0 0-92-15,0 0-74 16,0 0-42-16,0 0-20 16,-72 61 0-16,51-6 5 15,7 7-6-15,5-1-12 16,8-9 4-16,1-9-8 0,7-12-33 15,16-14-43-15,9-12-31 16,4-5-18-16,4-5 2 16,0-20 65-16,0-4 62 15,-7-8 12-15,-11-1 18 16,-5 2 46-16,-6 8 50 16,-6 9 20-16,-5 11 13 15,0 5-37-15,0 3-54 16,0 7-41-16,-5 19-14 15,-1 12 16-15,0 9 2 16,6 0-9-16,0 0 9 0,1-7-11 16,19-9-8-1,5-7-1-15,5-13-7 16,7-7 8-16,-2-4 29 16,9-17 8-16,-3-17-17 0,-3-12-8 15,-5-28 2-15,-10 0-14 16,-9-5 9-16,-13 3-9 15,-1 26-18-15,-5 9-17 16,-19 22-26-16,-2 19-102 16,-10 41-98-16,9 9-50 15,7 4-275-15</inkml:trace>
  <inkml:trace contextRef="#ctx0" brushRef="#br0" timeOffset="23798.2862">9467 3400 1549 0,'0'0'379'0,"0"0"-175"0,0 0-113 16,0 0-51-16,0 0-15 16,0 0 42-16,22 90-11 15,-12-52-36-15,-2-1-5 16,1-3-15-16,15-4-32 15,-5-5-180-15,7-16-356 0</inkml:trace>
  <inkml:trace contextRef="#ctx0" brushRef="#br0" timeOffset="23960.2059">10074 3194 1575 0,'0'0'320'0,"0"0"-158"15,0 0-132-15,0 0-29 16,0 0 20-16,0 0-21 16,139-4-37-16,-96 6-257 15,-6 0-542-15</inkml:trace>
  <inkml:trace contextRef="#ctx0" brushRef="#br0" timeOffset="24101.7792">10072 3386 1403 0,'0'0'297'0,"0"0"-129"16,0 0-142-16,0 0-26 15,184-7 0-15,-96-3-241 16,-5-1-401-16</inkml:trace>
  <inkml:trace contextRef="#ctx0" brushRef="#br0" timeOffset="24419.8203">10862 3018 1467 0,'0'0'276'0,"0"0"61"15,0 0-148-15,0 0-72 16,-119 31-58-16,89 16 3 16,-1 10-29-16,8 6 9 15,8-2-18-15,9-5-24 0,6-10 0 16,6-8-11-16,16-12 0 15,7-8 11-15,7-14 15 16,5-4 3-16,0-8-4 16,1-20-2-16,-9-10-1 15,-9-22-4-15,-9-1-7 16,-11-7 0-16,-4-2-16 16,-16 19-11-16,-11 8-3 0,-4 17-20 15,4 22-17 1,2 4-36-16,8 45-65 0,6 1-85 15,11-1-409-15</inkml:trace>
  <inkml:trace contextRef="#ctx0" brushRef="#br0" timeOffset="24556.6654">11151 3230 1303 0,'0'0'240'16,"0"0"-30"-16,0 0-210 15,0 0-56-15,0 0-433 16,0 0-345-16</inkml:trace>
  <inkml:trace contextRef="#ctx0" brushRef="#br0" timeOffset="24837.3528">11715 3023 575 0,'0'0'1034'16,"0"0"-736"-16,0 0-93 15,-124 20-69-15,93 7-43 16,8 3-12-16,10 2-21 16,6 5-35-16,7-4-12 15,8 0 7-15,15 0 9 16,11 1-3-16,11 0-11 16,-3-2-2-16,3 1-1 15,-10-4-3-15,-11-2 2 16,-12-6-11-16,-12-4 0 15,0-3 5-15,-26-2 1 16,-15-5 5-16,-15-7-11 0,-10 0-30 16,-30-38-120-16,14 2-163 15,10-8-736-15</inkml:trace>
  <inkml:trace contextRef="#ctx0" brushRef="#br0" timeOffset="24988.11">11629 2982 1275 0,'0'0'320'16,"0"0"-50"-16,123-24-93 16,-57 20-55-16,4 2-66 15,-4 2-31-15,-11 0-16 16,-21 0-9-16,-17 0-165 16,-17 0-501-16</inkml:trace>
  <inkml:trace contextRef="#ctx0" brushRef="#br0" timeOffset="25414.4074">12432 3737 1506 0,'0'0'344'0,"0"0"-185"16,0 0-96-16,0 0 37 0,-52 120 2 16,33-73-51-1,-1-3-33-15,8-3-18 0,12-11-46 16,6-6-171-16,16-20-488 15</inkml:trace>
  <inkml:trace contextRef="#ctx0" brushRef="#br0" timeOffset="26309.2929">13341 2806 935 0,'0'0'300'16,"0"0"51"-16,0 0-59 15,0 0-80-15,0 0-94 16,0 0-63-16,0 0-46 0,-41 48 1 16,19 0 17-1,0 4 4-15,3 3-21 0,9-3-9 16,5-5-1-16,5-8 0 16,0-9-9-16,16-9 2 15,10-12-20-15,5-9-19 16,5-3 34-16,3-21 12 15,4-9 3-15,-7-2 3 16,-4 1 9-16,-11 5-9 16,-7 10 12-16,-8 7 11 15,-6 8 28-15,0 4-19 16,0 0 5-16,0 4-43 16,-4 21-1-16,1 10 1 15,-1 10-1-15,4 5 0 16,0-2 1-16,14-4-1 0,12-9-11 15,7-10 12 1,5-9 1-16,5-12 7 0,3-4 13 16,4-9 2-16,-2-21-6 15,-3-15-8-15,-7-26 0 16,-8 0-9-16,-14-5-6 16,-8 1-8-16,-8 21-18 15,0 9 8-15,-6 18-25 16,-7 20-25-16,1 7-68 15,1 19-92-15,11 34-22 16,0-6-146-16,12-2-576 0</inkml:trace>
  <inkml:trace contextRef="#ctx0" brushRef="#br0" timeOffset="26609.7432">14163 3210 1298 0,'0'0'192'16,"0"0"-1"-16,0 0-95 16,0 0-20-16,94-39-32 15,-54 39-10-15,-5 3-10 16,-7 11 3-16,-8 8-12 16,-13 0 1-16,-7 5 4 15,-5 3 31-15,-19 3 26 0,-10 3 9 16,-2-3-21-1,2 2-25-15,4-4-21 0,12-5-4 16,8-4-15-16,10-4-8 16,0-7-14-16,22-5 3 15,33-6 10-15,43-4-28 16,-7-14-162-16,-6-5-363 0</inkml:trace>
  <inkml:trace contextRef="#ctx0" brushRef="#br0" timeOffset="26784.4924">14789 3109 1283 0,'0'0'298'16,"0"0"-38"-16,0 0-152 0,0 0-108 16,0 0 18-1,0 0 3-15,118-16-21 0,-52 16-101 16,-11 0-136-16,-7 0-399 15</inkml:trace>
  <inkml:trace contextRef="#ctx0" brushRef="#br0" timeOffset="26955.0566">14729 3278 1362 0,'0'0'343'16,"0"0"-87"-16,0 0-117 15,0 0-107-15,0 0-12 0,165-8-7 16,-47-1-13-16,5-9-185 16,-27 4-134-16,-31-5-492 15</inkml:trace>
  <inkml:trace contextRef="#ctx0" brushRef="#br0" timeOffset="27219.0291">15673 2796 1345 0,'0'0'280'0,"0"0"24"16,0 0-127-16,-126 14-59 15,88 18-42-15,4 11-29 0,7 11-13 16,7 6-1-16,11 2-23 16,9-4-10-16,5-6-7 15,20-9-9-15,9-11 16 16,7-13 0-16,0-14 7 15,4-5-7-15,-1-20-31 16,-8-17-36-16,-9-10-38 16,-10-19-48-16,-17-25-74 15,-11 13-343-15,-15 11-73 0</inkml:trace>
  <inkml:trace contextRef="#ctx0" brushRef="#br0" timeOffset="27417.485">15872 2853 1156 0,'0'0'311'0,"0"0"18"16,0 0-109-16,0 0-76 16,0 0-89-16,0 0-40 15,0 0-15-15,0 0-56 16,6 0-170-16,4 1-378 15,8 1-528-15</inkml:trace>
  <inkml:trace contextRef="#ctx0" brushRef="#br0" timeOffset="27743.356">16257 2746 1317 0,'0'0'200'0,"0"0"36"0,0 0-93 15,-124 21-19-15,90 5-37 16,5 6-4-16,7 1-27 16,10-3-16-16,8-4-28 15,4-2-4-15,16-5-7 16,13 0 32-16,13 0 8 16,7 4-5-16,8 1-12 15,-5 2-7-15,-6 3-11 16,-8 2-6-16,-16-2-10 15,-12 4-3-15,-10-5 13 16,-3 0 3-16,-24-6 4 16,-6-3 8-16,-10-9 0 15,-5-5-6-15,0-5-9 16,3 0-37-16,-3-38-113 16,7-3-169-16,13-6-801 0</inkml:trace>
  <inkml:trace contextRef="#ctx0" brushRef="#br0" timeOffset="27910.555">16225 2697 1380 0,'0'0'373'16,"0"0"-160"-16,0 0-46 0,120-34-56 16,-58 28-55-1,11 5-39-15,2 1-17 0,2 11-36 16,-19 8-222-16,-32-4-699 15</inkml:trace>
  <inkml:trace contextRef="#ctx0" brushRef="#br0" timeOffset="38656.881">2924 4657 418 0,'0'0'183'16,"0"0"-5"-16,0 0 44 16,0 0-8-16,0 0-11 0,0 0-21 15,-84-38-41-15,54 38-12 16,-8 0-44-16,-1 12 4 15,-4 12-12-15,1 10-27 16,5 9 3-16,5 6-9 16,4 4 15-16,14 4-13 15,11-2-12-15,3-1-7 16,8-4-16-16,18-3-11 16,10-7 0-16,8-10-1 15,4-8 1-15,0-10 0 16,4-12 32-16,-4 0-9 15,-1-25-6-15,-3-13 0 16,-9-12-7-16,-2-10-8 0,-13-10 6 16,-13-6-8-16,-7 0-9 15,-3 2 4-15,-20 10 4 16,-6 15 1-16,-10 11-25 16,-5 19-15-16,-4 10-23 15,0 9-18-15,1 23-77 16,15 10-143-16,16-3-387 0</inkml:trace>
  <inkml:trace contextRef="#ctx0" brushRef="#br0" timeOffset="40616.4901">4117 4252 689 0,'0'0'196'0,"0"0"18"16,0 0 100-16,0 0-113 16,-101-14-46-16,40 60-46 0,-21 40 17 15,-5 31 36-15,5 10-50 16,19-1-14-16,29-34-36 15,19-22-10-15,11-18-15 16,4-4-22-16,6 8-15 16,20 3-8-16,14 0-6 15,18-11-8-15,24-16-94 16,32-32-117-16,-12-9-151 16,-15-26-932-16</inkml:trace>
  <inkml:trace contextRef="#ctx0" brushRef="#br0" timeOffset="40815.0246">4610 4316 1555 0,'0'0'290'0,"0"0"-3"0,0 0-164 16,0 0-95-16,0 0-7 16,-43 119 36-16,18-52-5 15,5 4-16-15,-8 1-26 16,6-3-1-16,-3-4-9 15,4-5-34-15,-9-7-160 16,10-16-309-16,1-20-450 0</inkml:trace>
  <inkml:trace contextRef="#ctx0" brushRef="#br0" timeOffset="40984.9843">4295 4467 1453 0,'0'0'266'15,"0"0"-216"-15,0 0 52 16,101 70-6-16,-50-22 11 16,7 6-29-16,-7 3-47 15,-10 4-24-15,3 26-7 16,-19-17-135-16,-7-11-358 0</inkml:trace>
  <inkml:trace contextRef="#ctx0" brushRef="#br0" timeOffset="41182.7359">5046 4745 1597 0,'0'0'295'0,"0"0"-78"16,0 0-133-16,0 0-40 16,0 0 14-16,0 0 10 15,38 102-35-15,-26-61-14 16,1-2-12-16,-2-1-7 15,-3 3-56-15,2-8-181 16,-7-16-560-16</inkml:trace>
  <inkml:trace contextRef="#ctx0" brushRef="#br0" timeOffset="41684.3493">5950 5011 1681 0,'0'0'377'15,"0"0"-209"-15,0 0-87 16,0 0-38-16,0 0-15 16,0 0 51-16,-27 116-33 15,16-69-25-15,-6 0-11 16,-1-3-4-16,-5-6-6 0,1-6-12 15,-11-15-91-15,4-6-119 16,6-11-476-16</inkml:trace>
  <inkml:trace contextRef="#ctx0" brushRef="#br0" timeOffset="41933.3879">6717 4304 1694 0,'0'0'306'15,"0"0"-40"-15,0 0-135 0,0 0-53 16,0 0-55 0,0 0-10-16,-38 126 2 0,17-66 4 15,1 4-7-15,-1-4-11 16,1-3-1-16,0-4-7 15,-6 2-120-15,4-9-152 16,1-18-458-16</inkml:trace>
  <inkml:trace contextRef="#ctx0" brushRef="#br0" timeOffset="42112.504">6469 4348 146 0,'0'0'1495'15,"0"0"-1285"-15,0 0-123 0,0 0-17 16,56 119 25-16,-16-57 0 16,12 3-23-16,3-1-38 15,0-4-23-15,21 12-11 16,-19-18-118-16,-9-15-469 0</inkml:trace>
  <inkml:trace contextRef="#ctx0" brushRef="#br0" timeOffset="42387.2044">7227 4671 1521 0,'0'0'198'0,"0"0"-132"16,0 0-12-16,0 0 46 0,0 0-16 15,104 31-28-15,-88-6-23 16,-10 4 26-16,-6 5 26 15,-3 1 7-15,-16 1-4 16,0 1-13-16,-1-2-24 16,8-5-24-16,5-1-17 15,7-9-10-15,5-4-12 16,19-5 3-16,13-6-3 16,15-5-7-16,33-21-115 15,-6-10-194-15,-12-9-963 0</inkml:trace>
  <inkml:trace contextRef="#ctx0" brushRef="#br0" timeOffset="42634.7627">7714 4180 1768 0,'0'0'223'0,"0"0"-63"16,0 0-50-16,118 16-5 15,-42 45-26-15,19 41-8 16,5 28 5-16,-14 10-31 16,-32-9 0-16,-37-16-8 15,-20-17-15-15,-39-9-2 0,-8-16-13 16,-37-9-7 0,-9-12-39-16,-4-16-62 0,11-10-116 15,33-20-309-15</inkml:trace>
  <inkml:trace contextRef="#ctx0" brushRef="#br0" timeOffset="43351.237">9290 5028 1600 0,'0'0'346'0,"0"0"-143"15,0 0-79-15,0 0-41 16,0 0-46-16,119-9-34 16,-63 8-3-16,0 1-30 15,11 0-118-15,-18 0-163 16,-15 0-533-16</inkml:trace>
  <inkml:trace contextRef="#ctx0" brushRef="#br0" timeOffset="43564.9749">9303 5226 1714 0,'0'0'382'0,"0"0"-202"16,0 0-67-16,0 0-11 15,0 0-34-15,101 0-35 16,-49 0-22-16,8 0-11 15,-5 0-15-15,24 2-125 16,-14-2-143-16,-10 0-565 0</inkml:trace>
  <inkml:trace contextRef="#ctx0" brushRef="#br0" timeOffset="46166.1761">11060 5160 1013 0,'0'0'236'0,"0"0"-36"15,0 0 24 1,0 0-75-16,0 0-50 0,0 0-46 16,0 0-53-16,10 0-22 15,18 0 20-15,10 0 2 16,7 0 15-16,5 0 15 16,-1 0-30-16,-8 0-5 15,-12 0 5-15,-6-3 14 16,-13 3-3-16,-6 0-11 15,-4 0 7-15,0 0-7 16,0 0 0-16,-11 0 9 16,-11 0-9-16,-11 0 0 0,-3 0-1 15,-8 0-13 1,0 5 13-16,10-2 0 0,8 0-1 16,6-1 2-16,8-1-33 15,9-1-35-15,3 0-45 16,20 0-139-16,9-3-304 15,6-5-141-15</inkml:trace>
  <inkml:trace contextRef="#ctx0" brushRef="#br0" timeOffset="47809.9939">11930 4995 758 0,'0'0'241'0,"0"0"-27"16,0 0 58-16,0 0-69 16,0 0-106-16,0 0-34 15,0 0-22-15,-112 24 0 16,77 15 7-16,3 4-4 16,7 5 14-16,8 1-18 15,12-4-10-15,5-3-10 0,3-5-12 16,18-8-8-16,9-9 0 15,5-7-16-15,5-8 16 16,2-5 7-16,-2-5 14 16,0-16 0-16,-7-7 2 15,-11-8-5-15,-8-4-3 16,-11-5-14-16,-3-1 5 16,-3 4-6-16,-17 4 1 15,-2 8 1-15,-1 9-2 16,-6 12 0-16,5 9-41 15,-1 0-51-15,10 30-100 16,6 3-39-16,9 0-313 0</inkml:trace>
  <inkml:trace contextRef="#ctx0" brushRef="#br0" timeOffset="47976.2223">12443 5149 1303 0,'0'0'210'16,"0"0"0"-16,0 0-98 16,0 0-71-16,0 0-41 15,0 0-54-15,0 0-274 16,-29-23-179-16</inkml:trace>
  <inkml:trace contextRef="#ctx0" brushRef="#br0" timeOffset="48537.2419">12738 4818 1245 0,'0'0'244'16,"0"0"-64"-16,0 0-35 16,-93 12-54-16,56 11-9 15,9 4-15-15,4 4-13 16,7-2-2-16,14-1-17 15,3 0-14-15,13 1 3 16,18-1 11-16,9 4-1 16,12 0-4-16,3 3-7 15,2-1 1-15,-7 0-24 16,-4-3 0-16,-15 2 0 16,-8-4 1-16,-15-1-1 0,-8 0 6 15,-5-4 14-15,-21 4 17 16,-12-4 21-16,-12-2-17 15,-1-6 12-15,-3-9-16 16,8-7-19-16,9 0-4 16,9-13-2-16,16-11 2 15,12-3-14-15,9-6-13 16,26-1 13-16,12-1 13 16,11-1-7-16,5 3-5 15,-1 1 8-15,0 2-8 16,-7 1 0-16,-7-2-1 0,-9 1 7 15,-6-1 1-15,-12-4-8 16,-8 0 0-16,-11 0 0 16,-2 4 13-16,-2 2-1 15,-19 5-4-15,-8 7-1 16,-8 4-6-16,-2 2-1 16,-4 8-1-16,2 3-21 15,2 0-53-15,7 14-41 16,0 16-61-16,7 0-121 15,9-5-364-15</inkml:trace>
  <inkml:trace contextRef="#ctx0" brushRef="#br0" timeOffset="50573.9512">14194 4847 1294 0,'0'0'353'16,"0"0"-52"-16,0 0-7 15,0 0-62-15,0 0-71 16,0 0-69-16,0 0-60 16,0-3-32-16,0 50 24 15,0 13 81-15,0 7-20 16,2 1-46-16,-1 0-17 16,-1-5-4-16,0-5-17 15,0-5 5-15,0-5-6 16,0-7-1-16,-8-8-19 15,2-9-75-15,-1-8-35 0,-4-6-41 16,-11-10-43-16,0-9-97 16,0-10-543-16</inkml:trace>
  <inkml:trace contextRef="#ctx0" brushRef="#br0" timeOffset="50760.9468">13972 5193 1506 0,'0'0'287'0,"0"0"-59"0,0 0-71 16,0 0-66-1,0 0-26-15,121-41-35 0,-70 34-29 16,11 0-1-16,-3 1-15 16,28-7-130-16,-16 0-190 15,-9-2-544-15</inkml:trace>
  <inkml:trace contextRef="#ctx0" brushRef="#br0" timeOffset="51445.4019">15303 4857 191 0,'0'0'593'0,"0"0"-319"15,0 0 1-15,0 0-16 0,0 0-38 16,0 0-52-16,0 0-8 15,0-27-38-15,-2 27-33 16,-7 0-23-16,-9 1-29 16,-8 17-23-16,-8 10 10 15,-3 9 17-15,-1 10 3 16,7 6 1-16,6 2-13 16,9 3 8-16,12-3-11 15,4-4-15-15,1-6-15 16,19-6 0-16,6-7 0 15,6-8-8-15,-1-8 1 16,1-13 2-16,4-3 5 0,1-13 17 16,2-15 5-1,2-14-12-15,-5-11-2 0,-11-8 3 16,-8-7-11-16,-12 3-5 16,-5 5 5-16,-12 12 5 15,-14 13-5-15,-7 13-18 16,-2 13-22-16,-4 9-15 15,0 0-27-15,5 17-44 16,11 24-70-16,10-4-119 16,12-3-435-16</inkml:trace>
  <inkml:trace contextRef="#ctx0" brushRef="#br0" timeOffset="51595.7883">15650 5063 1435 0,'0'0'257'0,"0"0"-24"16,0 0-125-16,0 0-108 16,0 0-16-16,0 0-180 15,98-24-205-15,-62 21-307 0</inkml:trace>
  <inkml:trace contextRef="#ctx0" brushRef="#br0" timeOffset="51877.973">16146 4813 801 0,'0'0'694'16,"0"0"-441"-16,0 0-36 0,-121 19-40 15,91 6-51-15,9 1-37 16,10 5-23-16,9 0-9 16,2-1-8-16,16 4 10 15,18 1-17-15,8 2 0 16,5-1-4-16,4 1-15 15,-7-4-7-15,-6-2-8 16,-14-6-8-16,-11-3 1 16,-13-5-1-16,0 0 1 15,-21-5-1-15,-14-1-6 16,-12-5-31-16,-10-6-53 16,-23-15-95-16,13-13-169 15,16-7-531-15</inkml:trace>
  <inkml:trace contextRef="#ctx0" brushRef="#br0" timeOffset="52006.8374">16134 4809 1224 0,'0'0'298'15,"0"0"-60"-15,130-34-109 16,-66 24-58-16,3 9-46 16,22 1-25-16,-18 1-124 15,-12 8-438-15</inkml:trace>
  <inkml:trace contextRef="#ctx0" brushRef="#br0" timeOffset="52248.5721">17194 4844 1832 0,'0'0'274'0,"0"0"30"16,0 0-157-16,0 0-50 15,0 0-46-15,0 0 6 16,-116 110-8-16,82-58-13 16,7-2-29-16,3 0-1 15,3-4-6-15,3-3-14 0,1-10-109 16,-6-11-106 0,3-11-69-16,1-11-366 0</inkml:trace>
  <inkml:trace contextRef="#ctx0" brushRef="#br0" timeOffset="52419.462">16787 4855 439 0,'0'0'1211'0,"0"0"-839"15,0 0-138-15,0 0-96 16,0 0-81-16,0 0 10 16,143 42-7-16,-69-6-24 15,2 4-25-15,2 2-11 16,-8-1-1-16,20 3-109 15,-17-9-190-15,-17-16-768 0</inkml:trace>
  <inkml:trace contextRef="#ctx0" brushRef="#br0" timeOffset="52610.4175">17636 4748 1793 0,'0'0'268'16,"0"0"-16"-16,0 0-153 15,0 0-63-15,-7 91 65 16,21-3 6-16,2 2-32 16,-3-6-29-16,-2-6-18 15,-11-20-28-15,-5 24-41 16,-14-10-186-16,-15-23-449 0</inkml:trace>
  <inkml:trace contextRef="#ctx0" brushRef="#br0" timeOffset="53906.1091">11126 3793 601 0,'0'0'81'0,"0"0"-42"15,0 0 103-15,0 0 25 16,0 0 7-16,0 0-16 16,0 0-52-16,-9-10-69 15,24 10-15-15,10 0 68 16,9 8 31-16,10 3-30 0,8 0 4 16,14 0-16-16,18-4-38 15,27-6-17-15,29-1-8 16,10-7-4-16,-8-16-5 15,-13-5-6-15,-36-1 8 16,-21 1-1-16,-24 0-8 16,-9-4 1-16,-4-9 15 15,-4-12-1-15,-1-9 6 16,-16-5-4-16,-14-14-8 16,0-16 0-16,-14 7 30 0,-5 10-5 15,4 12-14 1,-1 13 11-16,0-4-16 0,-2-3-4 15,-2 3 6-15,2 6-16 16,-3 8 0-16,-3 3 9 16,0 6-8-16,-6 3-2 15,-4 5 12-15,-8 2-2 16,-6 5-4-16,-11 5-5 16,-6 6 5-16,-23 10-5 15,-23 0-1-15,-16 10 1 16,10 8 0-16,21-2 1 15,31-4-1-15,14 2 7 16,-11 5 1-16,-12 1-9 16,-6 7-2-16,2 2 2 15,7 3 2-15,2 5-2 0,7 2 1 16,2 8-1-16,7 4 0 16,8 5 0-16,5 7 0 15,5 3 0-15,5 1 0 16,3 2 0-16,5-5 0 15,3-1 1-15,2-8 7 16,0-5-7-16,7-2 1 16,3-3 5-16,5 2 5 15,2-2 5-15,2 0-4 16,13-1-1-16,6-3 4 16,11 2-5-16,4-1 2 15,10-4-4-15,10-1-2 16,10-3-5-16,18-1-1 15,-4-5 10-15,4-5 7 16,-2-1-5-16,-16-5-4 0,2 0-3 16,-12-1-6-16,-9-3 0 15,-9-4-6-15,-8-3 6 16,-9-2-6-16,-7-4-15 16,-6 0-24-16,-5 0-23 15,-3 0-15-15,-3-4-129 16,-12-5-360-16,-2-6-864 0</inkml:trace>
  <inkml:trace contextRef="#ctx0" brushRef="#br0" timeOffset="55820.7281">18334 5000 1294 0,'0'0'408'0,"0"0"-143"0,0 0-83 15,0 0-27-15,0 0-38 16,95-1-34-16,-49-6-31 16,4 2-13-16,3-1-4 15,-3 2-14-15,-4 0-12 16,-4-2-8-16,-7 2-1 15,-10 0-24-15,-4 1-65 16,-10-8-80-16,-9-1-100 16,-2 0-397-16</inkml:trace>
  <inkml:trace contextRef="#ctx0" brushRef="#br0" timeOffset="56037.8266">18506 4781 1179 0,'0'0'619'0,"0"0"-382"16,0 0-73-16,0 0-92 16,0 0-29-16,0 0 96 15,11 129-24-15,-4-74-33 16,1 5-33-16,-5-3-30 16,1-2-7-16,3-8-4 15,5-5-8-15,10-9-103 16,35-27-131-16,-2-6-382 15,3-14-1055-15</inkml:trace>
  <inkml:trace contextRef="#ctx0" brushRef="#br0" timeOffset="56495.319">19787 4770 1084 0,'0'0'319'0,"0"0"34"15,0 0-48-15,0 0-103 0,0 0-85 16,-94 11-36-16,54 23-2 16,1 11 6-16,3 8-25 15,5 1-11-15,14 2-22 16,7-4-18-16,10-7-8 16,4-5-1-16,19-14-9 15,9-8 1-15,3-13 8 16,6-5 20-16,4-7 2 15,-3-19-3-15,0-15-7 16,-10-12-9-16,-8-8-3 16,-9-4-39-16,-9 1-16 0,-6 6-18 15,0 15-10 1,-10 12-44-16,-14 26-24 0,3 5-98 16,1 0-448-16</inkml:trace>
  <inkml:trace contextRef="#ctx0" brushRef="#br0" timeOffset="56630.3162">20020 4879 1345 0,'0'0'312'0,"0"0"-77"16,0 0-144-16,0 0-91 16,0 0-76-16,0 0-75 15,105-7-461-15</inkml:trace>
  <inkml:trace contextRef="#ctx0" brushRef="#br0" timeOffset="56877.6847">20574 4633 1517 0,'0'0'322'16,"0"0"-91"-16,0 0-116 15,0 0-38-15,-95 66-3 16,84-24-10-16,9 5-11 15,2 3-8-15,11 0-4 16,12-3-20-16,2 1-21 16,0-6 14-16,-3-3-13 15,-11-6-1-15,-10-6-18 16,-1-6-56-16,-22-6-18 16,-36-15-28-16,1-8-149 0,7-12-421 15</inkml:trace>
  <inkml:trace contextRef="#ctx0" brushRef="#br0" timeOffset="57022.4926">20482 4559 1192 0,'0'0'261'0,"97"-17"-50"16,-7 17-90-16,2 0-40 16,-7 6-52-16,-14 13-29 15,-6 14-35-15,-9-5-184 16,-6-2-480-16</inkml:trace>
  <inkml:trace contextRef="#ctx0" brushRef="#br0" timeOffset="57235.269">21488 4757 1510 0,'0'0'341'16,"0"0"-35"-16,0 0-134 15,0 0-91-15,0 0-55 16,0 0 42-16,-49 100-9 15,31-58-11-15,-4 2-14 16,1-3-20-16,-1-2-9 16,-2-6-5-16,1-8-38 15,-1-9-89-15,-11-16-81 16,6-6-191-16,3-13-890 0</inkml:trace>
  <inkml:trace contextRef="#ctx0" brushRef="#br0" timeOffset="57400.7516">21134 4699 1337 0,'0'0'312'16,"0"0"-138"-16,0 0-125 15,0 0 67-15,133 58-2 16,-71-22-50-16,0 3-29 16,1 1-23-16,-3-5-12 15,22 9-6-15,-13-12-195 16,-6-12-577-16</inkml:trace>
  <inkml:trace contextRef="#ctx0" brushRef="#br0" timeOffset="57674.6019">21988 4721 1385 0,'0'0'386'15,"0"0"-58"-15,0 0-119 16,0 0-64-16,0 0-84 15,0 0-22-15,0 0 73 16,-4 110-6-16,4-53-11 16,0 6-14-16,0 0-24 15,0-5-13-15,-1-1-20 16,-1-7-18-16,0-9-6 0,0-11 0 16,2-9-1-16,0-8-13 15,0-7-62-15,0-6-33 16,0 0-19-16,0-19-44 15,0-7-346-15,0-5-667 16</inkml:trace>
  <inkml:trace contextRef="#ctx0" brushRef="#br0" timeOffset="58659.478">22378 4938 1305 0,'0'0'174'0,"0"0"-95"0,0 0-24 15,0 0-55-15,151-22-70 16,-93 22-285-16,-5 0-573 0</inkml:trace>
  <inkml:trace contextRef="#ctx0" brushRef="#br0" timeOffset="58836.6942">22586 4999 1525 0,'0'0'240'0,"0"0"-47"0,0 0-59 15,0 0-93 1,0 0-19-16,156-7 0 0,-41 7-22 16,13-5-108-16,-28 2-182 15,-30-4-472-15</inkml:trace>
  <inkml:trace contextRef="#ctx0" brushRef="#br0" timeOffset="59215.3133">23967 4610 1224 0,'0'0'371'0,"0"0"-154"0,0 0 62 15,-110-45-116 1,72 45-52-16,-6 20-38 0,-6 18-5 16,2 15 5-1,4 8 0-15,10 10-16 16,12 0-14-16,17-1-17 0,5-4-24 15,24-9 10-15,20-10-12 16,6-15-8-16,11-13 8 16,2-13 7-16,3-6 2 15,-6-19 6-15,-5-16-1 16,-8-12 1-16,-6-9-9 16,-14-20-5-16,-10 2 8 15,-12-4 3-15,-5 5-5 16,-10 26-1-16,-13 4-5 15,-3 15-1-15,-5 16-29 16,-3 11-44-16,1 1-30 0,0 13-41 16,13 31-76-16,5-3-152 15,15-8-602-15</inkml:trace>
  <inkml:trace contextRef="#ctx0" brushRef="#br0" timeOffset="59385.5708">24340 4872 1614 0,'0'0'333'0,"0"0"-8"15,0 0-125-15,0 0-71 16,0 0-75-16,0 0-54 0,0 0-12 16,32-6-158-1,-5 6-383-15,5 0-592 0</inkml:trace>
  <inkml:trace contextRef="#ctx0" brushRef="#br0" timeOffset="59958.2258">24634 4622 1235 0,'0'0'350'0,"0"0"-74"0,0 0-85 15,0 0-73-15,0 0-57 16,0 0-46-16,108-60 13 15,-69 60-12-15,-2 19-15 16,-7 7 1-16,-8 6-2 16,-15 6 18-16,-7 6 13 15,-19 0-12-15,-24 1 8 16,-7-2 0-16,-5-8 16 16,2-6-15-16,12-4 2 15,11-9-3-15,11-6-5 16,13-5-10-16,6-3-6 15,4 0-6-15,38 1-28 16,41 1 28-16,47 4 0 0,18-3-92 16,-26-2-135-1,-32-3-545-15</inkml:trace>
  <inkml:trace contextRef="#ctx0" brushRef="#br0" timeOffset="60430.8254">25528 4446 1343 0,'0'0'346'0,"0"0"-59"15,0 0-132-15,0 0-57 16,0 0-61-16,0 0-6 0,0 0 24 15,9 85 11-15,7-51-15 16,7 4-32-16,9-2-17 16,7-2 3-16,13-2-4 15,-3-5-1-15,-2-6 0 16,-8-6 0-16,-11-8-8 16,-15-4 2-16,-6-2 6 15,-7 1 3-15,0 1 5 16,-10 0-4-16,-14 6 5 15,-18 5 6-15,-29 15 31 16,-27 14 10-16,3 2 16 16,6 1 10-16,12-4-10 0,16-5-23 15,-6 7-12-15,-1-1-2 16,10 0-13-16,15-11-13 16,14-7-9-16,11-8-9 15,11-7-3-15,7-5-12 16,4-5-64-16,24 0-84 15,59-28-30-15,-5-3-313 16,7-10-800-16</inkml:trace>
  <inkml:trace contextRef="#ctx0" brushRef="#br0" timeOffset="60985.3016">26601 4707 333 0,'0'0'591'0,"0"0"-389"16,0 0 105-16,0 0-43 16,0 0-57-16,29-84-56 15,-34 75-26-15,-16 1-29 16,-8 2-40-16,-13 6-10 15,-8 0 18-15,-11 12-5 16,3 12 5-16,-5 8-7 16,6 10-6-16,7 4-4 0,7 8-14 15,11 2-6-15,9 4-3 16,12-2-14-16,11-1-1 16,0-4 3-1,14-9-12-15,10-3-1 0,7-11 1 16,4-8 12-16,5-8 12 15,4-8 19-15,9-6-1 16,4 0-7-16,0-17-1 16,0-11-1-16,-4-4-18 15,-5-9-5-15,-5-4 1 16,-11-1 2-16,-2-4-1 16,-7 1 2-16,-3-2-5 15,-6 0 10-15,-5 0-11 16,-5-2 1-16,-2 6 10 15,-2-1-8-15,-2 6 5 0,-16-1-8 16,-11 6-2-16,-16 4-6 16,-25 6-8-16,-40 11 2 15,-39 16-25-15,-22 4-129 16,30 13-132-16,27-5-362 0</inkml:trace>
  <inkml:trace contextRef="#ctx0" brushRef="#br0" timeOffset="62901.0652">23817 5417 679 0,'0'0'115'0,"0"0"1"16,0 0 33-16,0 0-47 16,0 0-67-16,0 0 55 15,63 33 64-15,-1-2-5 16,43 10-15-16,37 5-26 0,24 2-31 15,4-6-20-15,-6-7-7 16,-15-4-18-16,-1-4-12 16,-1-4-11-1,-9-4 7-15,-8-8-6 0,-28-6 5 16,-22 1-6-16,-24-5-8 16,-8 1 9-16,5-2 6 15,7 0 8-15,3 0 4 16,0 0 7-16,-3-2 7 15,1-5-23-15,2-2-6 16,4-1-1-16,-5 1-11 16,2-1 7-16,-6 1-7 15,-4-2 8-15,-5 0 5 16,-4-5 0-16,-4 1-2 0,-4-4-12 16,1-4 0-1,1-1 9-15,2-5-1 0,0-4-8 16,-2-1 0-16,4-4-1 15,-7-2-1-15,-1 2 2 16,-1-4-1-16,0-1 0 16,-1-1 1-16,-3-2-8 15,-3-1 8-15,-3 3 0 16,0-2-5-16,1 2 5 16,0-3 6-16,2 0-5 15,-3 1-1-15,4-1 0 16,-1 3 0-16,-3 0 0 15,-3 3 0-15,-4 0-12 16,-3-1-5-16,-3-1 7 16,-6-2 10-16,-1-3 1 0,-2-3 7 15,-2-2-6-15,0 0 7 16,0 1-8-16,-11 2 0 16,-4 2 5-16,-2 1-6 15,-10 3 0-15,-7 0 10 16,-9 3-9-16,-11 1 4 15,-8 0-5-15,-8 2 0 16,-18-3 0-16,-19-2 0 16,9 4 0-16,10 9 0 15,9 5 0-15,14 6 0 16,-8 0 0-16,-13-2 0 16,4 2 0-16,3 3 0 15,-3 1 0-15,-18 1 1 0,-14-2-1 16,-22 1 0-1,-5 2 0-15,6 1-1 0,14 5 1 16,17 1 0-16,2 5 0 16,1-1 0-16,17 2 1 15,16 0-1-15,15 0 0 16,7 0 0-16,-4 9-1 16,-8 4 1-16,-6 5-1 15,4 1 0-15,2 4 0 16,1 2 1-16,2 4-1 15,1 2 1-15,3 4-1 16,-1 2 1-16,3 2 0 0,-4 1 6 16,3-1-6-1,-3-1 0-15,3-2 0 0,-2 0-1 16,4-3 1-16,0 2 1 16,1-1 7-16,3 0-7 15,1 2 0-15,5 0 0 16,-2 1 0-16,5 0 0 15,1 1-1-15,2 1 1 16,5-1 9-16,-1 1-9 16,2 0 0-16,2 1 0 15,-6-1 0-15,5-1 0 16,-4 0 0-16,4 3 0 16,0-2-1-16,3 2 1 15,5 0 0-15,3 0-1 16,4 0 0-16,4 1 6 0,5 1-5 15,1-4-1 1,0-1 1-16,10-3-1 0,5-2 10 16,5-3-4-16,2-2-5 15,3 0 0-15,-1-2 5 16,4-1-5-16,0 0 8 16,4 1 1-16,2-3 5 15,0-1 10-15,3-3-2 16,-1 0 2-16,2-2-3 15,2-2 4-15,-6-3 3 16,0 0 0-16,-1-5-7 0,-4-3-1 16,-7 2-8-1,-4-4-5-15,-7 2-2 0,0-2-6 16,-7-2 1-16,0 1-1 16,-4-1-26-16,0 3-74 15,-4-2-94-15,-11-1-304 16,-10 0-789-16</inkml:trace>
  <inkml:trace contextRef="#ctx0" brushRef="#br0" timeOffset="64033.5536">21142 6219 910 0,'0'0'171'16,"0"0"33"-16,0 0 95 0,0 0-96 15,0 0-44 1,0 0-29-16,-116-30-56 0,66 60-2 16,-2 12 1-16,4 9-24 15,13 6-8-15,12 1-8 16,18-1-18-16,5-5-9 16,30-6-6-16,16-7 0 15,14-12 0-15,7-14 2 16,1-13 20-16,-1-6-9 15,-8-22 4-15,-8-13-7 16,-13-11 6-16,-14-22-11 16,-18-20-5-16,-6 7 0 15,-7 10 0-15,-17 19-11 16,-3 25-15-16,-3 12-1 16,-5 7-1-16,-3 14-18 0,2 9-12 15,9 23-43 1,17 31-33-16,9-5-84 0,1-6-400 0</inkml:trace>
  <inkml:trace contextRef="#ctx0" brushRef="#br0" timeOffset="64230.9353">21758 6152 1453 0,'0'0'296'0,"0"0"62"16,0 0-178-16,0 0-129 15,0 0-41-15,-10 82 35 16,1-22-4-16,-2 7-17 0,1 4-15 16,-3 0-5-16,2-5-4 15,11-3-129-15,0-18-235 16,3-20-429-16</inkml:trace>
  <inkml:trace contextRef="#ctx0" brushRef="#br0" timeOffset="64413.2888">22014 6314 1360 0,'0'0'301'16,"0"0"-192"-16,0 0-36 15,-22 99 58-15,2-38-48 16,2 7-45-16,-3 7-16 0,-4 0-16 16,-4 0-6-16,1-7-30 15,0-14-110 1,1-29-138-16,9-15-229 0,3-10 117 0</inkml:trace>
  <inkml:trace contextRef="#ctx0" brushRef="#br0" timeOffset="64604.3042">21878 6253 727 0,'0'0'261'0,"0"0"8"16,0 0-77-16,87-83-51 15,-62 76-45-15,-5 7-26 16,-5 9-36-16,-10 19-21 15,-5 12 3-15,-6 10 25 0,-24 2 3 16,-4 3-9 0,-1-6-25-16,2-6-10 0,12-10-57 15,21-11-133-15,0-11-302 16,10-11-91-16</inkml:trace>
  <inkml:trace contextRef="#ctx0" brushRef="#br0" timeOffset="64793.5835">22492 6337 1317 0,'0'0'316'16,"0"0"-6"-16,0 0-122 16,0 0-105-16,0 0-57 15,0 0-25-15,102-23-1 16,-75 23-44-16,16 11-141 15,-12-1-328-15,-4-4-284 0</inkml:trace>
  <inkml:trace contextRef="#ctx0" brushRef="#br0" timeOffset="64956.0761">22290 6576 1333 0,'0'0'318'0,"0"0"-71"15,0 0-128-15,0 0-68 16,0 0-5-16,132 2-11 16,-28-2-35-16,-11 0-165 15,-7-6-486-15</inkml:trace>
  <inkml:trace contextRef="#ctx0" brushRef="#br0" timeOffset="65272.0393">23611 6354 1197 0,'0'0'315'16,"0"0"60"-16,0 0-38 0,0 0-70 15,0 0-48-15,0 0-70 16,0 0-49-16,-9-17-59 16,2 38-28-16,-3 13 23 15,0 9 6-15,1 9-5 16,4 8-20-16,2 3-16 16,0 0-1-16,1 1 0 15,-17 7-178-15,2-15-176 16,-11-21-548-16</inkml:trace>
  <inkml:trace contextRef="#ctx0" brushRef="#br0" timeOffset="65763.3864">20758 5885 962 0,'0'0'269'16,"0"0"30"-16,0 0-24 16,0 0-84-16,0 0-11 15,-107-47-57-15,71 84-82 16,-5 42-23-16,-6 43 31 15,6 21 7-15,8 7 16 16,11-13-16-16,9-22-22 16,0-5-20-16,5-23-14 0,1-20-2 15,3-21-5 1,1-14-17-16,-2-5-67 16,3-8-51-16,-2-19-83 0,0-15-40 15,-1-20-638-15</inkml:trace>
  <inkml:trace contextRef="#ctx0" brushRef="#br0">20481 5794 1358 0,'0'0'132'16,"153"-29"-121"-16,12 24 55 15,45 5 38-15,24 3 2 0,15 18-12 16,-2 2-37-16,19 2-26 16,7 1 1-16,-5 1-4 15,-12 0-12-15,-23 0-9 16,-27-1-6-16,-29-4 6 16,-31-4-7-16,-43-5 1 15,-36-7 4-15,-28-4 4 16,-13-2-8-16,0 0 21 15,-1 0 32-15,3 0 7 16,-7-4-8-16,-5 1-7 16,-5 3-8-16,-7 0-38 15,-1 0 0-15,-1 24-10 16,-1 23 10-16,-1 33 44 0,0 31 30 16,-8 15-5-1,-5 1-14-15,3-7-22 0,-1-12-17 16,4 0-7-16,0-17-8 15,-1-22 7-15,3-20-8 16,-4-13 0-16,-1 2 1 16,0-1-1-16,-1-3 0 15,3-11 1-15,0-8 0 16,1-5-1-16,-1-7 1 16,-3 0 0-16,-11-3 8 15,-17 0-8-15,-29 0 0 16,-44-10-1-16,-52-14-1 15</inkml:trace>
  <inkml:trace contextRef="#ctx0" brushRef="#br1" timeOffset="72795.4752">5627 6832 1061 0,'0'0'142'0,"0"0"-13"16,-22-82 116-16,3 57-42 15,1 14-58-15,-7 9-34 16,-2 2-42-16,-9 19-37 15,-6 19 1-15,-2 13 36 16,8 10-8-16,9 7-29 16,14 2-2-16,13-1-9 15,9-2-14-15,29-6 1 16,10-4 2-16,11-10-9 0,3-9 5 16,0-15 0-1,-2-11-6-15,-8-12 1 0,-10-7 6 16,-4-24-6-16,-11-14 5 15,-8-11 0-15,-12-21-6 16,-7-27 2-16,-32-16 12 16,-3 8-13-16,-6 27 0 15,7 35 9-15,6 27-9 16,-10 4-1-16,-3 9 0 16,-3 5-9-16,-1 5-32 15,10 24-29-15,14 15-60 16,14 9-92-16,36 21-110 15,18-11-249-15,8-11-222 0</inkml:trace>
  <inkml:trace contextRef="#ctx0" brushRef="#br1" timeOffset="73438.5568">6420 6820 1415 0,'0'0'298'0,"0"0"-23"16,0 0-130-16,0 0-80 16,0 0-1-16,-20 119 53 15,14-51-22-15,2 9-27 16,3 1-25-16,1-5-20 15,0-3-4-15,0-8-13 0,4-11-6 16,3-12-17-16,-4-15-77 16,0-20-52-16,-3-5 15 15,0-42-77-15,0-39-120 16,0-38-74-16,0-28 86 16,0-6 124-16,0 13 192 15,0 37 74-15,8 33 124 16,0 26 51-16,5 11 0 15,3 1-77-15,12-2-66 16,10 2-7-16,6 13-17 16,6 10-32-16,5 10-18 15,-1 3-11-15,-5 20-9 16,-6 8-2-16,-15 10-8 0,-14 3 12 16,-14 8-12-1,-4 4 29-15,-26 3 19 0,-15-2 21 16,-10-1-9-16,-4-2-16 15,2-4-10-15,5-4-17 16,9-7-4-16,9-7-5 16,13-4 5-16,12-6-15 15,9-1 0-15,6-2 1 16,26-1 23-16,18-5-3 16,14-2 21-16,11-10-4 0,7-1-15 15,2 0-13-15,0-13-8 16,-7 1-2-16,-9-2-34 15,-13 5-68-15,-27 6-80 16,-16 3-157-16,-12 0-500 0</inkml:trace>
  <inkml:trace contextRef="#ctx0" brushRef="#br1" timeOffset="74063.709">5541 7809 1453 0,'0'0'269'15,"0"0"-93"-15,0 0 22 16,0 0-61-16,0 0-37 16,186-50-9-16,-1 22-21 15,36-4-5-15,7 5-17 16,-17 7-4-16,-39 9-11 0,-10 6-8 16,-25 4-13-16,-35 1-3 15,-33 0-9-15,-29 0-24 16,-16 0-58-16,-9 0-45 15,-3 0-41-15,-15-4-58 16,-19 0-71-16,-16-3-590 0</inkml:trace>
  <inkml:trace contextRef="#ctx0" brushRef="#br1" timeOffset="74273.3677">5804 7972 1497 0,'0'0'196'0,"0"0"-140"16,0 0-27-16,0 0 88 0,147 64 98 16,37-61-29-16,36-3-82 15,11-6-2-15,-14-17-30 16,-39 4-32-16,-16 0-10 16,-22 1-17-16,-33 4-13 15,-23-2-55-15,-32 3-150 16,-29 1-360-16</inkml:trace>
  <inkml:trace contextRef="#ctx0" brushRef="#br1" timeOffset="75639.0469">2703 8887 1086 0,'0'0'161'15,"0"0"-60"-15,0 0 27 16,114-17-60-16,-77 47-2 16,-13 33 11-16,-24 25 3 0,-13 24-24 15,-42 10 23 1,-18-8-3-16,1-26-12 0,21-28-1 15,9-20-29-15,15-12-23 16,2-6-10-16,6-3 6 16,6-7-1-16,13-12-4 15,10-5 4-15,48-34-6 16,37-24-1-16,6-3-48 16,-4 0-4-16,-15 5 5 15,-32 16 20-15,-1-10 0 16,-3 0 6-16,-19 2 22 15,-17 5 0-15,-10 1 12 16,-3 5 17-16,-18 1 16 16,-5 11 14-16,0 8 10 0,-2 11-2 15,0 11-18-15,-1 6-20 16,1 25-7-16,-1 14 1 16,6 9-3-16,12 8-12 15,11 5-1-15,0-2 1 16,27 1-1-16,11-6-7 15,15-10 0-15,8-10-1 16,4-17 0-16,4-18-22 16,-6-5-21-16,-5-20-11 15,-10-13-2-15,-11-7 27 16,-15-7 29-16,-11 2 1 16,-9 1 1-16,-2 7 11 15,0 9 23-15,-3 9 10 16,-1 8 6-16,-2 5-15 15,2 6-21-15,1 3-15 0,-3 22-6 16,1 11 5-16,-2 13 1 16,-1 6 4-16,6 3 2 15,-2 0-4-15,4-2-1 16,0-7 11-16,0-6-12 16,0-6-19-16,1-10-64 15,4-10-198-15,1-11-436 0</inkml:trace>
  <inkml:trace contextRef="#ctx0" brushRef="#br1" timeOffset="76100.4776">3992 9196 1438 0,'0'0'250'0,"0"0"-93"15,0 0 55-15,0 0-87 16,0 0-79-16,0 0-46 16,0 0-3-16,104-55-81 15,-58 55-89-15,-10 0-115 0,-7 2-379 16</inkml:trace>
  <inkml:trace contextRef="#ctx0" brushRef="#br1" timeOffset="76254.586">3969 9396 1220 0,'0'0'292'16,"0"0"-78"-16,0 0-103 15,0 0-50-15,0 0-27 16,169-25-16-16,-77 3-18 16,31-16-85-16,-32 9-309 15,-30 1-893-15</inkml:trace>
  <inkml:trace contextRef="#ctx0" brushRef="#br1" timeOffset="76458.376">4777 8840 1603 0,'0'0'289'0,"0"0"35"16,0 0-200-16,0 0-87 15,0 0 3-15,12 99 53 16,13-39 6-16,4 3-35 15,-1 5-33-15,-1-1-19 16,-1-1-12-16,-8-4-26 16,-4 2-141-16,-8-16-176 15,-2-19-606-15</inkml:trace>
  <inkml:trace contextRef="#ctx0" brushRef="#br1" timeOffset="76939.6215">6506 9802 1525 0,'0'0'341'0,"0"0"-117"16,0 0-134-16,0 0-25 15,-25 88 9-15,8-44-24 16,4 4-30-16,3-2-19 15,9-5-1-15,9-12-96 16,16-10-200-16,5-15-457 0</inkml:trace>
  <inkml:trace contextRef="#ctx0" brushRef="#br1" timeOffset="78109.9644">7507 8840 1117 0,'0'0'229'0,"0"0"-33"16,0 0 45-16,3-108-67 15,19 87-38-15,14 10-62 16,13 11-43-16,10 3-19 15,3 27 7-15,0 13-3 16,-14 7-7-16,-16 5 4 16,-19 1-5-16,-13-5-8 15,-13-2 9-15,-26-6 12 0,-6-6 4 16,-6-7-10-16,2-8-6 16,8-7-8-16,10-11 6 15,15-4 1-15,13-7-8 16,3-19-3-16,18-9-37 15,22-8-27-15,11-8-2 16,4-2 0-16,-3-1 33 16,-4 2 14-16,-9-4 17 15,-10 5 5-15,-9 5 17 16,-10 7 22-16,-4 11 29 16,-6 12 31-16,0 15-24 15,-6 1-32-15,-12 23-25 16,-4 15 13-16,-6 12 22 15,8 5 4-15,0 2-12 0,6-1-5 16,9-6-23-16,5-2-17 16,8-4-2-16,18-8-5 15,13-6-93-15,31-11-100 16,-9-14-317-16,-4-5-716 0</inkml:trace>
  <inkml:trace contextRef="#ctx0" brushRef="#br1" timeOffset="78396.0824">8352 8973 1446 0,'0'0'252'16,"0"0"-74"-16,0 0-57 16,0 0-19-16,119 3-31 15,-98 18-21-15,-13 6-15 16,-8 9 32-16,-8 7 29 15,-23 4 10-15,-9 5-7 16,1 0-14-16,1-5-28 16,8-9-26-16,11-8-13 15,7-10-10-15,11-10-8 16,1-9-1-16,13-1-14 16,23-6 3-16,15-20-78 15,28-41-109-15,-11 4-307 16,-7-6-1028-16</inkml:trace>
  <inkml:trace contextRef="#ctx0" brushRef="#br1" timeOffset="78585.0931">9052 8724 1627 0,'0'0'307'0,"0"0"-77"16,0 0-138-16,0 0-51 15,96 0-21-15,-44 0-19 16,-1 0-1-16,1 0-7 16,6 0-122-16,-13 0-129 15,-10 0-317-15</inkml:trace>
  <inkml:trace contextRef="#ctx0" brushRef="#br1" timeOffset="78758.9164">9020 8919 1335 0,'0'0'400'0,"0"0"-83"16,0 0-153-16,0 0-23 15,173-14-75-15,-68 1-33 16,-4 2-20-16,-11 1-13 16,-8-5-26-16,-7 2-173 15,-9-1-435-15</inkml:trace>
  <inkml:trace contextRef="#ctx0" brushRef="#br1" timeOffset="78974.1268">10240 8384 1817 0,'0'0'256'0,"0"0"35"15,0 0-135-15,0 0-51 16,0 0 46-16,-23 105-26 15,35-40-38-15,9 4-27 16,2 1-38-16,-2 0-14 16,-1-7-8-16,-6-5-47 15,-11-9-193-15,-3-16-269 16,0-20-808-16</inkml:trace>
  <inkml:trace contextRef="#ctx0" brushRef="#br1" timeOffset="80288.7495">11669 9361 439 0,'0'0'1112'0,"0"0"-886"15,0 0-28-15,0 0-103 16,0 0-68-16,0 0-26 16,-29 25 0-16,17 10 9 15,-1 1-9-15,3 0-1 16,10-9-126-16,0-10-170 15,5-15-499-15</inkml:trace>
  <inkml:trace contextRef="#ctx0" brushRef="#br1" timeOffset="80685.5036">13010 8541 29 0,'0'0'1420'0,"0"0"-1254"16,-100-54 8-16,59 45 34 15,2 9-72-15,-3 4-59 16,2 24-23-16,-3 13-11 16,3 12-1-16,11 7-4 15,8 6-4-15,11 0-11 16,10 2-13-16,9-5-1 15,23-9-9-15,17-9 0 16,10-14-1-16,8-18-1 0,3-13-8 16,1-12-20-16,-6-23-11 15,-5-13 2-15,-14-19 14 16,-20-24 3-16,-26-18-14 16,-6 9 4-16,-22 22-15 15,-2 30 5-15,5 28 11 16,-5 3 14-16,0 8-33 15,2 9-69-15,18 12-53 16,10 15-151-16,4 2-167 0</inkml:trace>
  <inkml:trace contextRef="#ctx0" brushRef="#br1" timeOffset="80904.3823">13643 8291 1393 0,'0'0'199'0,"0"0"27"16,0 0-29-16,0 0-126 15,0 0-35-15,0 0 55 16,0 146-7-16,0-50-41 16,3 16-32-16,-3-10-10 15,0-20-1-15,5-15-130 16,2-33-271-16,5-12-624 0</inkml:trace>
  <inkml:trace contextRef="#ctx0" brushRef="#br1" timeOffset="81131.1213">14054 8491 1011 0,'0'0'613'0,"0"0"-380"15,0 0-26-15,0 0-134 16,0 0 57-16,-36 113-2 15,30-34-44-15,0 20-17 16,1 19-12-16,-5 5-28 16,-1-24-19-16,-3-25-8 15,4-30-22-15,-1-11-107 16,2-11-83-16,0-11-102 0,6-25 102 16,1-21-185-16,-1-15-278 15</inkml:trace>
  <inkml:trace contextRef="#ctx0" brushRef="#br1" timeOffset="81337.985">13990 8598 136 0,'0'0'763'0,"0"0"-484"16,37-92 7-16,-16 70-110 15,5 8-95-15,8 13-41 16,6 1-15-16,1 10 1 16,-6 14-6-16,-3 9-5 15,-12 7-5-15,-17 4-2 16,-3 4 3-16,-28-2-9 15,-17-3 12-15,-7-6-6 16,-5-5-7-16,5-10-1 16,7-8-23-16,15-14-110 0,11-1-254 15,17-15-900-15</inkml:trace>
  <inkml:trace contextRef="#ctx0" brushRef="#br1" timeOffset="81532.2589">14599 8727 1395 0,'0'0'297'0,"0"0"-8"15,0 0-84-15,0 0-87 16,0 0-68-16,96-25-34 16,-62 25-15-16,1 0-1 0,-1 0-67 15,4 9-119 1,-10 2-148-16,-9-1-474 0</inkml:trace>
  <inkml:trace contextRef="#ctx0" brushRef="#br1" timeOffset="81699.9364">14516 9007 1273 0,'0'0'340'15,"0"0"-101"-15,0 0-32 16,0 0-52-16,0 0-70 15,0 0-36-15,155-14-28 16,-83 0-21-16,24-9-31 0,-18 2-160 16,-14-3-372-16</inkml:trace>
  <inkml:trace contextRef="#ctx0" brushRef="#br1" timeOffset="81935.7821">15641 8426 1572 0,'0'0'271'16,"0"0"28"-16,0 0-166 15,0 0-69-15,0 0 5 16,3 96 47-16,8-32-37 16,-2 9-18-16,0 3-7 15,-4-1-29-15,0-4-11 16,-3-6-14-16,-2-14-20 0,0-11-92 15,0-16-90-15,-7-9-151 16,-1-15-475-16</inkml:trace>
  <inkml:trace contextRef="#ctx0" brushRef="#br1" timeOffset="92182.7109">9114 10353 1287 0,'0'0'184'0,"0"0"-100"16,0 0 96-16,0 0-83 15,0 0-64-15,0 0 37 16,-92 133 0-16,83-61-11 16,9 1-15-16,0-7-22 15,19-9-16-15,12-10-5 0,4-14 1 16,8-12-1-1,-2-17-1-15,4-4 0 0,-8-12 0 16,-1-17 0-16,-6-6 0 16,-7-3 8-16,-4 5-7 15,-9 4 11-15,-5 12 12 16,-4 10 36-16,-1 7-30 16,4 5-30-16,-3 20 0 15,5 10 5-15,4 5 17 16,10 1 0-16,3-7-7 15,5-10 1-15,5-9 5 16,5-12 3-16,2-3 8 16,1-15-4-16,-5-15-7 15,-3-13-7-15,-10-10-6 16,-7-9-2-16,-9-7-5 16,-7 3-1-16,0 12 0 15,-6 14-6-15,-7 19-11 0,0 21-22 16,-3 8-63-16,0 28-30 15,4 38-71-15,1-9-106 16,9-5-407-16</inkml:trace>
  <inkml:trace contextRef="#ctx0" brushRef="#br1" timeOffset="92405.9173">9984 10764 922 0,'0'0'614'16,"0"0"-480"-16,0 0-55 0,0 0 75 16,-17 97 16-16,6-48-38 15,4 2-58-15,-5 2-38 16,4-2-10-16,1-2-24 16,3-7-2-16,2-7-9 15,2-12-92-15,2-23-171 16,12-10-303-16,4-20-247 0</inkml:trace>
  <inkml:trace contextRef="#ctx0" brushRef="#br1" timeOffset="92602.0283">10547 10339 1273 0,'0'0'352'0,"0"0"-180"15,0 0 9-15,0 0-68 16,0 0-64-16,116-38-32 16,-70 34-17-16,-1 4-28 15,6 0-130-15,-16 0-153 16,-11 8-377-16</inkml:trace>
  <inkml:trace contextRef="#ctx0" brushRef="#br1" timeOffset="92766.6611">10599 10532 1324 0,'0'0'289'15,"0"0"23"-15,0 0-84 0,0 0-124 16,0 0-81-16,90-33-23 16,-11 22-18-16,34-4-101 15,-16 5-169-15,-13 1-417 0</inkml:trace>
  <inkml:trace contextRef="#ctx0" brushRef="#br1" timeOffset="93119.4468">11465 10264 1343 0,'0'0'281'0,"0"0"-54"0,0 0-5 16,-92 38-77-16,69 5-25 15,7 9-23-15,5 12-22 16,7 3-12-16,4 1-18 16,0-2-20-16,15-12-13 15,8-12-11-15,4-18 5 16,3-17-5-16,5-7 11 16,6-19-3-16,-4-20 1 15,2-13-4-15,-10-10 0 16,-8-21 0-16,-10 6-6 15,-11-2-10-15,0 5-12 16,-11 24 13-16,-9 7 7 16,-1 19-4-16,-3 16-13 0,0 8-33 15,4 15-39-15,4 18-59 16,16 26-108-16,0-10-273 16,9-6-509-16</inkml:trace>
  <inkml:trace contextRef="#ctx0" brushRef="#br1" timeOffset="93249.885">11861 10358 871 0,'0'0'386'15,"0"0"-153"-15,0 0-90 16,0 0-143-16,0 0-32 16,103-13-260-16,-64 7-567 0</inkml:trace>
  <inkml:trace contextRef="#ctx0" brushRef="#br1" timeOffset="93496.8197">12352 10115 1249 0,'0'0'238'0,"0"0"40"16,0 0-65-16,0 0-41 16,-96 72-74-16,95-42-33 15,1 2-9-15,15 2 8 16,10-1-3-16,4 3-15 15,3-1-23-15,-4 0-12 16,-5-2-10-16,-9 0 0 16,-10-1 0-16,-4-1-1 15,-14-1-2-15,-22-5-54 16,-12-4-61-16,-29-21-105 0,9 0-336 16,12-18-1011-16</inkml:trace>
  <inkml:trace contextRef="#ctx0" brushRef="#br1" timeOffset="93638.5259">12242 10081 1234 0,'0'0'243'0,"0"0"-30"15,157-61-93-15,-78 46-28 16,5 8-45-16,0 7-27 16,-14 5-20-16,16 30-133 15,-20-2-238-15,-20-2-896 0</inkml:trace>
  <inkml:trace contextRef="#ctx0" brushRef="#br1" timeOffset="93839.3184">13131 10735 1920 0,'0'0'233'15,"0"0"-172"-15,0 0-7 16,-6 126 72-16,22-71-12 15,0 2-54-15,-1 3-36 16,-7-6-15-16,-8-6-9 16,0-7-17-16,-11-7-121 15,-10-11-221-15,-4-17-846 0</inkml:trace>
  <inkml:trace contextRef="#ctx0" brushRef="#br1" timeOffset="94515.8188">14631 10289 811 0,'0'0'774'0,"0"0"-682"16,0 0 30-16,-67-86 60 15,53 86-59-15,1 8-85 16,-6 41-30-16,4 31 17 16,8 29 10-16,7-3-17 0,0-21-12 15,20-28-5 1,6-23-1-16,8-4 0 16,7-8-9-16,5-10-13 0,-1-12 11 15,-9-25 1-15,-3-19 5 16,-12-13 5-16,-7-3 11 15,-7-1-3-15,-7 7-8 16,0 14 40-16,0 14 23 16,0 18 7-16,0 8-55 15,0 18-15-15,0 24-5 16,0 12 5-16,0 8 9 16,18 1-3-16,11-6 4 15,10-12 2-15,3-13-10 16,1-18 11-16,2-14-5 15,-4-4 5-15,2-31-1 0,-4-17-11 16,-3-24 14 0,-11-25-8-16,-12 9-6 0,-8 13 0 15,-5 23-1-15,-6 35-14 16,-13 9-10-16,-3 12-62 16,3 3-85-16,17 41-89 15,2-3-245-15,5-5-114 0</inkml:trace>
  <inkml:trace contextRef="#ctx0" brushRef="#br1" timeOffset="94838.7556">15475 10227 1084 0,'0'0'222'15,"0"0"-57"-15,0 0-30 0,112-64-24 16,-62 57-35-16,2 5-15 15,-7 2 4-15,-11 5 1 16,-16 14-23-16,-12 7-6 16,-6 9 44-16,-21 5 33 15,-13 5-16-15,-6 0-14 16,4 2-13-16,3-6-13 16,12-6-25-16,13-6-8 15,8-10-10-15,13-7-6 16,39-12 5-16,7 0 4 15,15-12-4-15,11-8-14 16,-10-1-1-16,5-2-57 16,-8 5-77-16,-1-1-93 0,-18 8-320 15,-19-1-791-15</inkml:trace>
  <inkml:trace contextRef="#ctx0" brushRef="#br1" timeOffset="95255.1605">16748 10260 23 0,'0'0'1511'0,"0"0"-1278"0,0 0 49 16,0 0-120-1,0 0-73-15,0 0-66 0,0 0-23 16,80-37-19-16,-33 37-99 16,-5 0-169-16,-11 4-369 0</inkml:trace>
  <inkml:trace contextRef="#ctx0" brushRef="#br1" timeOffset="95416.7242">16703 10413 1295 0,'0'0'222'0,"0"0"32"16,0 0-79-16,0 0-25 15,0 0-84-15,111 0-42 16,3-8-24-16,12-7-77 0,-26 3-168 15,-29-2-391-15</inkml:trace>
  <inkml:trace contextRef="#ctx0" brushRef="#br1" timeOffset="95726.269">17643 10014 1400 0,'0'0'179'0,"0"0"69"16,-128-14-7-16,67 15-46 15,-1 26-44-15,3 14-52 16,9 13-15-16,11 8-13 16,12 7-13-16,13 1-16 0,14-3-17 15,11-9-13-15,23-11-6 16,13-15 2-16,9-17-2 16,1-15 0-16,5-1 1 15,-5-26 1-15,-7-12-7 16,-9-9-1-16,-14-9 0 15,-13-7-12-15,-12-7-23 16,-2 3-23-16,-19 9-19 16,-19 19-17-16,1 20-46 15,-6 20-100-15,16 22-126 16,14 1-294-16</inkml:trace>
  <inkml:trace contextRef="#ctx0" brushRef="#br1" timeOffset="95861.3215">17769 10148 1020 0,'0'0'237'16,"0"0"1"-16,0 0-131 15,0 0-86-15,0 0-21 16,0 0-237-16,115-22-438 0</inkml:trace>
  <inkml:trace contextRef="#ctx0" brushRef="#br1" timeOffset="96154.3456">18279 9918 1257 0,'0'0'290'0,"0"0"-76"16,0 0-15-16,-108 45-43 0,98-14-65 16,10 3-17-16,15 5 2 15,25 3 27-15,11-1-10 16,9 3-40-16,8 3-16 15,-1-5-20-15,-6 1-7 16,-14-2-9-16,-13-7-1 16,-19-3-1-16,-15-6 0 15,-14-2 1-15,-26-7 14 16,-15-5-4-16,-11-7-9 16,-2-4-1-16,0-1-5 15,11-17-68-15,-2-21-85 16,15 2-154-16,16-1-498 0</inkml:trace>
  <inkml:trace contextRef="#ctx0" brushRef="#br1" timeOffset="96329.4919">18403 9937 1415 0,'0'0'203'0,"0"0"10"0,122-38-34 16,-53 26-39-16,10 3-70 15,-2 5-44-15,-11 4-26 16,-17 0-11-16,-34 6-169 16,-15 7-334-16,-7-2-332 0</inkml:trace>
  <inkml:trace contextRef="#ctx0" brushRef="#br1" timeOffset="97010.6432">17973 10249 628 0,'0'0'258'0,"0"0"-9"15,0 0-51-15,0 0-40 16,0 0-81-16,0 0-49 16,0 0-15-16,-11 11 9 15,3-7 41-15,-3 2-5 16,-1-3 3-16,-1 1-8 15,1-2-13-15,1-2-4 0,2 0-2 16,9 0 3-16,0-5 18 16,0-6-24-16,17-4-21 15,0 0-10-15,1 5-1 16,-4 6-8-16,-3 4-4 16,-9 8-54-16,-2 11-140 15,0-1-369-15</inkml:trace>
  <inkml:trace contextRef="#ctx0" brushRef="#br1" timeOffset="121534.1152">2720 10510 899 0,'0'0'141'0,"0"0"-9"0,-24-101 113 15,21 70-27-15,-1 11-39 16,0 12-29-16,4 8-70 15,0 14-71-15,0 33-8 16,0 8 5-16,0 13 22 16,4 7-10-16,6-10-9 15,5 1-8-15,4-8-1 16,3-13 9-16,5-14-9 16,1-11-6-16,4-15-26 15,-2-5-5-15,-1-13-5 16,-4-18 42-16,3-7 6 15,-12-5-6-15,2 1 14 0,-10 6-14 16,-1 9 1-16,-4 14 13 16,0 11-1-16,-2 2-13 15,2 17-21-15,4 16 21 16,3 12 0-16,4 1 24 16,3 0-9-16,4-6 10 15,2-8-3-15,1-7-3 16,0-10-4-16,0-9 4 15,0-6 1-15,1 0 23 16,0-15 6-16,-1-14-9 16,1-9-27-16,-5-12 1 15,-7-9-6-15,-11-7-8 16,-2 1 0-16,0 7-21 0,-11 11-7 16,-3 14-18-16,-1 19-32 15,2 14-40-15,-9 26-96 16,2 15-153-16,4 3-141 0</inkml:trace>
  <inkml:trace contextRef="#ctx0" brushRef="#br1" timeOffset="121955.3853">3718 10801 1149 0,'0'0'211'0,"0"0"-135"16,0 0 14-1,0 0 22-15,0 0-12 0,-43 91 19 16,41-53-30-16,2 1-12 15,0-2-10-15,2-7-28 16,10-5-15-16,-2-11 0 16,3-5-2-16,0-7 0 15,0-2 12-15,1-9 16 16,-1-16-7-16,1-8-19 16,-5-9-9-16,-9-5-8 15,0-2-7-15,-10 4-12 0,-17 5-5 16,-4 12-3-16,-4 11-13 15,-2 17-20-15,-2 0-52 16,13 25-75-16,18 15-79 16,6-6-249-16,2-4-311 0</inkml:trace>
  <inkml:trace contextRef="#ctx0" brushRef="#br1" timeOffset="123127.0662">4317 10454 886 0,'0'0'572'0,"0"0"-397"15,0 0 60-15,0 0-11 0,0 0-97 16,0 0-43-16,24-82-32 16,-6 72-34-16,8-3-18 15,5 1 0-15,3 4-33 16,1 3-87-16,2 5-157 16,-9 0-322-16,-15 2-367 0</inkml:trace>
  <inkml:trace contextRef="#ctx0" brushRef="#br1" timeOffset="123289.7339">4353 10654 1167 0,'0'0'736'0,"0"0"-566"16,0 0-14-16,0 0-41 15,0 0-63-15,0 0-52 16,159-48-7-16,-56 23-122 0,-13 6-214 15,-22 0-724-15</inkml:trace>
  <inkml:trace contextRef="#ctx0" brushRef="#br1" timeOffset="123838.3935">5296 10511 1237 0,'0'0'239'0,"0"0"-66"15,0 0 63-15,0 0-59 16,0 0-71-16,0 0-38 15,0 0-31-15,90-41-23 16,-27 26 3-16,8-1-17 0,1 1-1 16,24 0-89-1,-23 6-172-15,-16-1-398 0</inkml:trace>
  <inkml:trace contextRef="#ctx0" brushRef="#br1" timeOffset="124313.5631">6219 10241 1277 0,'0'0'226'0,"0"0"65"16,0 0-46-16,0 0-110 15,0 0-51-15,0 0-42 16,0 0 17-16,-127 114 52 16,90-56-4-16,8 4-25 15,10 0-28-15,14-4-15 16,5-3-20-16,10-9-6 16,19-7 4-16,6-10-11 15,10-11 3-15,3-11 0 16,5-7-8-16,2-6 8 15,-5-17-2-15,-1-13 4 0,-8-7-2 16,-9-3-2 0,-9-5 4-16,-12 1-1 0,-9 2-3 15,-2 4-1-15,-6 5-5 16,-17 7 0-16,-7 6-1 16,-3 7-2-16,-4 5 1 15,3 7-18-15,3 7-19 16,3 0-30-16,4 0-43 15,9 16-69-15,13 10-115 16,2-2-327-16,0-5-748 0</inkml:trace>
  <inkml:trace contextRef="#ctx0" brushRef="#br1" timeOffset="124500.4959">6706 10463 1654 0,'0'0'257'16,"0"0"9"-16,0 0-87 16,0 0-46-16,0 0-76 15,0 0-57-15,0 0-2 16,0 0-54-16,21 0-100 16,3 0-184-16,4 0-303 0</inkml:trace>
  <inkml:trace contextRef="#ctx0" brushRef="#br1" timeOffset="125039.2465">7155 10206 1126 0,'0'0'292'0,"0"0"5"16,0 0-63-16,0 0-79 15,67-89-66-15,-33 75-46 16,3 7-23-16,1 5-14 16,-1 2-4-16,-3 4-2 15,-7 13 6-15,-7 5-6 16,-12 7-1-16,-8 3 1 0,0 3 0 15,-17 2 0-15,-7-2 1 16,-5-3 0-16,3-5 10 16,4-5-10-16,5-11-1 15,7-2 7-15,5-6 5 16,5-3 37-16,0 0 41 16,0 0-11-16,15 0-27 15,14 0-18-15,11 7 9 16,9 7-17-16,8 5 3 15,-5 8-12-15,-1 6-10 16,-12 1-1-16,-11 4-6 0,-11 0 1 16,-11-1 12-1,-6 1-1-15,-10-1 16 0,-23-3 35 16,-12 0 5-16,-12-5-8 16,-8-2-18-16,-9-8-9 15,-17-2-21-15,-33-5-12 16,-54 7-42-16,23-3-216 15,3 0-426-15</inkml:trace>
  <inkml:trace contextRef="#ctx0" brushRef="#br1" timeOffset="127563.5311">3690 12819 1267 0,'0'0'207'0,"0"0"-67"0,0 0 107 15,0 0-56-15,0 0-98 16,0 0-56-16,-83 22-9 16,59 32 12-16,3 10 12 15,8 10-8-15,11-1-8 16,2-4-13-16,19-11-12 15,11-10-4-15,14-16-5 16,7-16-2-16,7-16 1 16,-2-6 0-16,-3-30 8 15,-8-29-8-15,-16-23 6 0,-29-22-7 16,-5 6-6-16,-26 25-9 16,-3 27-7-16,4 24-7 15,-4 12 3-15,-1 5-13 16,-3 11-2-16,10 11-88 15,12 19-57-15,26 16-54 16,20-7-165-16,15-6-345 0</inkml:trace>
  <inkml:trace contextRef="#ctx0" brushRef="#br1" timeOffset="127801.0547">4677 12490 333 0,'0'0'1317'0,"0"0"-1165"0,0 0 84 16,0 0-23-16,-116-11-97 15,70 66-23-15,-9 32 11 16,11 25-17-16,14 9-1 16,29-5-32-16,17-9-36 15,30-26-18-15,34-6 0 16,25-21-1-16,23-34-70 15,16-20-104-15,-37-17-109 16,-27-21-366-16</inkml:trace>
  <inkml:trace contextRef="#ctx0" brushRef="#br1" timeOffset="127984.0392">5318 12463 1505 0,'0'0'229'0,"0"0"34"15,0 0 17-15,0 0-86 16,0 0-117-16,0 0-52 15,0 0 5-15,-70 112 9 16,56-6-17-16,3-7-13 16,1-19-8-16,1-22-1 15,1-18-105-15,-20 4-132 16,5-9-296-16,-4-16-509 0</inkml:trace>
  <inkml:trace contextRef="#ctx0" brushRef="#br1" timeOffset="128141.3605">4911 12640 462 0,'0'0'1252'0,"0"0"-1025"0,0 0-78 15,93 10-10-15,-38 16-46 16,6 10-44-16,6 8-34 16,-6 8-15-16,15 24-37 15,-20-15-210-15,-13-15-488 0</inkml:trace>
  <inkml:trace contextRef="#ctx0" brushRef="#br1" timeOffset="128320.6717">5502 12816 879 0,'0'0'1050'16,"0"0"-780"-16,0 0-84 15,0 0-83-15,0 0-68 0,0 0 7 16,0 0-6-16,62 110-20 15,-47-63-16-15,-2 1-3 16,1 3-138-16,-4-10-241 16,-7-18-868-16</inkml:trace>
  <inkml:trace contextRef="#ctx0" brushRef="#br1" timeOffset="128526.0705">6335 12863 1846 0,'0'0'215'15,"0"0"-111"-15,0 0-15 16,-3 111-18-16,13-67-33 16,-1 1-24-16,-4-7-14 15,0-1-21-15,-4-14-184 16,3-11-318-16</inkml:trace>
  <inkml:trace contextRef="#ctx0" brushRef="#br1" timeOffset="128734.207">6850 12128 1921 0,'0'0'242'16,"0"0"-78"-1,0 0-94-15,-41 90 49 0,19 0-9 16,0 0-47-16,4-3-23 16,5-10-25-16,2-20-15 15,1 5-3-15,3 3-137 16,-3-17-154-16,6-24-450 0</inkml:trace>
  <inkml:trace contextRef="#ctx0" brushRef="#br1" timeOffset="128906.6557">6460 12389 1622 0,'0'0'298'0,"0"0"-89"15,0 0-136-15,91 43 39 16,9 2 17-16,-4 2-43 16,2-3-43-16,-19-2-26 15,-27-7-17-15,15 15-39 16,-9-8-215-16,-19-15-679 0</inkml:trace>
  <inkml:trace contextRef="#ctx0" brushRef="#br1" timeOffset="129145.9449">7233 12397 1330 0,'0'0'247'0,"0"0"-64"16,0 0-60-16,93-22 11 0,-62 22 12 15,-7 8-33-15,-10 17-47 16,-13 12 34-16,-1 5 41 16,-6 10-15-16,-11 0-24 15,5 2-41-15,7-6-33 16,5-8-14-16,12-12-14 16,21-9 0-16,15-18-13 15,37-18-90-15,-2-17-139 16,-10-10-318-16</inkml:trace>
  <inkml:trace contextRef="#ctx0" brushRef="#br1" timeOffset="129386.597">7699 11827 1692 0,'0'0'249'0,"0"0"-159"15,0 0-44-15,190 67 73 16,-85-7 4-16,13 23-15 15,-24 22-22-15,-40 4-19 16,-19 12-4-16,-35-3-7 16,-41-12-8-16,-21-9-15 15,0-15-9-15,7-20-14 16,14-20-10-16,10-11 0 0,3-4-11 16,4-27-98-1,10 0-114-15,10-30-353 0</inkml:trace>
  <inkml:trace contextRef="#ctx0" brushRef="#br1" timeOffset="129546.9214">8804 12407 1872 0,'0'0'244'0,"0"0"-119"15,0 0-75-15,0 0-11 16,139-9-39-16,-53 4-56 15,-15 0-281-15,-23-4-719 0</inkml:trace>
  <inkml:trace contextRef="#ctx0" brushRef="#br1" timeOffset="129724.7762">8637 12679 2060 0,'0'0'237'0,"0"0"-111"15,122-6-8-15,-11-7-13 16,-2-2-60-16,-20 2-27 16,-36 5-18-16,-32 0-8 15,-3-8-95-15,-3 2-136 16,-11-6-332-16</inkml:trace>
  <inkml:trace contextRef="#ctx0" brushRef="#br1" timeOffset="130168.0558">10764 12608 1307 0,'0'0'322'0,"0"0"-31"16,0 0-96-16,0 0-99 15,0 0-51-15,93-20-45 16,-35 9-16-16,32-5-168 0,-12 2-346 15,-12 0-569-15</inkml:trace>
  <inkml:trace contextRef="#ctx0" brushRef="#br1" timeOffset="130476.3618">11511 12274 1480 0,'0'0'288'0,"0"0"-46"16,0 0 12-16,-114-12-89 15,79 42-38-15,5 14 0 16,5 13-17-16,12 7-33 16,13 3-21-16,4 0-21 15,27-8-20-15,14-9-9 16,9-16-6-16,1-15 0 16,3-16 0-16,-5-3-14 0,-10-26-10 15,-11-16-6-15,-16-13 12 16,-16-19 2-16,-10 0-8 15,-19-1-21-15,-12 5-22 16,-3 25 17-16,-3 11 0 16,2 21-80-16,11 13-42 15,30 31-91-15,4 4-392 16,15-2-401-16</inkml:trace>
  <inkml:trace contextRef="#ctx0" brushRef="#br1" timeOffset="130588.9413">11804 12408 947 0,'0'0'396'0,"0"0"-47"16,0 0-168-16,0 0-113 0,0 0-68 16,92-53-91-16,-47 45-221 15,-5-1-526-15</inkml:trace>
  <inkml:trace contextRef="#ctx0" brushRef="#br1" timeOffset="130981.3421">12112 12106 1420 0,'0'0'222'16,"0"0"112"-16,0 0-173 15,0 0-76-15,99-16-27 16,-54 23-19-16,-5 13-20 16,-9 5-13-16,-13 8-5 0,-11 2 0 15,-7 3 1-15,-9 1 7 16,-14-1-1-16,-7-4-2 15,4-8 2-15,2-6 10 16,5-9 28-16,9-6 43 16,7-3-12-16,3-1-29 15,0 2-45-15,8 8-3 16,16 0 0-16,7 8 8 16,9 5-2-16,1 4-6 15,-2 1 1-15,-7 5-1 16,-9-1 0-16,-15-1 0 15,-8 1 0-15,-7-7 6 0,-21-2 7 16,-12-5 1 0,-3-5-7-16,-3-10-1 0,3-4-6 15,4-12-79-15,12-8-142 16,13-7-391-16</inkml:trace>
  <inkml:trace contextRef="#ctx0" brushRef="#br1" timeOffset="131164.3723">13037 12410 1817 0,'0'0'275'0,"0"0"-52"16,103-17-95-16,-37 9-16 0,9 4-56 16,3-1-27-1,-13 4-29-15,-5-2-31 0,-8-10-141 16,-20 1-314-16,-19-4-700 15</inkml:trace>
  <inkml:trace contextRef="#ctx0" brushRef="#br1" timeOffset="131333.7038">13298 12069 1595 0,'0'0'298'0,"0"0"-58"15,0 0-74-15,2 148 10 16,39-40-12-16,6 10-49 15,-2-15-51-15,-13-27-31 16,-18-29-25-16,-9-5-8 16,-5 8-134-16,0-8-174 0,-12-16-816 15</inkml:trace>
  <inkml:trace contextRef="#ctx0" brushRef="#br1" timeOffset="132098.0097">14675 12008 864 0,'0'0'311'16,"0"0"41"-16,0 0-91 15,-101-37-81-15,46 40-30 16,-3 30-35-16,-4 12-7 0,7 12-9 15,11 6-10-15,20 4-28 16,17 0-28-16,7-1-20 16,34-9-11-16,17-10-1 15,9-15-1-15,4-18 0 16,0-14 0-16,-9-10-17 16,-8-26-8-16,-13-13-6 15,-16-22-8-15,-18-26-2 16,-6 7-8-16,-19 8-8 15,-10 19 14-15,1 28 9 16,-5 15 19-16,-1 14-4 16,8 10-61-16,16 31-77 15,18 30-63-15,21-10-305 16,11-8-596-16</inkml:trace>
  <inkml:trace contextRef="#ctx0" brushRef="#br1" timeOffset="132245.7191">15156 12021 918 0,'0'0'125'0,"0"0"-95"16,0 0-30-16,0 0-120 16,0 0-388-16</inkml:trace>
  <inkml:trace contextRef="#ctx0" brushRef="#br1" timeOffset="132473.0794">15156 12021 1098 0,'-40'111'369'15,"40"-111"-101"-15,12 0-176 16,3 12-10-16,11 10 66 16,8 6-39-16,4 5-32 15,-1 7-2-15,-5 4-20 16,-9 0-34-16,-10-3-7 15,-13-2-14-15,-6-4 9 16,-26-6-7-16,-10-6-2 16,-16-11-6-16,-5-7-64 15,-18-24-98-15,12-14-218 16,15-9-611-16</inkml:trace>
  <inkml:trace contextRef="#ctx0" brushRef="#br1" timeOffset="132601.5352">15296 11805 907 0,'99'-38'267'0,"16"3"92"16,16 3-107-16,-27 18-128 16,-33 12-62-16,-20 2-59 15,-6 14-3-15,-10 10-224 16,-12 2-644-16</inkml:trace>
  <inkml:trace contextRef="#ctx0" brushRef="#br1" timeOffset="133017.4715">14791 12398 613 0,'0'0'208'0,"0"0"-62"15,0 0-47-15,0 0 21 16,0 0 25-16,0 0 27 16,0 0-17-16,0 2-23 15,8-6-58-15,4-1-52 16,2-1-22-16,4 4 0 16,-2 0-34-16,12 2-53 15,-8 0-157-15,1 0-306 0</inkml:trace>
  <inkml:trace contextRef="#ctx0" brushRef="#br1" timeOffset="133547.6308">16077 12037 1083 0,'0'0'342'16,"0"0"-38"-1,0 0-3-15,0 0-163 0,0 0-92 16,0 0 21-16,-124 114 18 16,78-54-31-16,6 3-35 15,7-4-10-15,11-7-9 16,7-10-65-16,8-15-182 15,3-17-404-15,4-10-591 0</inkml:trace>
  <inkml:trace contextRef="#ctx0" brushRef="#br1" timeOffset="133691.7031">15799 12125 958 0,'0'0'571'16,"0"0"-315"-1,0 0-104-15,0 0-39 0,104 28-4 16,-53 4-53-16,6 6-31 15,2 4-25-15,10 7-26 16,-15-8-229-16,-11-18-704 0</inkml:trace>
  <inkml:trace contextRef="#ctx0" brushRef="#br1" timeOffset="133841.6945">16459 11916 1714 0,'0'0'472'0,"0"0"-257"15,0 0-129-15,34 88-45 16,-18 9 47-16,-4 15-19 16,-7 3-38-16,-5-16-31 0,0-39-66 15,-7-19-298-15</inkml:trace>
  <inkml:trace contextRef="#ctx0" brushRef="#br1" timeOffset="134132.8725">17584 12122 1345 0,'0'0'273'0,"0"0"-18"15,0 0-101-15,111-35-55 16,-60 24-55-16,4 3-44 16,19-5-6-16,-14 3-197 15,-11-2-424-15</inkml:trace>
  <inkml:trace contextRef="#ctx0" brushRef="#br1" timeOffset="134306.063">17780 11796 1487 0,'0'0'241'16,"0"0"59"-16,0 0-144 16,-53 167-4-16,48-52-29 15,5 11-36-15,5-9-47 16,19-28-25-16,2-31-15 15,33-2-77-15,-9-22-195 16,3-17-590-16</inkml:trace>
  <inkml:trace contextRef="#ctx0" brushRef="#br1" timeOffset="134605.0831">18529 11805 1639 0,'0'0'226'0,"0"0"29"0,-96 45-94 16,49 16-31-16,2 29-20 16,11 20-7-16,17-10-26 15,17-21-38-15,3-29-6 16,28-24-20-16,13-4-7 16,14-12-5-16,6-10-1 15,3-13-9-15,-5-27-11 16,-10-15-6-16,-11-28 8 15,-20-33 6-15,-15 10 5 16,-6 11-18-16,-22 26-10 16,-14 38 7-16,-12 20-40 15,-5 11-106-15,5 46-92 0,14 13-253 16,21 1-355-16</inkml:trace>
  <inkml:trace contextRef="#ctx0" brushRef="#br1" timeOffset="134729.5642">18899 12081 1317 0,'0'0'295'0,"0"0"23"16,0 0-161-16,0 0-92 15,0 0-65-15,0 0-147 16,0 0-453-16</inkml:trace>
  <inkml:trace contextRef="#ctx0" brushRef="#br1" timeOffset="134988.6342">19303 11749 1565 0,'0'0'260'0,"0"0"36"16,0 0-125-16,0 0-69 16,-90 105-25-16,90-57 20 15,14-1-11-15,16 0-23 16,7 0-24-16,8-4-14 15,3-4-19-15,-4-1 3 16,-7-2-9-16,-9 1 0 16,-17-6-7-16,-11 0-36 15,-17-2-5-15,-27-6-49 16,-48-7-38-16,11-7-141 0,1-9-515 16</inkml:trace>
  <inkml:trace contextRef="#ctx0" brushRef="#br1" timeOffset="135125.2063">19362 11700 1346 0,'93'-28'267'15,"30"12"-70"-15,-1 4-114 16,-24 12-83-16,-25 16-22 16,-36 6-216-16,-11-1-602 0</inkml:trace>
  <inkml:trace contextRef="#ctx0" brushRef="#br1" timeOffset="135334.3969">20178 11788 1627 0,'0'0'223'16,"0"0"77"-16,0 0-156 15,0 0-56-15,-90 71 11 16,68-13-19-16,1 10-29 15,-1 0-27-15,2-4-17 16,1-5-7-16,-1-8 0 16,-5-5-132-16,0-16-133 15,5-18-535-15</inkml:trace>
  <inkml:trace contextRef="#ctx0" brushRef="#br1" timeOffset="135506.7937">19846 11859 1169 0,'0'0'490'0,"0"0"-247"16,0 0-93-16,176 33 10 16,-82 7-26-16,-3 1-60 15,-14 2-31-15,-26-9-16 16,2 3-19-16,-5 4-8 16,-13-3-116-16,-13-12-274 15,-7-11-1101-15</inkml:trace>
  <inkml:trace contextRef="#ctx0" brushRef="#br1" timeOffset="135701.5804">20858 11684 1783 0,'0'0'340'16,"0"0"-43"-16,0 0-176 15,0 0-38-15,0 0 33 16,22 152-8-16,-6-80-32 15,1 6-33-15,-9 3-23 16,-8-13-20-16,-26 29-108 16,-15-20-253-16,-14-17-869 0</inkml:trace>
  <inkml:trace contextRef="#ctx0" brushRef="#br1" timeOffset="137475.6272">11593 13951 1335 0,'0'0'199'0,"0"0"-141"16,0 0 22-16,0 0-33 16,90-43-34-16,-45 40-13 15,20 3-38-15,-10 3-204 16,-12 6-284-16</inkml:trace>
  <inkml:trace contextRef="#ctx0" brushRef="#br1" timeOffset="137645.485">11639 14239 935 0,'0'0'808'0,"0"0"-723"0,0 0-68 16,0 0-4-16,201-31 9 16,-32-1-21-16,20-3-1 15,-3-6-121-15,-58 13-269 16,-49-1-635-16</inkml:trace>
  <inkml:trace contextRef="#ctx0" brushRef="#br1" timeOffset="138621.6599">14131 13582 1190 0,'0'0'192'0,"0"0"15"0,0 0 60 16,0 0-59-16,-124-38-69 15,76 56-28-15,-7 17-15 16,-2 12 3-16,7 5-8 15,12 10-18-15,14-1-25 16,21 0-18-16,3-2-6 0,24-6-13 16,17-7-5-1,10-11-4-15,7-12 5 0,6-15-5 16,-5-8 5-16,-2-21-6 16,-5-19 5-16,-7-13-6 15,-8-24-11-15,-15-22 10 16,-22-19-12-16,-6 16 6 15,-22 24-3-15,-3 34 2 16,5 27 7-16,-10 7 0 16,-5 6-13-16,-4 4 2 15,6 10-19-15,6 21-47 16,14 8-70-16,19 21-82 16,14-9-248-16,14-10-497 0</inkml:trace>
  <inkml:trace contextRef="#ctx0" brushRef="#br1" timeOffset="138801.8981">14543 13748 1573 0,'0'0'285'0,"0"0"60"16,0 0-122-16,0 0-101 15,0 0-64-15,0 0-58 16,0 0-15-16,2-12-89 15,29 10-99-15,-1 1-147 16,4-5-419-16</inkml:trace>
  <inkml:trace contextRef="#ctx0" brushRef="#br1" timeOffset="140274.0107">14379 14714 182 0,'0'0'1139'0,"0"0"-997"16,0 0-32-16,0 0-3 16,0 0 100-16,127 5 73 15,34-15-64-15,44-16-58 16,22-2-18-16,0 2-27 15,-29 9-23-15,-18 0-19 16,-29 1-24-16,-40 8-22 0,-38 0-1 16,-33 1-2-1,-17 4 4-15,-4 1-14 0,-7 0-5 16,-1-1-5-16,-10 3-2 16,-1-2-8-16,0-1-75 15,-34-6-113 1,-2-1-156-16,-9-4-496 0</inkml:trace>
  <inkml:trace contextRef="#ctx0" brushRef="#br1" timeOffset="141340.7247">17265 13247 637 0,'0'0'299'0,"0"0"-21"16,0 0 29-16,0 0-72 15,0 0-45-15,0 0-52 16,-8-34-62-16,28 35-33 16,12 15 34-16,19 3 15 15,15 8-22-15,24 4-14 16,23 6-13-16,-9-3-15 16,-11-5-17-16,-21-6-10 15,-26-7 0-15,-4 1-1 16,-8-6 0-16,-20-2-15 0,-7-4-1 15,-7 1 15-15,-9 5 0 16,-23 5 1-16,-14 12 2 16,-13 8 20-16,-14 11 12 15,-9 4 24-15,-2 3 24 16,-2 2-13-16,5-7-5 16,9-2-10-16,7-6-14 15,16-6-8-15,9-8-19 16,14-8-5-16,11-5-7 15,6-5-1-15,5-7 0 16,1-2 0-16,3 0-54 16,3 0-104-16,43-40-84 15,1 2-300-15,2-12-681 0</inkml:trace>
  <inkml:trace contextRef="#ctx0" brushRef="#br1" timeOffset="141970.8357">18953 13256 129 0,'0'0'869'15,"0"0"-590"-15,0 0 62 0,0 0-78 16,0 0-58-16,0 0-38 16,-107-65-47-16,63 83-12 15,-9 16 23-15,-4 8 3 16,3 7-16-16,9 6-21 15,10 2-28-15,13 2-18 16,16-1-15-16,6-1-3 16,14-2-12-16,20-6-3 15,11-5-3-15,6-11-3 16,4-6-6-16,1-13 0 0,-4-9 0 16,-2-5 0-1,-4-6 0-15,1-16 3 0,2-7-2 16,-2-8-6-16,-6-1 6 15,0-2-7-15,-9-2 0 16,-5 1 6-16,-9 0 0 16,-7 0-5-16,-5-1 13 15,-6 0-14-15,0-2 2 16,0-1-1-16,-13 1 10 16,-6 0-11-16,-4 3 0 15,-2 0 5-15,-4 8-5 16,-7 3 0-16,-2 5-1 15,-9 9-5-15,-6 9 6 16,-5 7 0-16,-4 13-18 16,-6 24-48-16,-12 27-84 0,-29 30-130 15,18-11-186-15,4-11-572 0</inkml:trace>
  <inkml:trace contextRef="#ctx0" brushRef="#br1" timeOffset="143774.4837">19309 14991 869 0,'0'0'259'16,"0"0"-12"-16,0 0 12 15,0 0-72-15,-112-36-50 16,80 45-37-16,-5 21-19 16,1 13 16-16,7 9 1 15,6 8-15-15,10 3-18 16,13-4-14-16,0-2-10 16,21-8-8-16,19-5-14 15,10-10 4-15,13-14-5 16,8-10-5-16,-1-10-2 0,-1-10-1 15,-10-19 0 1,-9-15-1-16,-16-10 0 0,-19-20-1 16,-15 5-7-16,-8-7-1 15,-28 3-6-15,-14 21-23 16,-15 7-8-16,-4 22-5 16,1 23-111-16,4 6 27 15,13 50-56-15,18-4-168 16,19-4-424-16</inkml:trace>
  <inkml:trace contextRef="#ctx0" brushRef="#br1" timeOffset="145567.6441">20046 14695 725 0,'0'0'156'16,"0"0"-42"-16,0 0 31 15,0 0-21-15,0 0-17 16,0 0 7-16,0 0-30 16,-9-27-14-16,9 27-16 15,0 0-6-15,0 0-15 16,0 3-9-16,0 7 20 0,0 2-3 15,6 5-3 1,-1 6-3-16,3 7-1 0,-5 14 3 16,2 10 3-16,-3 9 0 15,-2 6-3-15,2 0-9 16,-2-2-5-16,2-5-7 16,-2-6-15-16,0-5-1 15,0-10 0-15,0-5 0 16,0-11 0-16,0-8-50 15,0-7-53-15,0-6-36 16,0 1-69-16,0-2-190 16,0-1-235-16</inkml:trace>
  <inkml:trace contextRef="#ctx0" brushRef="#br1" timeOffset="146012.1009">20504 14786 1480 0,'0'0'228'16,"0"0"22"-16,0 0 22 15,0 0-137-15,0 0-76 16,-18 89 18-16,14 10 51 15,3 12-25-15,1-3-24 16,0-25-28-16,0-23-23 16,0-10-27-16,0-2 4 15,0 7-5-15,0 1-16 16,-1 1-96-16,-7-19-82 0,-1-17-50 16,-18-31-54-1,1-21-306-15,-1-14-798 0</inkml:trace>
  <inkml:trace contextRef="#ctx0" brushRef="#br1" timeOffset="146216.0229">20395 14905 1091 0,'0'0'175'0,"0"0"-17"16,0 0-5-16,131-38-59 16,-85 38-18-16,-3 25-20 15,-9 10-17-15,-14 7 24 16,-15 7-22-16,-5-1-16 15,-16 2-4-15,-14-2-8 0,-5-5-4 16,-5-6-9-16,2-8 0 16,4-18-72-16,10-7-108 15,10-4-400-15</inkml:trace>
  <inkml:trace contextRef="#ctx0" brushRef="#br1" timeOffset="146385.1274">20906 15023 1555 0,'0'0'194'16,"0"0"-91"-16,0 0-53 15,0 0-34-15,0 0-4 16,0 0-12-16,117-7-19 16,-79 12-109-16,-2 14-204 0,-14 0-158 15,-12-4-192-15</inkml:trace>
  <inkml:trace contextRef="#ctx0" brushRef="#br1" timeOffset="146515.411">20978 15215 1005 0,'0'0'254'0,"0"0"19"15,0 0-113-15,0 0-9 16,0 0-69-16,148-27-55 16,-77 13-27-16,31-9-90 15,-21 4-196-15,-15-3-488 0</inkml:trace>
  <inkml:trace contextRef="#ctx0" brushRef="#br1" timeOffset="146727.9191">21707 14668 1670 0,'0'0'230'0,"0"0"31"15,0 0-134-15,0 0-78 16,0 0 22-16,0 0 28 15,59 131-12-15,-23-69-41 16,-2 4-30-16,-7 3-10 16,-11 0-6-16,-16-1-95 15,-35 14-119-15,-17-19-368 16,-15-16-857-16</inkml:trace>
  <inkml:trace contextRef="#ctx0" brushRef="#br1" timeOffset="147144.9938">18255 14969 884 0,'0'0'212'0,"0"0"50"15,0 0-112-15,0 0-61 16,51 141 126-16,-16-20-21 15,5 25-27-15,-4 15-56 16,2-12-21-16,-8-20-16 16,-3-8-26-16,-6-13-24 15,-8-7-14-15,-2-20-8 16,-9-21 7-16,-1-21-9 16,-1-13-37-16,0-5-62 15,-11-21-70-15,-6-9-97 0,-9-24-448 16</inkml:trace>
  <inkml:trace contextRef="#ctx0" brushRef="#br1" timeOffset="147747.1414">18283 14777 963 0,'0'0'605'16,"188"-80"-538"-16,6 31-36 15,52-4 38-15,33 4 5 16,10 3-2-16,9-5-18 16,25-12-31-16,18-1-5 15,6-2-16-15,-3 11 7 16,-13 12-7-16,-26 12-1 0,-29 12 18 16,-53 8 10-16,-41 10 14 15,-60 1 11-15,-46 0 10 16,-35 8 2-16,-14 7-7 15,-3 5-4-15,-2 14 3 16,0 27-1-16,-8 38 14 16,-2 39 9-16,0 24-1 15,-1 4-16-15,6-6-11 16,5-13-8-16,5-1-21 16,-1 2-5-16,-2-1-18 15,-1-10 0-15,-3-14-7 16,-6-30 6-16,-5-32 1 15,-8-22 0-15,-1-10 0 16,0-3 0-16,-10-2-7 16,-15-2-2-16,-15-11 0 0,-30-5-1 15,-54-6 2-15,-76 0 7 16,-61-6-1-16,-54-2 2 16,-42 8-1-16,-25 0 1 15,-27 17 0-15,-18 11 0 16,-4 9 1-16,22 8-1 15,31 6 0-15,47 0 1 16,61-3-1-16,66-8 0 16,72-14 1-16,63-11-1 15,40-8 5-15,23-5-5 0,6-2-90 16,17 0-132-16,12-8-252 16,7-8-429-16</inkml:trace>
  <inkml:trace contextRef="#ctx0" brushRef="#br1" timeOffset="163678.5503">15316 13467 712 0,'0'0'79'0,"0"0"-79"0,-122 21-1 16,78-13 1-16,9-2 17 16,8-1 3-16,6 0-19 15,7-2 0-15,5-2-1 16,7 4-12-16,2-5-42 15,2 0-58-15,11 0-43 16,4 0-26-16</inkml:trace>
  <inkml:trace contextRef="#ctx0" brushRef="#br1" timeOffset="171012.8919">15139 13411 390 0,'0'0'161'0,"0"0"21"15,0 0 22-15,0 0-50 16,0 0-12-16,0 0-52 16,17-64-36-16,14 58-30 15,16-1-3-15,12 1 3 16,10-1-3-16,10-2-2 15,-7 1-2-15,-7 0-10 16,-13 0-5-16,-14 0-1 16,-19 4 12-16,-13-1 29 15,-6 0 66-15,0 5-22 16,-6 0-42-16,-8 0-16 16,-5 12-8-16,-3 19-6 0,-4 26 9 15,-1 29 17 1,6 28 15-16,1 11 5 0,9-8 0 15,4-28-11-15,5-27-15 16,2-18-12-16,0-3-6 16,0 3-10-16,-1 1-5 15,1-2 0-15,-3-10-1 16,-2-14-1-16,-1-13-58 16,-5-6-14-16,-23-33-95 15,4-5-344-15,-2-6-73 0</inkml:trace>
  <inkml:trace contextRef="#ctx0" brushRef="#br1" timeOffset="171252.7403">15183 13743 1023 0,'0'0'166'0,"0"0"2"16,0 0 8-16,0 0-62 15,0 0-1-15,150-47-13 16,-32 28 13-16,-4 0-32 16,-22 3-42-16,-28 7-20 15,-21 8-18-15,2 1-1 16,-3 0-8-16,2 1-111 0,-13 10-175 16,-23-4-513-16</inkml:trace>
  <inkml:trace contextRef="#ctx0" brushRef="#br1" timeOffset="177683.0712">2481 10175 772 0,'0'0'127'0,"0"0"-52"15,0 0 82-15,0 0 36 16,0 0-87-16,0 0-80 15,-48 93-6-15,63 44 85 16,14 33 25-16,2 15-2 16,3-15-40-16,-6-25-29 15,-5-17 6-15,-2-16-20 16,-6-24-22-16,-4-19-1 16,0-20-14-16,-3-8-7 15,-2 3-2-15,4 1 0 16,0-7-5-16,-6-14-44 15,-3-17-54-15,-1-27-47 16,-7-18-9-16,-14-15-697 0</inkml:trace>
  <inkml:trace contextRef="#ctx0" brushRef="#br1" timeOffset="179401.1044">2287 10048 696 0,'0'0'111'0,"0"0"-64"16,0 0 43-16,0 0 20 16,114-66-2-16,-39 43 14 15,32-5-19-15,37-6 3 16,17 0-13-16,1 4-3 15,3-3-33-15,-12 6-1 16,1-4-23-16,-1 2-15 0,-1 0-7 16,-3 2 0-16,9 2-10 15,-3 2 15-15,0 4 0 16,3 3-3-16,-7 0-6 16,-2 0 4-16,-6-3-10 15,-12-3 6-15,-4 0-6 16,-5 0 10-16,-10 3-10 15,-8 3 1-15,-18 2 5 16,-17 2-2-16,-15 3-5 16,1-1-2-16,24-3 2 15,21-7 0-15,0 1 0 16,-11 3 6-16,-16 4-6 0,-19 3 0 16,4 1 0-16,3 1 0 15,-3 1 0-15,-4 3 0 16,-6 2 0-16,-4 1-1 15,-6 0 1-15,-4 0-1 16,2 1-4-16,-2 8 4 16,-4 3 1-16,4 1-1 15,0 3 1-15,0 0-1 16,-2 3-1-16,-5 4-9 16,-1 4 11-16,-6 1-12 15,1 5 11-15,-4-2 1 16,0 1 11-16,0-3 4 15,0-1-8-15,2-3 7 16,-2 2 5-16,4 4 7 16,2 2 7-16,-2 9-13 0,2 3 10 15,1 9 0-15,-1 5-2 16,5 5 0-16,-2 4-6 16,3 3 0-16,-1 0-10 15,3 3-5-15,-3-6 4 16,2 2-4-16,-3-3 1 15,1-1 11-15,-6-4-4 16,1 1-2-16,-5-5-1 16,-6 0 0-16,1-3-5 15,-2-4 5-15,-3 0 1 16,0-3-4-16,-2-2 4 16,1-3-7-16,0 1 2 15,-3-4-7-15,-1 0 11 0,0-5-4 16,0-2-1-16,-2-5 6 15,2-5-11-15,-2-3-2 16,0-3 1-16,0-3 0 16,3-5 1-16,-3-2-1 15,-1-2 0-15,2-2-1 16,-2-2 0-16,0 1 0 16,0-2 1-16,0 0-1 15,0 0 0-15,0 0 0 16,0 1 1-16,-7 1 10 15,-15 2-10-15,-17 2 0 16,-33 4 5-16,-33 3-5 0,-33 1 5 16,-19 6-5-16,-2-3-1 15,1 4-10-15,7 0-1 16,2-2-2-16,3 1-3 16,5-1 7-16,3 1 8 15,2 1-7-15,4 3 8 16,3 1 1-16,-5 3-1 15,-3-1-1-15,-3 3 1 16,-1 4-6-16,2 0 0 16,-4 2 0-16,5-4 4 15,2-1-9-15,6-6 11 16,12-6 1-16,8-3 0 16,22-3-1-16,17-1 7 0,20-4-7 15,6 3-1 1,-10 1 1-16,-2 3 0 0,-7 1 0 15,7-1-1 1,4 1 1-16,5 1 0 0,11-3 0 16,2-3 0-16,2 1 1 15,0-3 0-15,6-1 0 16,-4 0 6-16,3 1 1 16,-5-3 2-16,2 0-4 15,-4-4-4-15,-6 3 6 16,3-5 9-16,1 0-5 15,3 0 16-15,4-3-4 16,8-4 13-16,5 1-10 16,1-2-8-16,8 3 3 15,1 0-7-15,2 1-4 0,0 1-10 16,0-2 0-16,-2 1 5 16,-3-3-4-16,-1-1 7 15,-1-1-8-15,-2-1-1 16,0 0 6-16,3 0 12 15,2-2-6-15,1-1-11 16,-3 0 5-16,1 1 3 16,0-3-3-16,0 0-6 15,-4-3-1-15,0-1 1 16,1-6-1-16,-4-4 1 16,2-8-12-16,-6-9-46 15,-2-24-56-15,-22-50-63 0,4 16-157 16,-7-10-696-16</inkml:trace>
  <inkml:trace contextRef="#ctx0" brushRef="#br1" timeOffset="180614.257">1442 3292 75 0,'0'0'178'0,"0"0"-178"16,-3-96 0-16,-4 51 17 15,-2 2-4-15,4 2 42 16,-2 3-20-16,0 4-2 16,1 7 15-16,2 4 24 15,-1 6-3-15,4 0-10 16,1 6-21-16,-1-1-21 16,0 1-7-16,-3 0 0 15,0-1 28-15,-2-2 37 16,-1-1 20-16,-6 2 12 15,5-3 19-15,-3 1-6 16,2 2-5-16,2 2 36 16,-3 4-38-16,7 3 4 0,3 4-44 15,0 12-73-15,0 35-7 16,25 48 7-16,11 53 45 16,3 21 18-16,2 2-8 15,-7-20 12-15,-12-30-26 16,-6-9-11-16,-2-22-2 15,-4-21-8-15,-6-20-12 16,-1-8-7-16,1 4-1 16,-1 4 0-16,-2-4 0 15,-1-11-48-15,0-11-41 16,0-16-61-16,-10-7-167 16,-5 0-217-16</inkml:trace>
  <inkml:trace contextRef="#ctx0" brushRef="#br1" timeOffset="182047.5387">1333 2694 811 0,'0'0'114'16,"0"0"-104"-16,0 0 0 0,157-68 28 16,-48 35 40-1,45-5 22-15,29-9-9 0,13 5-11 16,11-4-5-16,-3 4-4 16,15-5-26-16,11-2-10 15,10-3-6-15,0 1-7 16,-4 4-9-16,-7 3-4 15,-12 3 7-15,-6 2-4 16,-9 2-5-16,-14 4 16 16,-5 1 4-16,-14 6-11 15,-14 2-5-15,-15 7 1 16,-12 3 0-16,-11 3-2 16,-24 3-10-16,-24 3 0 0,-19 1 8 15,-6 4-7 1,4-2 0-16,6 2-1 0,-1 0 0 15,-7 0 0 1,-6 0-1-16,-10 8-10 0,-3 4-2 16,-9 1-1-16,-3 3-11 15,-2 6 25-15,-1 2 4 16,2 4 2-16,3 2-5 16,0 8 0-16,3 2 8 15,8 6 10-15,0 6 7 16,4 8-13-16,4 17 0 15,5 27 5-15,-4 32 17 16,-3 20 12-16,-11 9-6 16,-8 5 13-16,-4-15-12 15,-1-10-3-15,-1-11-19 16,-6-24 5-16,2-25 0 0,-3-21 6 16,-2-20-13-16,4-9 0 15,-4 3-2 1,0-5 6-16,0 2-8 0,0-13-4 15,0-7-3-15,0-8 1 16,0-4-7-16,0 0 10 16,0-3-10-16,0 0 9 15,0 0-1-15,0 0 0 16,0 0 0-16,0 0 3 16,-12 0 0-16,-9 0-2 15,-15 0-10-15,-36-6-1 0,-45 1 0 16,-51 0 1-16,-22 2 0 15,-5 3-6-15,8 0 6 16,24 0-1-16,3 3 1 16,-1 4-12-16,0 2 1 15,-1 3 0-15,4 0 2 16,5 2 2-16,13 0-3 16,8 3 4-16,9-1 6 15,6-2 0-15,7 3 0 16,3 1-8-16,6 2-2 15,-1 0 1-15,-2 1 2 16,-1 1 6-16,-5-1 1 16,6-2-1-16,4-1 1 0,15-5 0 15,16-3 0 1,14-4 0-16,2 0 0 0,-5-1 0 16,-7 1 0-16,-10 0 0 15,10-1 0-15,4 1 0 16,2 2 0-16,6 0 0 15,3-1 0-15,8 0 0 16,-1 2 0-16,10-2 0 16,-3 4 0-16,0-2 0 15,1 2 0-15,-7 2 0 16,-2 0 0-16,1-1 0 16,-4 3 0-16,-1-2 1 15,3-3-1-15,1-1 0 16,4-4 1-16,3-3 0 15,7 1 0-15,4-3-1 16,9 0 9-16,3 0-8 16,6 0 6-16,2 0-7 0,-1 0 1 15,-1 0 1-15,2 0-1 16,-4 0 1-16,0 0 8 16,2 0 0-16,2 0 4 15,-1-3 8-15,4 3-7 16,0-1 3-16,2 0 2 15,-3 1-3-15,3-2-4 16,1 2 5-16,-1 0 6 16,1-1 4-16,-1-1-3 15,-2-1 2-15,2-3 7 16,-4-2 2-16,4-10-11 0,0-11-10 16,1-15-15-1,0-25-9-15,13-32 0 0,27-24-19 16,21-14-78-16,4-8-100 15,-13 38-295-15,-20 18-1196 0</inkml:trace>
  <inkml:trace contextRef="#ctx0" brushRef="#br1" timeOffset="205445.316">2730 14404 1627 0,'0'0'181'16,"0"0"-136"-16,0 0-5 0,0 0-31 16,-81 128 2-1,49-58 6-15,6 8-7 0,5-5-4 16,2-6-5-16,11-7 0 15,1-7-1-15,7-12-67 16,0-15-190-16,0-13-226 16,0-13-222-16</inkml:trace>
  <inkml:trace contextRef="#ctx0" brushRef="#br1" timeOffset="205629.9005">2374 14618 1215 0,'0'0'228'15,"0"0"-81"-15,0 0-48 16,0 0-77-16,0 0-16 0,0 0-4 16,0 0 23-16,129 53-1 15,-49-24-13-15,26 5-9 16,-9-5-2-16,17 2-113 16,-33-10-261-16,-35-14-530 0</inkml:trace>
  <inkml:trace contextRef="#ctx0" brushRef="#br1" timeOffset="206159.6886">3346 14434 614 0,'0'0'305'15,"0"0"-80"-15,0 0-7 0,0 0-25 16,-95-11-62-16,68 28-57 16,1 8-5-16,5 10-15 15,6 9-13-15,5 5 3 16,10 3-16-16,0-2-6 16,22-1-3-16,10-7-13 15,9-6-6-15,2-12-1 16,7-13 0-16,-6-11 1 15,-5-1 15-15,-9-27-4 16,-6-9-11-16,-13-10-7 16,-11-5 5-16,-4-5-5 15,-22-3-11-15,-9 2-22 16,-4 9 15-16,-2 14 3 16,7 17 22-16,3 17-28 0,13 1-54 15,9 26-47-15,21 13-165 16,20-3-190-16,8-10-334 0</inkml:trace>
  <inkml:trace contextRef="#ctx0" brushRef="#br1" timeOffset="206610.1239">3651 14449 1270 0,'0'0'223'15,"0"0"-67"-15,0 0-105 0,0 0 13 16,-4 105 14-1,4-61-20-15,13 1-23 16,3-2-17-16,3-7-8 16,-4-2-9-16,0-10-1 0,-7-8-54 15,-5-13-50-15,-3-3 22 16,-3-24 21-16,-15-17-143 16,-10-29 78-16,-8-30 1 15,13 4 125-15,2 10 19 16,15 18 49-16,6 29 9 15,0 3 7-15,19 1-1 16,8 13-57-16,7 8-6 16,3 7-11-16,1 6 7 15,0 1-4-15,-1 0-4 16,-10 13-8-16,-5 10-1 0,-12 11-2 16,-8 12 3-16,-4 25 26 15,-22-3 56-15,-8 7 30 16,-2-1-17-16,7-14-24 15,6-3-25-15,14-5-24 16,7-13-22-16,32-12-1 16,37-11 1-16,41-16 34 15,0-14-15-15,12-15-19 16,-34 1-148-16,-55 14-418 0</inkml:trace>
  <inkml:trace contextRef="#ctx0" brushRef="#br1" timeOffset="206947.5082">2049 15781 1776 0,'0'0'214'16,"0"0"-201"-16,0 0-12 16,-71 114-1-16,54-23 18 0,2 18 30 15,5-6-18 1,4-22-11-16,1-21-12 0,5-15-6 15,-2 4-1-15,-2-2-74 16,-13-14-182-16,0-17-395 16,-2-16-388-16</inkml:trace>
  <inkml:trace contextRef="#ctx0" brushRef="#br1" timeOffset="207109.2736">1613 15981 1467 0,'0'0'230'0,"0"0"-168"15,0 0-31-15,0 0-21 16,0 0-9-16,0 0 15 16,129 95 1-16,-74-41-11 15,3 8-5-15,20 25-1 0,-13-15-216 16,-15-18-676-16</inkml:trace>
  <inkml:trace contextRef="#ctx0" brushRef="#br1" timeOffset="207279.8935">2216 16048 1631 0,'0'0'229'15,"0"0"-222"-15,0 0-7 16,0 0 3-16,78 89 20 16,-38-42-8-16,6 7-6 15,7 4-9-15,31 19 0 16,-10-14-144-16,-6-17-552 0</inkml:trace>
  <inkml:trace contextRef="#ctx0" brushRef="#br1" timeOffset="207512.4179">3857 15325 1883 0,'0'0'239'15,"0"0"-132"-15,0 0-55 16,0 0-40-16,0 0-5 16,0 102 47-16,0-48-26 15,0 10-15-15,0 2-11 0,-2-1 5 16,-4-3-7 0,-6-4-32-16,-20-6-147 0,0-15-167 15,-5-16-590-15</inkml:trace>
  <inkml:trace contextRef="#ctx0" brushRef="#br1" timeOffset="207684.6172">3389 15582 1126 0,'0'0'714'0,"0"0"-699"16,0 0 8-16,98 41 37 15,-43-10 9-15,8 7-10 16,6 4-27-16,1 7-22 0,-1 1-10 15,10 8-48-15,-18-12-197 16,-20-19-650-16</inkml:trace>
  <inkml:trace contextRef="#ctx0" brushRef="#br1" timeOffset="207967.4737">4353 15389 1687 0,'0'0'122'0,"0"0"-89"16,107-23-20-16,-51 20 17 0,-4 3 19 15,-8 18-22 1,-14 16-18-16,-16 24 4 0,-14 26 16 16,-8 1 71-16,-13-6-15 15,-4-14-21-15,12-21-23 16,6-1-19-16,7-2-15 15,0-16-6-15,26-11-1 16,19-11 31-16,30-8 4 16,32-32-12-16,28-20-23 15,-17 4-99-15,-27 4-397 0</inkml:trace>
  <inkml:trace contextRef="#ctx0" brushRef="#br1" timeOffset="209328.2811">6850 15196 694 0,'0'0'510'0,"0"0"-313"15,0 0 9-15,-123-3-73 16,71 34-47-16,-2 13 24 16,5 13 5-16,10 7-53 15,15 5-25-15,13 1-10 16,11-10-5-16,15-6 0 15,21-12 16-15,14-17-11 16,9-15-9-16,7-10-3 16,0-29 4-16,-9-19-19 0,-12-12-3 15,-22-8-3-15,-21-3-1 16,-7-5 7-16,-35 1 0 16,-16-1 0-16,-5 8-13 15,-2 12-4-15,9 18 6 16,13 19 2-16,14 19 0 15,18 8-59-15,9 27-44 16,25 11-23-16,76 18-105 16,-7-12-356-16,4-14-398 0</inkml:trace>
  <inkml:trace contextRef="#ctx0" brushRef="#br1" timeOffset="209507.6042">7259 15159 1408 0,'0'0'236'15,"0"0"-86"-15,0 0 79 0,0 0-133 16,0 0-75-16,0 0-9 16,-21 87 30-16,37-24-8 15,12 20-19-15,2-5-6 16,-1 2-9-16,0-4 0 16,5-6-111-16,-3-12-144 15,-6-21-382-15</inkml:trace>
  <inkml:trace contextRef="#ctx0" brushRef="#br1" timeOffset="209679.6615">7470 15320 1528 0,'0'0'216'0,"0"0"-42"0,0 0-83 16,0 0-78-16,0 0 9 16,0 101 36-16,24-24-10 15,10 22-31-15,0 19-8 16,-4 2-9-16,-14-21 0 15,-14-14-24-15,-2-32-196 16,-2-21-453-16</inkml:trace>
  <inkml:trace contextRef="#ctx0" brushRef="#br1" timeOffset="209891.9705">7600 15120 1028 0,'0'0'328'15,"0"0"-310"-15,118-15-17 16,-53 20 79-16,7 21 25 16,-2 15 21-16,-12 8-19 15,-13 9-50-15,-22 8-53 16,-23 15 2-16,-14-6-12 16,-34 3 6-16,-48 18-106 15,13-32-249-15,-6-8-923 0</inkml:trace>
  <inkml:trace contextRef="#ctx0" brushRef="#br1" timeOffset="222150.3024">1116 14146 751 0,'0'0'67'0,"0"0"-66"16,0 0-1-16,0 0 6 15,0 0-4-15,104-33 19 16,-60 31 0-16,11 2 2 16,24 0 12-16,26 0 13 15,32-7 1-15,19-9-6 0,5-3 9 16,-11-7-7-16,-11 2-6 15,-2 0-14-15,-3 0-5 16,5 4 2-16,-1 5-12 16,-8 3 7-16,1 5-11 15,-7 0 0-15,3 4 1 16,0-1-6-16,6 2 5 16,0-4 4-16,10 2 2 15,9-1 4-15,6-1-5 16,0 4-2-16,0-1 1 15,1 1-8-15,-1-1 5 0,6-1-2 16,5 4-4-16,3 0 4 16,-1 0 28-16,0 0 18 15,-7 12-14-15,-9 1-24 16,0-1 1-16,-2 0 5 16,3-4-1-16,1-4 1 15,-2 1 5-15,8-1-5 16,1 0-4-16,7 2 2 15,-2 2 4-15,-1 1-4 16,-2 2-5-16,2-3-4 16,-2-2-7-16,2-2 9 15,-2-1 5-15,-8 0-5 16,-8 1-1-16,-15-3-8 16,-9 3 0-16,-14-2 0 15,-21 1 0-15,-21 0 8 0,-15-1-9 16,-4 2 7-16,12-3-6 15,7 3 6-15,4 1-6 16,-1-2 0-16,-5 3 1 16,-4-2-1-16,-5 2 6 15,-3 1-7-15,-5-2 1 16,0 2 0-16,-5-3 7 16,1 1-8-16,-5-2 0 15,-1 2 2-15,-5-3-1 16,-2 1-1-16,-7 0 1 15,-8-1 9-15,-5-2-9 0,-7 1 8 16,-7-1 16-16,4 0 34 16,-4 0-5-16,0 0-3 15,0 0-14-15,0 0-9 16,0 0-8-16,0 0-11 16,0 0-7-16,0 0 6 15,0 0-2-15,1 0 0 16,-1 0-4-16,0 0 5 15,0 0-5-15,0 0 5 16,0 0 0-16,0 0-6 16,0 0 1-16,0 0-1 15,0 0 8-15,0 0-3 16,0 0-3-16,0 0 4 16,0 0-5-16,0 0-2 0,0 0 0 15,-28 3-19 1,-4 1-136-16,-8-4-363 0</inkml:trace>
  <inkml:trace contextRef="#ctx0" brushRef="#br1" timeOffset="227377.8065">2411 16870 1088 0,'0'0'220'0,"0"0"-39"15,0 0-30-15,0 0-5 16,0 0-92-16,0 0-48 16,-62 29-4-16,53 34 6 15,1 8-2-15,-3 4-5 0,5 2-1 16,2-3 0-16,4 13-17 16,15-15-196-16,4-25-487 0</inkml:trace>
  <inkml:trace contextRef="#ctx0" brushRef="#br1" timeOffset="227904.3308">4622 16499 1553 0,'0'0'194'0,"0"0"-138"16,0 0-18-16,0 0-32 15,-44 120 51-15,34-7 44 16,9 13 6-16,1-17-64 16,4-28-29-16,27-11-12 15,8-11-2-15,31 20-58 16,-3-11-201-16,-12-29-518 0</inkml:trace>
  <inkml:trace contextRef="#ctx0" brushRef="#br1" timeOffset="228993.9018">2319 16858 742 0,'0'0'144'0,"0"0"-57"0,0 0 110 16,0 0-19-16,0 0-43 15,-101-41-15-15,80 41-50 16,6 19-33-16,-6 27-23 16,3 7 8-16,7 15 28 15,4 7 26-15,7-7-17 16,3 9-7-16,16-3 2 15,12-10-8-15,6-6-9 16,8-12-12-16,10-11-11 16,24-13-8-16,19-22 9 15,0-9-2-15,-13-18-2 16,-16-15-1-16,-21-6 5 16,-9-10-14-16,-14-24 9 15,-25-22 2-15,-46-17-5 0,-20 11-6 16,-4 25 0-16,10 34-1 15,7 29 1-15,-5 6 0 16,-3 12-1-16,-7 4-6 16,9 19-3-16,15 22-6 15,19 14-44-15,25 6-93 16,79 20-92-16,10-15-310 16,21-21-113-16</inkml:trace>
  <inkml:trace contextRef="#ctx0" brushRef="#br1" timeOffset="229690.4469">4542 16503 808 0,'0'0'371'0,"0"0"-274"15,-132 29 45-15,86 2 11 16,7 27-16-16,15 27-29 16,23 29 15-16,2 6-37 0,39-5-12 15,11-24-4-15,-4-34-34 16,2-10-16-16,0-11-6 16,11 4 0-16,16 2-6 15,1-4-7-15,-6-13 8 16,-11-8 1-16,-14-14-1 15,-11-3 4-15,-7-23 29 16,-11-28 18-16,-6-32-25 16,-11-45-21-16,-13-19-2 15,-22-2-3-15,-4 29-8 16,5 44 0-16,4 28 0 16,-2 17 7-16,-8 3-2 15,-5 3 6-15,-11 8-12 16,3 17 0-16,1 1-7 0,3 32-6 15,14 13-1-15,22 39-94 16,13-9-127-16,7-12-475 0</inkml:trace>
  <inkml:trace contextRef="#ctx0" brushRef="#br1" timeOffset="230942.9146">2783 18004 768 0,'0'0'168'16,"0"0"-100"-16,0 0 101 15,0 0 34-15,-103-37-86 16,69 37 1-16,-1 23-32 16,-4 11-22-16,9 17 6 15,4 7-2-15,11 10-21 16,12-1-9-16,3-7-10 15,22-5-10-15,14-14-12 16,14-11 2-16,6-13 0 16,12-12 3-16,-4-5-4 0,-2-22 6 15,-8-11 2 1,-13-16-8-16,-17-6 1 0,-18-11 1 16,-6 0-8-16,-15-1 11 15,-20 7-11-15,-11 12-1 16,-6 17 0-16,5 11-5 15,9 19-33-15,10 1-47 16,49 36-101-16,21 2-171 16,19-8-226-16</inkml:trace>
  <inkml:trace contextRef="#ctx0" brushRef="#br1" timeOffset="231397.1628">4859 17807 1405 0,'0'0'235'0,"0"0"-44"16,0 0-12-16,0 0-131 16,0 0-15-16,-19 162 80 15,27-44-20-15,7-2-47 16,-1-21-24-16,-1-31-20 16,-1-16-1-16,3 8-1 0,27 7-56 15,-4-11-260-15,-4-25-840 16</inkml:trace>
  <inkml:trace contextRef="#ctx0" brushRef="#br1" timeOffset="232108.7775">3069 18879 1445 0,'0'0'201'0,"0"0"-12"16,0 0-1-16,0 0-121 15,0 0-58-15,0 0-6 16,-15 99 6-16,35-30-8 16,11 6 0-16,11 1-1 15,9-5-6-15,57 5-182 16,-16-21-200-16,-2-21-759 0</inkml:trace>
  <inkml:trace contextRef="#ctx0" brushRef="#br1" timeOffset="232543.8657">5029 18643 1358 0,'0'0'160'0,"0"0"12"0,0 0 5 16,0 0-53-1,0 0-48-15,0 0-27 0,-102 83 8 16,92-29-2-16,10 8-6 15,0-1-12-15,21-5-20 16,3-8-5-16,11-10-11 16,4-11 1-16,0-12 5 15,1-15 2-15,-1-7 9 16,-5-26-3-16,-9-12 1 16,-15-12-7-16,-10-6-2 15,-12-2-7-15,-33 5-3 16,-33 16-68-16,-57 44-86 15,15 15-123-15,-4 30-403 0</inkml:trace>
  <inkml:trace contextRef="#ctx0" brushRef="#br1" timeOffset="232972.5324">3673 19809 1403 0,'0'0'250'0,"0"0"-107"16,0 0 128-16,0 0-149 15,0 0-91-15,0 0-31 16,0 0 18-16,7 119 16 15,15-49-12-15,1 7-16 16,5 0 1-16,5 1-7 0,5 0-11 16,11-4-77-16,39 3-199 15,-12-18-395-15,-7-23-260 0</inkml:trace>
  <inkml:trace contextRef="#ctx0" brushRef="#br1" timeOffset="233332.2932">5173 19552 1467 0,'0'0'222'0,"0"0"-1"16,0 0-5-16,0 0-64 16,0 0-35-16,0 0-57 15,0 0-46-15,-14-28-14 16,18 59 0-16,9 13 1 15,7 7 14-15,-3 3-7 0,1-1-7 16,6-8-1 0,10 3-79-16,-5-10-157 0,-6-16-533 0</inkml:trace>
  <inkml:trace contextRef="#ctx0" brushRef="#br1" timeOffset="235958.9934">7528 16433 1011 0,'0'0'183'15,"0"0"-11"-15,0 0 30 16,-93-5-64-16,59 29-54 15,-4 14-3-15,8 14 9 16,2 14-7-16,11 5-9 16,12 0-26-16,5-1-17 15,22-12-17-15,12-9-4 0,14-19 3 16,11-19-2-16,3-11 0 16,3-34 3-16,1-30-1 15,-15-5 0-15,-9-7-5 16,-18-3-2-16,-24 12 1 15,-4-3-5-15,-34 10-1 16,-34 14-1-16,-31 34-70 16,-40 35-145-16,20 21-263 15,17 18-316-15</inkml:trace>
  <inkml:trace contextRef="#ctx0" brushRef="#br1" timeOffset="236478.8681">7476 17286 1243 0,'0'0'363'0,"0"0"-37"16,0 0-34-16,0 0-141 15,0 0-90-15,0 0-42 0,-16 93 19 16,30-13 36-16,-2-1-43 16,6-6-20-16,-2-14-11 15,30 34-20-15,-5-10-155 16,-9-18-362-16</inkml:trace>
  <inkml:trace contextRef="#ctx0" brushRef="#br1" timeOffset="236831.3619">7568 18267 1031 0,'0'0'985'15,"0"0"-843"-15,0 0-65 16,0 0 42-16,-2 106 7 0,2-41-46 15,0 7-41-15,14 4-30 16,6 1-9-16,24 21-24 16,-6-19-169-16,-2-19-389 15</inkml:trace>
  <inkml:trace contextRef="#ctx0" brushRef="#br1" timeOffset="237476.1143">8090 19694 768 0,'0'0'291'16,"0"0"-161"-16,0 0 112 0,-56-83-37 16,39 53-21-16,-3-3 9 15,-1 3-17-15,-4 7-38 16,-6 4-36-16,0 6-10 16,-7 7 2-16,1 6-24 15,0 1-7-15,2 26-17 16,7 12-15-16,6 11-2 15,10 11 1-15,12 5 7 16,0 0-19-16,17-2-5 16,12-7-4-16,11-10-7 15,7-12 7-15,2-8-8 16,6-15 0-16,1-10 12 16,-1-2-13-16,-5-22-7 15,-9-16-8-15,-13-12-8 16,-7-26 7-16,-21-26 10 0,-8 4-12 15,-12 11 10-15,-14 19 7 16,6 33 0-16,-9 16 0 16,-10 19-8-16,-17 31-39 15,-28 70-116-15,10-7-166 16,2-1-1047-16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2:26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7545 2815 116 0,'0'0'173'0,"-127"0"-113"16,55 0 83-16,16 0 29 15,-2 5-71-15,-10 6-29 16,9 6-1-16,1 2-34 15,-2 2 4-15,2 2 33 16,2 4-21-16,-2 5-20 16,-2 5-1-16,-6 5-7 15,-1 12 18-15,4 4 5 0,2 4-13 16,11 4 17-16,9-2-7 16,17 2-12-16,11-2 30 15,13 3-15-15,3 1-26 16,28 0-12-16,19 1-4 15,27 11-6-15,33 2 9 16,28 3-8-16,9-8 0 16,-9-21-1-16,-11-19 1 15,-13-17 0-15,-1-16 0 16,10-4 1-16,-6-12 15 16,2-11-2-16,-7-7-1 15,-5-4 27-15,-6-1-9 16,-18 2-16-16,-15 1 0 0,-18 7-2 15,-4-3 0-15,4-7-5 16,3-8 0-16,5-7-2 16,-9-2 8-16,-2-5-8 15,-6-2 11-15,-6-1 15 16,-1 0 8-16,-9 3-10 16,-2 3 6-16,-10 0-10 15,-4-3-5-15,-6 2-3 16,-3-4 8-16,-6 1-9 15,-12 0 2-15,-6 2 1 0,-8 6-6 16,-8 2-9 0,-9 1 2-16,-5 6-7 15,-22-3-1-15,-24 6 0 0,-21 8 0 16,-10 9-8-16,1 14 7 16,10 7 0-16,9 11-5 15,6 14-3-15,17 2-3 16,17 0-41-16,22 1-64 15,-14 32-60-15,13-6-143 16,-2 0-390-16</inkml:trace>
  <inkml:trace contextRef="#ctx0" brushRef="#br0" timeOffset="3802.4566">8327 4208 225 0,'0'0'114'15,"0"0"-69"-15,0 0 52 16,0 0 8-16,0 0-17 0,0 0-25 16,-15-19-3-16,11 16-24 15,-1 1-12-15,0 1 15 16,0-2 5-16,-5 2 3 16,1-3-5-16,-4 2-6 15,0-1-2-15,-2 2-5 16,-5-1 7-16,3 2 20 15,1-1-9-15,3 1-7 16,-3-2-11-16,-2 2-7 16,-1 0-2-16,1 0-2 15,-2 0 2-15,-1 0 2 16,3 0 1-16,0 0 0 16,2 0 0-16,1 3-4 15,2 0-7-15,-4 0-3 16,2 1-1-16,0 1 0 0,0-1-7 15,-2 4 0 1,3-3 6-16,0 1-7 0,-6 2 1 16,4-3-1-16,-2 4 6 15,-3-1 1-15,4 0 1 16,-4 1-7-16,2-1 6 16,1 1-7-16,3 0 1 15,2-2 0-15,5 1 0 16,0-1 0-16,0 0-1 15,-2 4 1-15,0 0-1 16,-2 0 1-16,1 2-1 16,-2 0 1-16,-1-1-1 15,-3 2 0-15,2-2 1 0,0 1 6 16,0 0-7 0,7-4-2-16,0 1 2 0,0-1 0 15,3 2 0-15,-2 2 0 16,2 1 0-16,-2 1 0 15,1-1-1-15,2 1 0 16,2 1 1-16,-2 0 0 16,-1 2 0-16,0-1 0 15,2 1 1-15,-2-2 2 16,3 0-2-16,1-2 0 16,-2 0 0-16,3 0 0 15,0-3-1-15,0 2 0 16,0-1 1-16,0 2-2 15,0 1 2-15,3 0-2 16,0 2 2-16,5-1-1 0,-2 0 0 16,2 0-1-16,-2-2 0 15,5 1 1-15,-3 0 0 16,4 2-1-16,3-1 1 16,3 3-1-16,4 0 1 15,-1 2 0-15,4-1 0 16,-3-2 0-16,0-2 0 15,-1-2 0-15,-1-2 0 16,-3-3 1-16,-3-1-1 16,0-1 1-16,0-3-1 15,-4 2-1-15,3 0 0 16,-1 0-2-16,2 2 2 16,0 2 1-16,1-2-1 15,-1 1 1-15,3 1 0 0,1-1-1 16,-2-1 2-16,2 0-1 15,-2-1 0-15,0-1 0 16,-1 0 0-16,-2 0 0 16,-1-1 0-16,-1 1 0 15,0-4 1-15,0 4-1 16,-1-5 0-16,4 1 1 16,2-1 1-16,-2-1 5 15,2 0-5-15,2 0 5 0,3 0 0 16,2 0 2-1,1-6 6-15,0-3-2 0,0 4-3 16,-1-1-1-16,-1-3-2 16,0 3-1-16,-3-1 0 15,3-1 2-15,-4 0-7 16,5-3 1-16,-6 1 4 16,0 0 2-16,2-2 4 15,-4-1 1-15,-3 0 8 16,4-3 5-16,-2-1-4 15,0-2-10-15,-2-3-5 16,2 0-1-16,0 0-5 16,-4-3 7-16,0 1-8 15,-2 2 0-15,-1 0 9 16,-4 3 0-16,0-1 5 0,-3 1 1 16,0-5 0-16,0 3-1 15,0-3 2-15,0-2-5 16,-3 1-3-16,-5-3-7 15,-2 1 7-15,0-1 1 16,-4 0-2-16,1 2 5 16,-1-2 3-16,0 0-6 15,-3 1 0-15,5 0 3 16,-2 2 4-16,0 0-1 16,-2 3-4-16,4 0 1 15,-3 2-4-15,3 5-7 16,1 1 6-16,2 2-1 15,-1 0 0-15,4 4-5 0,-1-1 0 16,-1 0 7-16,0-1-7 16,1 2 0-16,-1-1 6 15,0 1-7-15,-1-1 1 16,1 4 0-16,2-3 0 16,-3 2 0-16,5 3 0 15,0 1-1-15,1 0 1 16,0 2-1-16,-2 0 0 15,0 0 0-15,-2 0-1 16,0 0 0-16,-1 0 0 16,-1 0 0-16,-1 0 1 15,3 0-1-15,0 2 0 16,-1-1 1-16,5 0 0 16,-1 1-1-16,-2-1 1 0,3 1 0 15,-4-1 1-15,7-1-1 16,-4 2 0-16,4-2 0 15,-2 0 1-15,2 0-1 16,0 0 0-16,0 0 0 16,0 0 0-16,0 0 0 15,0 0-6-15,0 1-1 16,0-1-6-16,0 0-15 16,0 3-3-16,0-3-1 15,0 0 4-15,0 0 0 16,0 0 5-16,0 3-1 15,0-3 2-15,0 2-4 16,0 1-11-16,0-1-2 0,0 2-37 16,0-2-26-16,0 4-73 15,3-3-26-15,11-1-63 16,2-2-66-16,-9 0-341 0</inkml:trace>
  <inkml:trace contextRef="#ctx0" brushRef="#br0" timeOffset="6606.0526">10008 4826 1345 0,'0'0'193'0,"0"0"-113"16,0 0-23-16,113-91 20 16,-3 27 22-16,41-16 25 15,14-6-49-15,-3 4-30 16,-14 9-17-16,-17 16-14 16,-13 11-3-16,-27 13-11 15,-23 14-37-15,-28 8-112 16,-30 11-98-16,-8 0-268 15,-2 12-345-15</inkml:trace>
  <inkml:trace contextRef="#ctx0" brushRef="#br0" timeOffset="6792.2253">10116 4995 1521 0,'0'0'165'0,"130"-14"-130"0,6-18-34 15,18-10 34-15,-2-2 8 16,-29 3 4-16,-38 15-20 16,-22 2-27-16,-17 7-20 15,-15-12-132-15,-10 5-347 16,-18-1-609-16</inkml:trace>
  <inkml:trace contextRef="#ctx0" brushRef="#br0" timeOffset="7198.9166">10035 4250 1061 0,'0'0'187'0,"0"0"-19"15,0 0-2-15,0 0-70 16,0 0-48-16,0 0-34 16,-48 155 8-16,4-17 78 15,-2 23 1-15,1-2-11 0,9-11 2 16,16-24-32 0,8-20-30-16,12-30-1 15,0-24-4-15,20-9-4 0,12-5 9 16,33-4 10-16,42-17 7 15,46-19 8-15,17-40 11 16,-2-16-20-16,-20-6-24 16,-52 14-12-16,-20 14-2 15,-29 10-8-15,-13 9-11 16,-3 3-39-16,-11-1-69 16,-20 1-83-16,-24 5-193 15,-16 1-932-15</inkml:trace>
  <inkml:trace contextRef="#ctx0" brushRef="#br0" timeOffset="8596.1649">11362 2822 1179 0,'0'0'242'0,"0"0"-13"16,-55-92 42-16,40 70-11 15,8 13-65-15,7 9-93 16,0 50-90-16,24 59-6 16,11 48 39-16,8 22 20 15,-7-5-10-15,-3-27-28 16,-3-30-15-16,-5-23-11 16,-4-26-1-16,-2-22-60 15,2-20-118-15,7-13-146 0,-5-8-325 16,-5-5-218-16</inkml:trace>
  <inkml:trace contextRef="#ctx0" brushRef="#br0" timeOffset="8752.5938">11662 3420 1341 0,'0'0'263'16,"0"0"-9"-16,0 0-77 16,0 0-130-16,0 0-36 15,0 0 8-15,18 95 13 16,-4-45-16-16,1 1-8 15,0-4-8-15,4-2-64 16,-3-14-193-16,-5-15-385 0</inkml:trace>
  <inkml:trace contextRef="#ctx0" brushRef="#br0" timeOffset="9046.0384">11641 2977 1380 0,'0'0'176'16,"0"0"-64"-16,0 0-70 16,-31 98-2-16,31-43-1 15,4-2-1-15,17-3-15 16,6-10-9-16,7-17-13 16,1-16 15-16,1-7-3 15,1-14 1-15,-8-21 8 16,-5-9-8-16,-14-11 1 0,-10 0-2 15,0 3 0-15,-23 5-11 16,-11 16 5-16,0 12-7 16,-5 17-31-16,-2 4-66 15,3 48-56-15,10-2-166 16,13-1-268-16</inkml:trace>
  <inkml:trace contextRef="#ctx0" brushRef="#br0" timeOffset="9705.0069">12003 3254 1332 0,'0'0'228'16,"0"0"-72"-16,0 0-102 15,0 0-53-15,0 0 8 16,-1 82 1-16,9-41 5 16,1-1-5-16,-1 0-3 15,-4-10 3-15,0-6-8 0,-2-7-1 16,-2-11 8-16,0-6 7 16,0-6 16-16,0-24-2 15,-6-11-13-15,-2-13-1 16,4-2 21-16,4 4 11 15,0 8 15-15,0 14 1 16,12 16-48-16,7 14-13 16,6 6-3-16,7 24-6 15,4 10 0-15,-2 7 6 16,0 4 6-16,-5-2-6 16,-5-1 0-16,0 2-122 15,-4-15-161-15,-8-16-410 0</inkml:trace>
  <inkml:trace contextRef="#ctx0" brushRef="#br0" timeOffset="10050.6749">12341 3103 85 0,'0'0'1130'15,"0"0"-990"-15,0 0-103 16,0 0-16-16,0 0 24 15,0 0 19-15,0 0-8 16,109 44-21-16,-75-44-9 16,-3-17-1-16,-7-10-1 15,-9-1 14-15,-9-2 16 16,-6-3 9-16,0 6 0 0,-17 0 2 16,-5 8-15-1,-6 6-4-15,-1 12-22 0,-3 1-18 16,-2 14-6-16,4 17 0 15,3 8-1-15,8 8 1 16,13 2-2-16,6 3-11 16,16-5 3-16,22-6-32 15,30-13-91-15,37-28-58 16,-12 0-171-16,-11-23-266 0</inkml:trace>
  <inkml:trace contextRef="#ctx0" brushRef="#br0" timeOffset="10643.7177">12907 2842 1098 0,'0'0'268'0,"0"0"46"0,0 0-111 16,0 0-9-16,0 0-82 15,0 0-67-15,0 0-35 16,-71 35-3-16,48 13 2 16,4 4-3-16,4 1-4 15,9-2-1-15,6-5-1 16,0-13-1-16,9-11-14 15,9-16-42-15,5-6-23 16,1-19 32-16,2-18 1 16,-6-9 34-16,1-6 1 15,-10 0 12-15,-1 3 0 16,-8 7 21-16,0 10 34 16,-2 10 13-16,0 9 11 15,0 9 3-15,0 4-44 16,0 0-38-16,0 14-10 0,0 10 10 15,6 6-1-15,5 4-1 16,5-2 2-16,11-9-2 16,11-8 1-16,10-15 1 15,9-5 1-15,4-28 6 16,-7-10-7-16,-12-6-9 16,-18-5-8-16,-22 1 17 15,-2 3 0-15,-10 8 1 16,-14 5 7-16,4 11-7 15,0 7 11-15,6 8 3 16,5 6-3-16,3 2-12 16,6 3 0-16,0 0-16 15,0 9-8-15,15 13 15 0,2 11 9 16,1 8 0-16,5 11 0 16,-3 2 8-16,5 0 14 15,5-3 5-15,5-6-5 16,13-10-7-16,5-8-2 15,11-17-2-15,3-10-2 16,2 0-9-16,1-18-77 16,-22 1-149-16,-24 4-403 0</inkml:trace>
  <inkml:trace contextRef="#ctx0" brushRef="#br0" timeOffset="11494.3652">11918 3750 1515 0,'0'0'198'0,"0"0"-49"16,0 0-95-16,0 0-43 16,43 132 72-16,-9-17 42 0,5 25-23 15,-8 3-33-15,-4-16-11 16,-2-23-25-16,-5-24-11 16,-5-22-13-16,1-22-8 15,-3-13 5-15,1-5-6 16,4-11-10-16,1-7-17 15,2-12-1-15,-7-29-22 16,-4-11-4-16,-6-6 1 16,-4 0 24-16,-10 6 11 15,-18 11 18-15,-4 11 0 16,-8 13 0-16,-7 11 1 16,-2 6 0-16,3 0-1 15,8 6 0-15,7 4 0 16,12-3 0-16,12-1 0 15,7-4-6-15,7-2-69 0,27 0 5 16,12-15 11-16,12-8-14 16,3-4-6-16,-3-3 8 15,-7-1 6-15,-16 4 17 16,-11 1 27-16,-12 4 21 16,-10 3 60-16,0 4 42 15,-2 4 18-15,0 5-8 16,0 3-10-16,0 3-31 15,0 0-45-15,0 8-18 16,0 15-8-16,0 12 11 16,0 7 3-16,0 8 0 15,10-2-4-15,9-4-9 16,6-6 0-16,1-10 7 16,2-12-8-16,-6-13-28 15,-4-3-6-15,-8-23 16 0,-1-14 9 16,-9-8 8-16,0-5 0 15,0 2 0-15,0 7 1 16,-3 10 9-16,2 11 22 16,-2 8 16-16,3 9 4 15,0 3-35-15,0 5-16 16,0 18-10-16,14 9 10 16,0 6 0-16,6 1 1 0,-2 0-1 15,2-7 0 1,0-10-79-16,-2-14-96 0,5-18-87 15,-4-18-125-15,-8-8-249 16</inkml:trace>
  <inkml:trace contextRef="#ctx0" brushRef="#br0" timeOffset="11779.003">12665 4137 677 0,'0'0'216'0,"0"0"-74"16,0 0-103-16,0 0 38 15,0 0 49-15,0 0-18 16,35 110-7-16,-31-77-24 15,-4-6-15-15,0-5-9 16,0-11-20-16,0-11 5 16,0 0 91-16,0-28-28 15,0-10-72-15,1-9-1 0,10 0 1 16,5 9 29 0,4 9 2-16,1 10-14 0,3 10-17 15,-2 9-15-15,4 0-13 16,-2 11 7-16,4 11-8 15,-3 2 7-15,-2 4-7 16,-3 0-5-16,-3-8-78 16,1-11-129-16,-4-4-185 15,-1-5-406-15</inkml:trace>
  <inkml:trace contextRef="#ctx0" brushRef="#br0" timeOffset="12160.4247">13123 3948 954 0,'0'0'363'0,"0"0"-121"16,0 0-68-16,0 0-107 0,0 0 29 16,-49 93 1-16,43-49-11 15,4 2-34-15,2-4-24 16,7-7-19-16,18-5-2 16,8-14-6-16,9-13 6 15,6-3 0-15,2-22-7 16,-2-17-49-16,-10-10-33 15,-15-8-19-15,-17-21 25 16,-6 5 48-16,-15-4 28 16,-15 4 1-16,-1 15 55 15,-1 3 51-15,5 14 23 16,6 15-10-16,7 11-2 16,7 8-12-16,7 7-53 0,0 0-53 15,1 17 0 1,19 16 0-16,6 9 0 0,8 12 17 15,6 3 0-15,0 4-16 16,-1-2 5-16,-8 0-6 16,-4-4-69-16,-24 3-91 15,-3-11-146-15,-8-16-343 0</inkml:trace>
  <inkml:trace contextRef="#ctx0" brushRef="#br0" timeOffset="12357.2511">13256 3898 1463 0,'0'0'217'0,"0"0"-97"0,0 0-31 15,95-23-4-15,-54 23 3 16,0 9-26-16,-2 16-23 16,-9 2-19-16,-7 6-10 15,-11-2-10-15,-7-1-18 16,-5-13-103-16,-13-7-113 15,-3-10-324-15</inkml:trace>
  <inkml:trace contextRef="#ctx0" brushRef="#br0" timeOffset="12476.2031">13386 3568 1337 0,'0'0'169'0,"0"0"-138"0,0 0-31 15,0 0-13-15,36 80-31 16,-9-36-153-16,-2-3-214 15</inkml:trace>
  <inkml:trace contextRef="#ctx0" brushRef="#br0" timeOffset="13145.1897">13706 3665 1538 0,'0'0'193'16,"0"0"85"-16,0 0-126 15,0 0-87-15,0 0-34 0,0 0 27 16,-43 91 16 0,33-38-9-16,8 3-14 0,2-1-26 15,0-8-16-15,20-9-3 16,7-10-6-16,4-17 0 16,3-11 0-16,4-14-11 15,-6-23-26-15,-7-14-18 16,-6-12 9-16,-15-6 19 15,-4-2 8-15,-14 5 10 16,-13 12 9-16,-2 17 0 16,-2 18 1-16,2 17-1 15,2 6 0-15,3 22 0 16,8 12-1-16,5 6 0 16,11 3-5-16,0-3 0 0,21-3-18 15,11-14-98 1,8-10-56-16,0-15-11 0,2-4-21 15,-7-22-44-15,-3-7 109 16,-9 1 114-16,-10 2 31 16,-3 4 116-16,-4 10 58 15,-1 8-14-15,2 6-69 16,4 0-58-16,3 9-17 16,4 12 28-16,5 3 1 15,-5 7-17-15,1 1-1 16,-8-6-8-16,-5-1-5 15,-6-9-3-15,0-8 0 16,0-8 13-16,-13-8 21 0,-4-24 2 16,2-13 16-1,6-12 2-15,5-4-1 0,4 2-1 16,4 12 4-16,11 9-8 16,8 16-13-16,8 12-16 15,9 10-15-15,8 0-6 16,8 23 6-16,6 10 1 15,-7 9-4-15,-7 3-6 16,-10 8-6-16,-20 23-35 16,-7-12-118-16,-11-10-228 0</inkml:trace>
  <inkml:trace contextRef="#ctx0" brushRef="#br0" timeOffset="14450.4172">17012 4071 1624 0,'0'0'226'0,"0"0"-14"16,0 0 73-16,0 0-105 16,0 0-104-16,0 0-59 15,4 118 0-15,52 54 86 16,15 32 7-16,6 5-14 15,-2-20-23-15,-13-28-36 16,-13-17-16-16,-15-23-6 0,-14-32-15 16,-14-28-30-16,-6-25-86 15,0-19-75-15,-13-10-43 16,-21-7 16-16,-32-31-96 16,-39-54-313-16,11 3 37 15,5 2-147-15</inkml:trace>
  <inkml:trace contextRef="#ctx0" brushRef="#br0" timeOffset="14745.9497">16834 5149 841 0,'0'0'319'16,"0"0"18"-16,0 0-150 16,0 0-83-16,0 0 64 15,73 114-20-15,2-61-43 16,26 1-38-16,-5-7-29 16,-10-14-14-16,-11-15-16 0,-20-18-8 15,6 0-76-15,5-26-113 16,-7-14-64-16,-10-10-137 15,-12-3 98-15,-11 4 210 16,-11 5 82-16,-9 14 169 16,-6 6 140-16,0 13-4 15,0 11-49-15,0 5-121 16,-8 25-60-16,0 17 2 16,-3 12 2-16,2 8-29 15,1 1-23-15,-3-2-14 16,5-14-13-16,-1-12-18 15,-6-37-127-15,3-3-327 16,-4-25-908-16</inkml:trace>
  <inkml:trace contextRef="#ctx0" brushRef="#br0" timeOffset="15330.1047">16600 3096 1242 0,'0'0'210'0,"0"0"-21"16,0 0 13-16,-102-26-60 15,74 47-68-15,-1 22-21 16,4 15-7-16,5 11-9 15,7 3-6-15,10-2-15 16,3-5-7-16,15-8-2 16,13-10-7-16,6-15-1 0,6-14 0 15,-4-18-15-15,-1-4-4 16,-3-29 1-16,-11-12 10 16,-7-11 9-16,-12-6 1 15,-2 0 8-15,0 2-1 16,-2 11 6-16,-2 14 19 15,1 17 1-15,-1 16-15 16,4 4-19-16,0 32-21 16,0 14 10-16,0 13 11 15,13 3 0-15,6-4-2 16,8-7-94-16,10-13-98 16,4-16-65-16,26-24-6 15,-13-7-88-15,-8-18-519 0</inkml:trace>
  <inkml:trace contextRef="#ctx0" brushRef="#br0" timeOffset="15688.8698">16983 3341 573 0,'0'0'335'16,"0"0"38"-16,-8-91-43 16,-3 59-97-16,3 13-24 15,3 8-63-15,-3 11-48 16,3 0-63-16,-3 23-33 16,1 14-2-16,0 10 2 15,5 5 4-15,2 1-6 16,6-4 1-16,18-6-1 15,18-10-1-15,10-12-8 16,7-17-10-16,2-4-33 16,-4-30-51-16,-9-17-35 15,-16-26 24-15,-30-40 51 16,-15-36 44-16,-23 10 19 0,-3 27 1 16,11 40 69-16,14 46 27 15,1 6 53-15,4 8-40 16,0 7-46-16,8 7-64 15,1 30-9-15,0 17 3 16,10 26 6-16,13 22-1 16,0-8 0-16,1-9 1 15,1-16-1-15,-4-24-56 16,1-4-101-16,3-2-84 16,-7-16-270-16,-11-14-126 0</inkml:trace>
  <inkml:trace contextRef="#ctx0" brushRef="#br0" timeOffset="15895.5138">17162 3280 819 0,'0'0'350'16,"0"0"-96"-16,0 0-20 15,31-86-77-15,1 63-15 16,6 7-17-16,7 11-32 16,0 5-45-16,-1 13-15 15,-5 18-12-15,-3 5 2 16,-7 4-6-16,-1 1-9 15,-7-5-6-15,-4-4-2 16,-7-8-28-16,-10-14-108 16,0-7-146-16,-2-3-284 0</inkml:trace>
  <inkml:trace contextRef="#ctx0" brushRef="#br0" timeOffset="16020.2187">17420 2869 990 0,'0'0'346'0,"0"0"-174"15,0 0-61-15,0 0-111 16,0 0-7-16,0 0-20 16,74 118-141-16,-39-71-168 0</inkml:trace>
  <inkml:trace contextRef="#ctx0" brushRef="#br0" timeOffset="16316.9589">17598 2954 1332 0,'0'0'220'0,"0"0"-48"0,0 0-87 16,0 0-75-16,0 0 24 15,51 111 64-15,-13-49 4 16,2 1-29-16,0-5-29 16,-4-10-29-16,-9-11-14 15,-6-17 6-15,-9-13 2 16,-5-7 15-16,-3-24 14 15,-4-32-26-15,0-34-2 16,-9-25-2-16,-3 11-8 16,-3 25-14-16,7 37-11 15,8 34-9-15,0 5-41 16,6 3-166-16,37 28-144 0,1 7 95 16,0 4-240-16</inkml:trace>
  <inkml:trace contextRef="#ctx0" brushRef="#br0" timeOffset="16901.0043">18165 2914 1283 0,'0'0'192'0,"0"0"95"16,0 0-98-16,0 0-34 15,0 0-89-15,0 0-52 16,0 0-14-16,-76 81 15 15,57-23 0-15,10 2-4 0,3-2-10 16,6-8 0-16,6-10-1 16,14-14-5-16,8-17-34 15,0-9-47-15,4-18-6 16,-6-22-8-16,-3-16 14 16,-4-9 24-16,-11-4 29 15,-2 6 33-15,-6 9 6 16,0 15 40-16,0 14 19 15,0 8 18-15,0 13-2 16,0 4-48-16,0 4-33 16,0 19-17-16,5 13 16 15,6 6-5-15,5 3 6 16,8 1 0-16,10-7 0 0,7-8 1 16,10-12 4-16,0-16-5 15,-2-3-53-15,-6-19-44 16,-11-18-7-16,-17-9 66 15,-15-23 38-15,-22-25 3 16,-14 2 32-16,0 7 25 16,2 15 15-16,13 28 39 15,2 5 28-15,5 7-31 16,6 16-19-16,8 14-62 16,0 9-30-16,2 24-15 15,13 15 15-15,2 8 0 16,5 10 1-16,1 4 0 15,0-1-1-15,-3-5 0 16,-4-1-14-16,0-11-97 0,-14-16-156 16,-2-11-134-16,0-22-431 0</inkml:trace>
  <inkml:trace contextRef="#ctx0" brushRef="#br0" timeOffset="17073.5695">18488 2761 1264 0,'0'0'211'0,"0"0"-32"16,0 0-78-16,0 0-62 16,0 0-14-16,116 40-7 15,-72-6 2-15,-2 9-12 16,-9 2-7-16,-7-2-1 16,-15-4-90-16,-10-12-204 0,-1-16-324 15</inkml:trace>
  <inkml:trace contextRef="#ctx0" brushRef="#br0" timeOffset="17200.5083">18682 2527 1039 0,'0'0'177'15,"0"0"-113"-15,0 0-57 16,0 0-7-16,0 0-10 16,126 97 8-16,-79-39-85 15,-12-4-199-15</inkml:trace>
  <inkml:trace contextRef="#ctx0" brushRef="#br0" timeOffset="17845.3839">18976 2616 1217 0,'0'0'177'0,"0"0"106"16,0 0-102-16,0 0-77 15,0 0-76-15,0 0-9 16,-78 86 7-16,67-28-5 15,6 4-1-15,5-1-6 16,3-3-13-16,19-10 7 16,4-13-8-16,8-17 1 15,2-18-1-15,3-8-21 16,-5-30-37-16,-7-11-13 16,-13-25 40-16,-7 6 20 0,-7-5 9 15,-3 7 2 1,-13 22 1-16,1 7 38 0,2 17 8 15,3 17-26 1,1 3-21-16,6 27-16 0,1 10 15 16,2 7-10-16,2 3 0 15,19-3-47-15,7-9-51 16,6-9-46-16,7-14-36 16,-2-12-62-16,-7-7-133 15,-8-19-130-15,-10-8 516 16,-6-6 218-16,-5 5 85 15,-3 4 37-15,0 8-85 16,1 11-50-16,2 12-87 16,2 0-107-16,3 19-10 0,3 14-1 15,1 8 1-15,-2 5 8 16,-4 1-7-16,1-3 9 16,-3-8-10-16,-4-12 5 15,1-12-5-15,0-12 15 16,4-6 136-16,-1-27-53 15,4-8-34-15,1-6 47 16,4-2-27-16,-3 8-4 16,1 12 7-16,-1 14-42 15,4 14-46-15,6 1-5 16,8 17-2-16,9 13 6 16,5 9-5-16,0 5 5 15,0 10-67-15,0 29-74 16,-11-8-182-16,-17-11-776 0</inkml:trace>
  <inkml:trace contextRef="#ctx0" brushRef="#br0" timeOffset="18655.2218">18169 3405 1573 0,'0'0'206'0,"0"0"56"16,0 0-174-16,0 0-82 15,25 113 12-15,2 6 30 16,3 22 31-16,-2 6-19 15,-1-17-17-15,-3-21-21 16,-3-24-20-16,-4-27-1 16,-3-22 4-16,-8-20-5 15,5-6-33-15,-1-10-4 16,2-6 18-16,4-31-21 16,-2-18-29-16,-4-12 2 15,-10-5 27-15,-4 3 26 16,-23 6 5-16,-16 16 9 0,-7 11 1 15,-9 16 18-15,-1 10-4 16,6 10 3-16,11 0 2 16,15 0-14-16,17 0-6 15,11 0-31-15,27 2 15 16,35-2-4-16,38-5-7 16,1-11-21-16,-9-3-33 15,-13 0 1-15,-29 5-2 16,-1 0 2-16,-9-2 53 15,-16 2 27-15,-15 6 80 16,-8 0 56-16,-1 4 16 16,0 4-25-16,0 0-64 15,0 1-57-15,0 20-4 0,0 10-2 16,0 10 22-16,0 4 16 16,0 0-11-16,7-1-17 15,10-9-10-15,3-6 0 16,2-13 0-16,1-13-22 15,2-3-7-15,-3-22-8 16,-4-14-18-16,-4-8 9 16,-5-3 24-16,-5 5 21 15,-4 5 1-15,0 8 7 16,0 9 38-16,0 8 11 16,0 9-4-16,0 3-38 15,0 1-14-15,0 20-9 16,0 7 9-16,3 4 1 15,8 2 0-15,-1 2 0 16,2-4-1-16,4-4-93 0,2-6-140 16,3-19-109-16,-2-3-186 15,-5-3-79-15</inkml:trace>
  <inkml:trace contextRef="#ctx0" brushRef="#br0" timeOffset="18949.443">19053 3887 469 0,'0'0'238'15,"0"0"31"-15,0 0-25 16,0 0-29-16,0 0-92 15,0 0-85-15,0 0-25 16,18 0 31-16,-18 26 13 16,0 0-19-16,0-3-3 15,-2-4-2-15,-4-4-11 0,1-6-9 16,2-9 11 0,3-3 90-16,0-19-25 15,0-10-56-15,14-5-13 16,4 2 29-16,2 6 6 0,5 10-8 15,2 10-14-15,4 6-10 16,3 3-12-16,1 11-4 16,-1 11-6-16,-5 5 0 15,-3 4-1-15,-7-2-16 16,-8-3-50-16,0-5-91 16,-3-15-136-16,-3-6-345 15,1 0-478-15</inkml:trace>
  <inkml:trace contextRef="#ctx0" brushRef="#br0" timeOffset="19308.117">19525 3720 742 0,'0'0'515'0,"0"0"-239"15,0 0-54-15,0 0-141 16,0 0-62-16,0 0 19 16,-9 89 13-16,9-44-20 15,0-2-16-15,2-4-2 16,17-8-12-16,4-12 1 15,9-12 4-15,3-7-6 16,4-13-13-16,-3-17-75 16,-4-11-8-16,-9-9 12 15,-11-10 49-15,-10-17 35 16,-2-21 19-16,-9 5 45 16,-5 15 32-16,3 20 42 15,4 29 56-15,1 8-36 0,0 7-36 16,6 14-54-16,0 3-68 15,5 29-7-15,14 17 7 16,10 12 0-16,0 10 8 16,3 3-2-16,-7-3 0 15,-7-4-6-15,-13-7-41 16,-7-4-106-16,-19-18-122 16,-6-17-372-16</inkml:trace>
  <inkml:trace contextRef="#ctx0" brushRef="#br0" timeOffset="19503.2711">19559 3660 1375 0,'0'0'177'15,"0"0"-71"-15,0 0-55 16,114 0 31-16,-64 21 6 16,-1 8-33-16,-1 5-8 15,-11 2-19-15,-9 0-12 16,-13-6-16-16,-9-4-66 15,-6-20-130-15,-7-6-210 16,-7 0-810-16</inkml:trace>
  <inkml:trace contextRef="#ctx0" brushRef="#br0" timeOffset="19617.9077">19861 3424 1134 0,'0'0'184'15,"0"0"-68"-15,0 0-81 16,0 0-34-16,0 0-1 0,93 79-45 15,-58-38-165-15,-6-5-444 0</inkml:trace>
  <inkml:trace contextRef="#ctx0" brushRef="#br0" timeOffset="19961.8701">20318 3565 1362 0,'0'0'218'15,"0"0"-16"-15,0 0-32 16,0 0-84-16,0 0-53 0,0 0-19 16,0 0 38-16,-52 114 19 15,35-57-36-15,4 1-16 16,7-3-2-16,6-6-9 16,0-11-7-16,6-12-1 15,12-13-2-15,4-13-9 16,3-3 3-16,2-22-17 15,-3-12-10-15,-4-7 8 16,-8-6 20-16,-8-5 1 16,-4-1 6-16,0 5 0 15,-12 10 0-15,-5 16 1 16,-3 17-1-16,2 8-13 16,-3 14-19-16,8 16-87 15,7 17-79-15,6-6-134 16,0-5-314-16</inkml:trace>
  <inkml:trace contextRef="#ctx0" brushRef="#br0" timeOffset="20319.2611">20471 3613 159 0,'0'0'1358'16,"0"0"-1156"-16,0 0-86 15,0 0-106-15,0 0-3 16,0 0 18-16,37 85 3 15,-25-50-4-15,-6-4 2 16,0-2-8-16,-4-9-7 16,-2-5-2-16,0-11-7 15,0-4 20-15,0-11 17 0,0-23-24 16,0-14-1-16,1-10 42 16,9-5 6-16,4 4 2 15,1 14 17-15,4 14 2 16,-5 15-34-16,3 16-22 15,4 3-26-15,6 28 7 16,5 10 16-16,4 11 23 16,-3 6 5-16,-2 2-25 15,-11-4-16-15,-6-5-10 16,-11-8-1-16,-4-1-75 16,-19-14-154-16,-7-15-570 0</inkml:trace>
  <inkml:trace contextRef="#ctx0" brushRef="#br0" timeOffset="22656.3701">20580 6246 1088 0,'0'0'143'0,"0"0"-100"16,0 0-17-16,0 0 54 15,-6 120 29-15,6-65-22 16,5 2-24-16,12-4-28 15,14-5-13-15,1-8-8 16,7-10 4-16,3-8-5 16,1-15 1-16,-5-7-2 15,-4-1 6-15,-3-22 2 16,-8-12-2-16,-7-6-12 16,-7-12 1-16,-9-8 5 15,0-8 18-15,-25-3-11 0,-5-1 0 16,-4 7-1-1,1 12 0-15,9 19 24 0,6 18 0 16,9 11-37-16,2 6-5 16,7 20-14-16,0 14 12 15,11 11-5-15,12 3 0 16,11 0-58-16,11-5-34 16,5-7-37-16,2-13-52 15,-5-15-14-15,-9-8 31 16,-13 0 90-16,-10-19 81 15,-12-3 18-15,-3-4 92 16,0 4 58-16,0 3 6 0,-3 7-42 16,0 11-21-1,3 1-74-15,-3 11-37 0,3 17 0 16,0 10 0-16,0 3 6 16,0 3-5-16,-3-2 0 15,2-5-1-15,-2-4 0 16,1-10 0-16,1-7 0 15,1-13-29-15,0-3 5 16,0-11 23-16,13-14-19 16,1-8 18-16,0-6-4 15,3 1 6-15,-2 4 0 16,-3 8 0-16,0 10 2 16,-3 8 6-16,2 8-8 15,3 0 0-15,3 8 0 16,0 12 0-16,5 2 0 0,2 2 0 15,-2-3 0-15,2-3 1 16,-3-8-1-16,-4-7 0 16,-2-3-1-16,-1 0 1 15,2-19-2-15,-5-3 2 16,-2-6 0-16,0 5 2 16,-3 2 13-16,-3 7 17 15,0 8 19-15,-3 6-17 16,2 4-34-16,4 21-1 15,-1 8 0-15,3 5 1 16,-1 2 0-16,-4-4 1 16,-1-8-1-16,-2-14-61 15,-4-9-158-15,-8-5-307 0</inkml:trace>
  <inkml:trace contextRef="#ctx0" brushRef="#br0" timeOffset="22801.2946">21324 5966 1054 0,'0'0'129'0,"0"0"-101"16,0 0-28-16,0 0 0 15,0 0 0-15,67 103-7 16,-23-61-122-16,-3-7-202 0</inkml:trace>
  <inkml:trace contextRef="#ctx0" brushRef="#br0" timeOffset="23002.1993">21652 6053 1003 0,'0'0'262'0,"0"0"65"0,0 0-123 15,0 0-90-15,0 0-89 16,0 0-15-16,24 81 49 16,-2-21 14-16,0 5 1 15,-3 4-43-15,-3-5-15 16,-5-7-15-16,-9-13-1 15,-2-12-78-15,-2-21-102 16,-15-11-86-16,-4 0-364 0</inkml:trace>
  <inkml:trace contextRef="#ctx0" brushRef="#br0" timeOffset="23147.6886">21433 6196 636 0,'0'0'383'15,"0"0"-269"-15,0 0-82 16,162-16-24-16,-46 13-8 16,-10 3-102-16,-20-1-133 0</inkml:trace>
  <inkml:trace contextRef="#ctx0" brushRef="#br0" timeOffset="23747.1039">22474 5981 1288 0,'0'0'161'0,"0"0"-28"16,0 0-42-16,-105 40-19 16,87-13-18-16,2 1-18 15,12-3-18-15,4-3-8 16,0-3-3-16,15-4 10 15,13-1 0-15,7-1 18 16,5 2-13-16,6-1-10 16,-8 5-10-16,-6 0-2 15,-15 3 0-15,-15 3 0 16,-6 2 1-16,-30 0 25 16,-17-2-8-16,-10-3-5 0,-2-3-4 15,4-5-9-15,14-6 2 16,16-3 5-16,13-5-6 15,13 1 5-15,3 2-6 16,18-1-19-16,21 2 15 16,15 0 4-16,10-1 0 15,10-3 0-15,2 0 0 16,-2-9-1-16,-9-14-16 16,-13-8-8-16,-10-13 13 15,-16-21 12-15,-12-25 1 16,-14 1 12-16,0 12 26 15,-5 17 22-15,-6 27 43 16,0 9 18-16,-1 5-28 0,7 15-28 16,-1 4-42-16,2 20-24 15,2 18-2-15,2 13 2 16,0 10 0-16,17 8 6 16,6-2-5-16,0-2 1 15,-1-8-2-15,-2-10-16 16,-6-14-71-16,-4-14-64 15,-10-19-141-15,0 0-241 16,-7-13-383-16</inkml:trace>
  <inkml:trace contextRef="#ctx0" brushRef="#br0" timeOffset="23900.7514">22592 6125 874 0,'0'0'493'16,"0"0"-431"-16,0 0-47 0,0 0-14 15,0 0 15-15,123 24-5 16,-51-12-11-16,31-8-24 16,-20-2-192-16,-15-2-375 0</inkml:trace>
  <inkml:trace contextRef="#ctx0" brushRef="#br0" timeOffset="24587.2711">23066 6092 696 0,'0'0'112'16,"0"0"14"-16,0 0-67 0,0 0 8 16,0 0-15-16,7 98-13 15,24-80-16-15,7-7-7 16,-1-6-5-16,4-5-2 16,-7-3-8-16,-6-18-1 15,-5-4-1-15,-12-4 1 16,-7-3 26-16,-4 2 100 15,-11 3 12-15,-16 5 9 16,-1 9-43-16,-8 10-12 16,1 3-13-16,-4 10-13 15,5 15-8-15,7 7-17 16,8 7-16-16,15 3-4 16,4-1-12-16,23-1-8 15,24-7 5-15,14-8 4 16,10-12-8-16,6-13-2 0,-2 0-25 15,-7-16-31-15,-13-14 20 16,-14-3 28-16,-14-3 8 16,-16 0 28-16,-11 6 40 15,0 7 32-15,0 9 7 16,-11 13-20-16,-7 1-42 16,-1 20-32-16,-2 13-2 15,0 10 2-15,4 9-3 16,10 6-2-16,3 2-1 15,4 1 1-15,0-1-8 16,11-6-5-16,-1-13-67 16,1-13-46-16,-3-17-54 0,-2-11 51 15,3-8 56-15,-4-25-45 16,-2-13 26-16,-3-23 60 16,0-26 24-16,3-27 21 15,5 10 23-15,2 24 39 16,4 36 22-16,1 30-6 15,4 2-37-15,6 5-35 16,4 7-26-16,3 8-1 16,-2 8-9-16,4 21 7 15,-10 8 1-15,-7 6 1 16,-12 4-1-16,-5-4 0 16,-22-1 1-16,-18-7-1 15,-47-7-56-15,12-9-166 16,-1-14-481-16</inkml:trace>
  <inkml:trace contextRef="#ctx0" brushRef="#br0" timeOffset="29940.3515">22401 10364 1422 0,'0'0'203'16,"0"0"-61"-16,0 0 26 0,0 0-30 16,0 0-15-16,150-44-30 15,-22 34-38-15,52 2-19 16,30 3 4-16,0 1-15 15,-18 2 2-15,-33 0-17 16,-12-1-9-16,-36 0 6 16,-30-1-7-16,-30 2-22 15,-17-2-39-15,-7 3-51 16,-13-3-62-16,-26 4-42 16,-24 0-32-16,-21 0-435 0</inkml:trace>
  <inkml:trace contextRef="#ctx0" brushRef="#br0" timeOffset="30202.334">22461 10579 1185 0,'0'0'184'0,"0"0"-82"15,0 0-3-15,0 0 52 16,0 0 94-16,170 5-34 15,-32-8-76-15,17-8-42 16,-2-3-35-16,-13 1-6 16,-23 4-12-16,-10 4-16 15,-18 3-9-15,-23 2-6 16,-22 0-9-16,-17 0 0 0,-6 5-67 16,-21 18-84-16,-8-1-198 15,-32-3-425-15</inkml:trace>
  <inkml:trace contextRef="#ctx0" brushRef="#br0" timeOffset="33081.6766">11091 14809 1679 0,'0'0'178'16,"0"0"-178"-16,0 0-44 15,0 0 31-15,116-65 12 16,-59 49 1-16,0-2-16 16,2 7-104-16,4 4-81 15,-16 6-68-15,-17 1-220 0</inkml:trace>
  <inkml:trace contextRef="#ctx0" brushRef="#br0" timeOffset="33252.1403">11077 14940 1139 0,'0'0'184'16,"0"0"-81"-16,0 0-29 16,0 0 2-16,0 0 15 15,0 0-31-15,96-23-36 16,-27 1-10-16,10-2-14 15,28-9-50-15,-34 10-139 16,-6-4-200-16</inkml:trace>
  <inkml:trace contextRef="#ctx0" brushRef="#br0" timeOffset="33486.694">11637 14360 1320 0,'0'0'97'16,"115"-3"-97"-16,-5 3 17 15,-1 0 30-15,-12 12 2 16,-39 7-11-16,-23 7-22 16,-9 11-10-16,-11 14-5 15,-15 22 5-15,-65 26 4 16,-78 31-10-16,-54 9-19 15,21-31-202-15,11-24-518 0</inkml:trace>
  <inkml:trace contextRef="#ctx0" brushRef="#br0" timeOffset="42055.3999">18158 7466 804 0,'0'0'318'0,"0"0"-37"15,0 0-55-15,0 0-79 0,0 0-32 16,0 0-41-16,0 0-40 15,0 0-24-15,13 0-9 16,12 0 5-16,9 0-5 16,7-4-1-16,1-3-55 15,-1 2-72-15,11-5-131 16,-12 0-131-16,-9 0-465 0</inkml:trace>
  <inkml:trace contextRef="#ctx0" brushRef="#br0" timeOffset="42258.5209">18533 7285 1220 0,'0'0'319'16,"0"0"-40"-16,0 0-92 0,0 0-121 16,0 0-48-16,0 0 29 15,-16 111 12-15,16-61-27 16,2 0-17-16,9-4-10 15,2-6-5-15,4-8-149 16,1-11-323-16,-5-17-899 0</inkml:trace>
  <inkml:trace contextRef="#ctx0" brushRef="#br0" timeOffset="42874.702">17476 6066 1088 0,'0'0'352'0,"0"0"-45"0,0 0-48 15,0 0-98-15,0 0-90 16,0 0-53-16,0 0-12 16,-4 76 4-16,20-22 5 15,0 6-6-15,0-2-3 16,-1-8-6-16,-1-7-16 15,-7-1-124-15,-7-9-155 16,0-12-325-16</inkml:trace>
  <inkml:trace contextRef="#ctx0" brushRef="#br0" timeOffset="43039.2024">17203 6399 983 0,'0'0'226'0,"0"0"14"15,0 0-142-15,0 0-63 16,126-38-11-16,-64 27-12 16,0 0-12-16,7-6-46 15,-14 1-180-15,-14 0-279 0</inkml:trace>
  <inkml:trace contextRef="#ctx0" brushRef="#br0" timeOffset="43219.2813">17625 6034 825 0,'0'0'278'0,"0"0"72"16,0 0-106-16,0 0-129 15,0 0-69-15,0 0 48 16,4 127 11-16,10-59-51 16,0 7-33-16,-1 1-21 15,-5 35-10-15,-3-20-273 16,-4-11-771-16</inkml:trace>
  <inkml:trace contextRef="#ctx0" brushRef="#br0" timeOffset="59014.8565">7155 15906 523 0,'0'0'88'0,"0"0"-60"0,0 0 21 16,0 0 58-16,0 0-18 15,-53-26 5-15,41 22-9 16,2-1-34-16,-3 0 0 16,0-1 15-16,-1 0 7 15,-4 1-21-15,2 1-20 16,-4-1-5-16,-3 3-9 16,-6-3-4-16,-5 2-2 15,-6 2 7-15,-4 1 16 16,-2 0-15-16,0 0 3 15,3 1-8-15,3 7-1 16,0-4-5-16,4 2 6 16,2 0 4-16,4 0 7 0,5 0-12 15,7 1-12-15,1 0 4 16,4 2-6-16,-1 0 1 16,0 1 0-16,-3 0-1 15,3 2 1-15,-2 1 0 16,-2 2 0-16,-3 3 0 15,-2 1 1-15,-1 0-1 16,2 3 1-16,-1-3-1 16,-1 2 5-16,3-1-4 15,0-2 5-15,3 0-6 16,-2-1 11-16,1 2-3 16,-5 2-3-16,2 1 1 15,-2 2 2-15,0 1 2 0,-1 2 4 16,2-2-2-16,-2 2 3 15,1-2 18-15,0 3-15 16,4-1-3-16,-1 1-4 16,3-3-1-16,-3 0-10 15,6 1 0-15,1-2 9 16,0 0-8-16,0 0 5 16,3 2 0-16,2-1-5 15,1 1 4-15,1-1-5 16,-4 2 6-16,5-3-5 15,-1 1 4-15,4-5-5 16,-4 1 5-16,1-1-4 0,1 1 6 16,3-1-7-1,1 2-1-15,-2 5 1 0,3-1-1 16,0 3 1 0,0 1-1-16,0-1 1 0,0 0 0 15,0-2 0-15,5 0-1 16,7 1 0-16,-2-2 1 15,3 2 0-15,5 0-1 16,-3 0 8-16,5-1-8 16,0 0 0-16,0-1 0 15,4 0 0-15,-1-4 2 16,2 0-2-16,1-2 0 16,0 1 1-16,6-1 8 15,-2-2-9-15,2-1 2 16,-2 0-2-16,-2-6 10 0,1 0-10 15,-7-3-1 1,2-2 1-16,0-1 0 0,0-1 1 16,1 0 6-16,0 1-7 15,-1-4 0-15,6-1 0 16,-5 0 1-16,4 0 4 16,-4 0-5-16,3 0 0 15,-2 0 0-15,2-3 1 16,-3-2 0-16,1 0 0 15,-2 1-1-15,6-1 6 16,-5-1-6-16,4 2 0 16,-5 0 0-16,2-1 0 0,-1-2 0 15,0 0 0-15,0-4 2 16,2 3-2 0,-1-4 2-16,-2 2-1 0,-3 1 0 15,2-1-1-15,-3 1 0 16,-3 2 0-16,1 0 0 15,-2-3 1-15,2 2 0 16,2-4 1-16,1-1-1 16,2-3 0-16,1 2 0 15,-3 0 0-15,0 0 1 16,-4 2 8-16,-5 2-10 16,6 0 8-16,-7 1 5 15,2-3 12-15,1-3-13 16,-1-1-2-16,6-3 5 15,-4-4-6-15,6-1-2 0,-2-2 0 16,0-3 1-16,1-2-7 16,0-1 1-16,-2-2-1 15,0 2 8-15,-4 0-9 16,0 3 2-16,3-2-2 16,-6 4 10-16,0 0-10 15,-2-1 6-15,2-1 0 16,-1 1-5-16,-1-2 0 15,-1 0 7-15,-1 0-8 16,-4-3 13-16,-2 2-12 16,1-4 7-16,-2 2-7 15,0-1 0-15,0 2 5 16,0 0-4-16,0 0-1 16,0 2-1-16,-2-1 6 15,-6 4-6-15,2 4 0 0,-2 0 2 16,1-1-1-16,-3 5 0 15,0 0 0-15,0 0 0 16,-3-1 1-16,2 1-1 16,-3-2 0-16,4 1 5 15,-4 1-5-15,0 0 1 16,1-3 5-16,-1 3-1 16,-1 0-3-16,0 1 3 15,0-1 0-15,2 6-5 16,1-1 0-16,0 2 7 15,-4 2-7-15,8 1 6 0,-2 1 2 16,-1 1-3 0,3 3 1-16,-5-1-5 0,6 4 4 15,-5-1 2-15,2 0-8 16,-2 2-1-16,-2 0 1 16,1 0 1-16,-1 0-1 15,-1 2 0-15,2 3 0 16,-1 2 0-16,3-2 0 15,2-3 0-15,2 1 0 16,3 0 1-16,1-3-1 16,3 2 1-16,0-2-1 15,0 0 0-15,0 0 1 0,0 0-1 16,0 0 0 0,0 0 0-16,0 0 0 0,0 0 0 15,0 0-1-15,0 0-8 16,0 0-9-16,0 1-43 15,0 4-58-15,14 3-24 16,7 13-85-16,-4-2-267 16,-5-1-392-16</inkml:trace>
  <inkml:trace contextRef="#ctx0" brushRef="#br0" timeOffset="80517.5558">13324 6791 408 0,'0'0'71'0,"0"0"-6"16,0 0 5-16,0 0 0 0,-114-27 5 15,87 23-15-15,1 0-18 16,-3 0-7-16,1 0 1 15,0 0-6-15,-4 4 1 16,-2 0-13-16,-2 0-10 16,-4 0-7-16,-9 0-1 15,-2 3 7-15,-4 3-7 16,-2 4 2-16,0 2-1 16,-3-2 9-16,-2 3-9 15,-3 2-1-15,2 1 5 16,-2-2-5-16,7 0 0 15,-1 3 0-15,4-1 0 0,-2 6 1 16,0 0 0 0,1 3-1-16,-1 3 0 0,-2 1 2 15,-5 1-2-15,3 3 0 16,-6-2 0-16,5 3 2 16,0 3-1-16,7 6-1 15,7 3 0-15,2 7-1 16,7 8 1-16,1 18 1 15,9-4-1-15,6 4 0 16,3 14 0-16,15 0 0 16,5 25 1-16,2 6 0 15,21-7 5-15,11-7-4 16,11-14 5-16,5 1-6 16,10 1 6-16,5 3 1 15,6 1 15-15,-2-1-3 0,2-9-4 16,-9-16-3-16,-8-13 1 15,-11-15 4-15,-2-3 11 16,12 6 4-16,10 5 12 16,15 1 7-16,16-2 19 15,16-11 8-15,17-17 2 16,9-17 5-16,-4-10-3 16,-3-21-19-16,-5-4-24 15,6-2-9-15,-1 0-9 16,-7 1-8-16,-14 0-6 15,-18 1-8-15,-23 3 2 16,-18 3-1-16,-3-3 2 16,7-4-2-16,5-11 1 0,7-7 7 15,-4-4-3 1,-6-6-6-16,-3-3 1 0,-5-6 1 16,-5-3 4-16,1-2-5 15,-7-6 0-15,-2 0-1 16,-2 0 0-16,-7-1 1 15,-2 4 0-15,-1 2 0 16,-2 0 5-16,-7-1 9 16,-6-2 10-16,-7-2 7 15,0-2-4-15,-18-15-11 16,-5 12 1-16,-9-4-8 16,-2 1 6-16,6 14-4 15,-9-7 0-15,-3 4-12 16,-3 7 6-16,2 5 0 15,-3 4-5-15,-2 8 11 16,-5 8 4-16,4 7-4 16,-2 4-10-16,-3 7 5 0,4 7-6 15,0 2 0-15,0 5 0 16,-4 1-1-16,2 4 1 16,-3 2-1-16,-2 0 0 15,3 0 0-15,-1 2 1 16,0 10 0-16,5 1-1 15,-3 1 0-15,6 1 0 16,4 1-44-16,2 2-148 16,8-4-212-16,8-9-565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4:02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 8190 965 0,'0'0'139'0,"0"0"-74"16,0 0 51-16,0 0-19 16,0 0-35-16,0 0-24 15,0 0-33-15,29-88-5 16,7 66-6-16,5 3-4 15,0 5-64-15,-5 8-61 16,-4 6-33-16,-10 3-71 16,-13 22 53-16,-9 14 45 15,-8 11 28-15,-21 7 70 16,-6 3 43-16,1-8 66 16,5-8 71-16,13-14-34 0,9-11-5 15,7-8 9 1,2-9 8-16,33-2-60 0,31-16-29 15,40-33-4-15,35-25-22 16,5-17-36-16,-37 18-221 16,-37 15-259-16</inkml:trace>
  <inkml:trace contextRef="#ctx0" brushRef="#br0" timeOffset="263.944">2891 7621 1139 0,'0'0'132'0,"0"0"-132"0,0 0-2 15,0 0-58-15,0 0 60 16,0 0 0-16,146 70 11 16,-81-33 11-16,-3 5-13 15,-5 7 15-15,-12 3-2 16,-21 5-6-16,-24 21-3 15,-25 21-3-15,-71 24 32 16,-36 11 19-16,-22-5-29 16,-2-12-32-16,46-38-84 15,25-22-314-15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4:11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5667 15423 42 0,'0'0'38'16,"0"0"9"-16,0 0 4 16,0 0-25-16,0 0-8 15,0 0-5-15,0 0-5 16,0 0-6-16,0 0 7 16,0 0-8-16,0 0 2 15,0 0 3-15,0 0-6 16,0 0 1-16,0 0 1 15,0 0 6-15,0 0-6 16,0 0-1-16,0 0-1 0,0 0 1 16,0 0-1-16,0 0 0 15,0 0 0-15,0 1-1 16,0 2 1-16,0-3 0 16,0 0 0-16,0 2 0 15,0-2 1-15,0 0 6 16,0 0-6-16,0 0 0 15,0 0 16-15,0 0 5 16,0 0-11-16,0 0-4 16,0 0-6-16,0 0 0 15,0 0 5-15,0 0 2 16,0 0 4-16,0 0 4 16,0 0 1-16,0 0-1 0,0 0-3 15,0 0-6 1,0 0 6-16,0 0-3 0,0 0 0 15,0 0-4-15,0 0 1 16,0 0-1-16,0 0 3 16,0 0 2-16,0 0 1 15,0 0-4-15,0 0 1 16,0 0-2-16,0 0 2 16,0 0-8-16,0 0 7 15,0 0-7-15,0 0 9 16,0 0-9-16,0 0 0 15,0 0 2-15,0 0 6 16,0 0 2-16,0 0 4 16,0 0-4-16,0 0 4 0,0 2-5 15,0 0 0-15,0-1-2 16,0 1 0-16,0-2-7 16,0 0 6-16,0 0-5 15,0 0 4-15,0 0 1 16,0 0-6-16,-1 0 0 15,1 0 0-15,0 0 0 16,0 0 0-16,0 0-1 16,0 0-9-16,0 0-10 15,0 0-7-15,0 0-24 16,-1 0-41-16,0 0-64 16,-3 0-51-16</inkml:trace>
  <inkml:trace contextRef="#ctx0" brushRef="#br0" timeOffset="10068.7897">7692 6465 963 0,'0'0'145'0,"0"0"-106"16,-109 9 19-16,54 14 1 16,-3 10-5-16,0 4 12 15,13-3 6-15,14-2-33 16,17-4-20-16,14-5-11 15,4-1-8-15,31-3 0 16,15 3 5-16,9 0-4 16,3 0 5-16,-2 3-6 15,-10 0 2-15,-16 2-1 16,-18 0-1-16,-16 6 1 0,-5 0 5 16,-31 3 2-16,-15-1 1 15,-15-4 3-15,-4-2-6 16,0-8 2-16,4-5 5 15,18-9-12-15,15-1 51 16,19-6 55-16,14 0-53 16,14 0-47-16,41 0-6 15,37 0-2-15,29-2 1 16,-2-4-1-16,-18-3 1 16,-33-5 0-16,-30-1-20 15,4-7-24-15,-2-8 4 16,-6-12 29-16,-16-11 11 15,-11-7 30-15,-7-5 41 16,-7-7 32-16,-14 1-12 0,0 6-10 16,2 12 6-16,1 18 0 15,11 16 11-15,3 16-40 16,4 4-58-16,6 41-6 16,22 28-3-16,14 28 9 15,-3-2-2-15,-5-16 1 16,-11-26 1-16,-5-18-34 15,-4-2-85-15,-4 6-100 16,-3-5-94-16,-7-14-380 0</inkml:trace>
  <inkml:trace contextRef="#ctx0" brushRef="#br0" timeOffset="10244.8496">7682 6785 1098 0,'0'0'155'0,"0"0"-103"16,123-35-16-16,-49 22-7 15,8-1-17-15,21 5-12 16,-21 1-96-16,-15 2-266 0</inkml:trace>
  <inkml:trace contextRef="#ctx0" brushRef="#br0" timeOffset="10751.5486">8223 6648 785 0,'0'0'226'0,"0"0"-87"15,0 0-90-15,0 0 64 16,0 0 15-16,0 0-51 16,0 0-45-16,100 70-16 15,-61-70-4-15,2 0-11 16,-5-12 11-16,-4-13-12 15,-9-1-1-15,-9 1 1 16,-10 0 9-16,-4 6 37 16,-4 5 49-16,-17 3-34 15,-8 8-5-15,-8 3-17 16,7 5-6-16,-3 15-13 16,6 7-1-16,10 3-13 0,8 3-4 15,9 0 5-15,18 0-6 16,23-5 0-16,32-9 11 15,-1-7-4-15,7-12-6 16,-4 0-2-16,-26-21-13 16,-2-4-4-16,-22-6 17 15,-14-3 15-15,-11 1 46 16,0 3 36-16,0 5 11 16,-9 12 6-16,4 6-24 15,2 7-36-15,2 7-54 16,-3 21-3-16,4 15 2 15,0 15 1-15,7 18 0 16,7 0 0-16,3 0 0 16,-2 0 0-16,-5-22-81 0,0 0-110 15,-4-17-119-15,-6-23-206 16,0-14 120-16,-11-14-181 16</inkml:trace>
  <inkml:trace contextRef="#ctx0" brushRef="#br0" timeOffset="10941.6897">8804 7046 389 0,'-18'-90'306'16,"9"-4"25"-16,2-1-49 15,7 15-44-15,3 29-63 16,19 3-73-16,9 5-58 16,6 14-29-16,7 12-15 15,0 12 0-15,-2 5 0 16,-4 2-1-16,-11 15-5 16,-8 8 6-16,-15 4 0 15,-4 2 5-15,-6 1 7 0,-17 2-3 16,-6-3-2-16,3-5-7 15,6-7-66-15,8-7-246 16,12-12-715-16</inkml:trace>
  <inkml:trace contextRef="#ctx0" brushRef="#br0" timeOffset="12322.262">9761 5914 920 0,'0'0'184'15,"0"0"29"-15,0 0 39 16,0 0-81-16,0 0-95 16,0 0-57-16,15 96 19 15,11 27 65-15,-1 25-1 16,-2 8-33-16,-9-5-4 15,-7-18 0-15,-1-3-26 16,1-26-22-16,-3-29-11 16,3-26-5-16,-1-20-1 0,3-1 0 15,0-2 0-15,2-11-1 16,2-15-55-16,-3-8-21 16,3-46 24-16,-9-45-84 15,-4-41-12-15,-17-13 2 16,-14 24-33-16,-3 38 24 15,3 45 94-15,-1 16 43 16,-9 2 18-16,4 5 0 16,-3 4 1-16,14 10 7 15,12 9 5-15,14 0-12 16,1 13-1-16,30 5 1 16,13 0 8-16,15-2-7 15,9-7 1-15,5-2 5 16,-4-7-7-16,-9 0 0 0,-11-3 0 15,-15-12 3-15,-17-3 7 16,-6 1 3-16,-6-1 28 16,-5 4 50-16,0 5 2 15,0 2-14-15,0 4-12 16,-3 3-28-16,1 0-26 16,2 4-13-16,0 15-1 15,0 9 1-15,0 3 1 16,0 3 6-16,13 3-6 15,6-3 0-15,4-5-1 16,2-6 0-16,-2-7 0 16,1-8-32-16,-3-8-15 15,-7-5-3-15,0-17-2 0,-7-9 11 16,-4-12 12-16,-3-4 23 16,0-4 6-16,-2 1 0 15,-6 11 0-15,1 9 26 16,0 11 13-16,4 14-4 15,2 5-30-15,1 4-5 16,0 18-2-16,0 9 2 16,1 5-1-16,10 1 1 15,2 0-25-15,0-7-68 16,2-5-42-16,-2-9-32 16,-3-11-19-16,-4-5 12 15,-1 0 83-15,-2-5 19 0,0-11 68 16,-3-3 4-1,0-1 62-15,0 5 75 0,0 3 48 16,0 3-24-16,0 4-28 16,0 2-43-16,0 1-15 15,0 2-35-15,0 0-37 16,0 0-3-16,0 8-12 16,0 5 12-16,0 4 0 15,0-1 0-15,0-2 0 16,0-5 0-16,0-4-9 15,0-2 8-15,0-3 1 16,0 0 12-16,19-15 10 16,4-6 20-16,3-3 12 15,5 4 6-15,-1 2-12 16,-3 5-10-16,-2 8-12 0,-1 5-7 16,-2 2-10-16,2 15 1 15,-1 5-9-15,0 7 5 16,-3 0-5-16,0 2-1 15,-3-4 0-15,4-2-102 16,-2-9-212-16,-4-9-364 0</inkml:trace>
  <inkml:trace contextRef="#ctx0" brushRef="#br0" timeOffset="12703.985">11014 6257 920 0,'0'0'222'16,"0"0"1"-16,0 0 18 15,0 0-84-15,0 0-46 0,0 0-48 16,0 0-44 0,-89 0-8-16,72 37-5 0,5 5 1 15,7 1 3-15,5-1-9 16,9-8-1-16,22-7-7 16,13-13 6-16,14-13 0 15,5-1-45-15,3-18-46 16,-8-12-38-16,-9-12 51 15,-19-11 58-15,-19-20 21 16,-11 0 5-16,0-5 51 16,-23 5 18-16,0 16 23 15,-4 3 30-15,4 16-20 0,6 19 2 16,6 10-26-16,5 9-43 16,4 12-40-16,2 23 1 15,0 12-1 1,7 9 1-16,18 9 0 0,7 1-1 15,6 0 0-15,-3-5-79 16,-4-1-140-16,-9-15-293 16,-12-16-322-16</inkml:trace>
  <inkml:trace contextRef="#ctx0" brushRef="#br0" timeOffset="12900.4765">11176 6165 1215 0,'0'0'173'16,"0"0"-53"-16,0 0-15 0,0 0-20 16,126-7-23-16,-73 29 4 15,0 7-22-15,-8 8-18 16,-8 1-12-16,-16-3-13 16,-11 1-1-16,-15-8-142 15,-19-9-235-15,-5-13-658 0</inkml:trace>
  <inkml:trace contextRef="#ctx0" brushRef="#br0" timeOffset="13034.2639">11408 5877 1011 0,'0'0'180'0,"0"0"-44"16,0 0-58-16,0 0-77 0,0 0-1 15,106 77-1-15,-61-25-134 16,-9 1-176-16</inkml:trace>
  <inkml:trace contextRef="#ctx0" brushRef="#br0" timeOffset="13760.5444">11879 6059 662 0,'0'0'412'0,"0"0"-211"16,0 0 26-16,0 0-44 15,0 0-72-15,0 0-48 16,0 0-50-16,-102 3-7 16,84 38 0-16,2 5-5 15,5 1 6-15,9 0 0 0,2-9-7 16,0-5-1-16,8-12 1 16,13-10-1-16,6-11-9 15,5 0-19-15,4-24-40 16,-4-11 19-16,-5-12 31 15,-10-6 11-15,-7-4 7 16,-10 0 1-16,0 5 1 16,-22 10 24-16,-4 13 7 15,0 10 5-15,0 11-17 16,6 8 2-16,4 0-14 16,5 13-8-16,7 13-1 15,4 5 0-15,8 4 0 0,19-1-18 16,14-5-41-16,4-6-77 15,5-7-90-15,0-10-5 16,-7-6-51-16,-7 0 84 16,-9-17 132-16,-10-5 67 15,-7 3 220-15,-2 0 18 16,-6 3 8-16,-2 7-31 16,0 5-61-16,0 4-76 15,4 0-58-15,-3 17-20 16,3 6 0-16,6 8 0 15,-1 2 0-15,2 1 7 16,-2-6-6-16,-4-5-1 16,-3-8 0-16,1-6-40 0,-3-9 7 15,0 0 33-15,0-19-1 16,-3-9 1-16,-3-13 1 16,2-5 12-16,4-4 19 15,0 3 15-15,0 7 23 16,4 11 19-16,5 16-4 15,2 13-38-15,9 0-35 16,8 24-11-16,6 13 19 16,3 9 9-16,0 3-11 15,-4 1-8-15,-11-2 2 16,-8-5-12-16,-14-3-14 16,-3-9-161-16,-16-15-440 0</inkml:trace>
  <inkml:trace contextRef="#ctx0" brushRef="#br0" timeOffset="33984.1192">14860 7987 45 0,'0'0'48'0,"0"0"11"16,0 0-26-16,0 0-20 0,0 0-12 16,0 0 0-1,-103-41-1-15,76 41-49 0,-1 0-26 0</inkml:trace>
  <inkml:trace contextRef="#ctx0" brushRef="#br0" timeOffset="34808.7357">15135 8342 411 0,'0'0'88'0,"0"0"-37"0,0 0 41 16,0 0-38-16,0 0-33 15,0 0-12-15,0 0-8 16,-20 1-1-16,16 4-66 15,3 1-51-15,0 1-169 0</inkml:trace>
  <inkml:trace contextRef="#ctx0" brushRef="#br0" timeOffset="38502.5707">18042 8985 22 0,'0'0'79'0,"0"0"-8"16,-25 85-18-16,14-57-4 16,2-1-14-16,-1-2-18 15,2-1 6-15,5-1-13 16,-7 9-10-16,3-4-33 16,-1-5-178-16</inkml:trace>
  <inkml:trace contextRef="#ctx0" brushRef="#br0" timeOffset="38684.2566">18022 9929 403 0,'0'0'0'16,"0"0"-20"-16,0 0-55 15,-25 119 10-15,21-77-111 0</inkml:trace>
  <inkml:trace contextRef="#ctx0" brushRef="#br0" timeOffset="38869.4577">17899 11651 598 0,'0'0'45'15,"-1"95"-45"-15,1-1-51 16,0-9-11-16,0-9-84 0</inkml:trace>
  <inkml:trace contextRef="#ctx0" brushRef="#br0" timeOffset="39080.4559">17746 12923 588 0,'0'0'95'15,"0"0"-66"-15,0 0-19 16,-1 83-7-16,1-54-3 15,0 2-13-15,4 4-61 16,-1 18-80-16,1-10-47 16,-1-3 54-16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5:31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5231 9736 462 0,'0'0'69'0,"0"0"-40"15,0 0 62-15,0 0 3 16,0 0-12-16,0 0 9 16,-38-32-23-16,31 29 1 15,-3-2-1-15,0 0-10 16,-3 1-9-16,-1-1-2 0,0-1 8 15,-4 2-2-15,-3 0-9 16,-5-1-9-16,-3 1 3 16,0-1-12-16,-7 2-2 15,2 1-6-15,-1-1 4 16,-3-2-6-16,4 4 6 16,0 1-5-16,3 0-4 15,-3 0-11-15,4 0 5 16,-2 0-6-16,-1 1 1 15,-1 8-2-15,4-2 1 16,-8 5-1-16,3-2 0 16,1 2 1-16,0 3 0 15,0-2 5-15,-1 3-6 16,1-1 1-16,0 2-1 0,-1-1-1 16,-2 3 1-16,2-2 0 15,5 3 0-15,-2-1 0 16,5 0 1-16,0 0 1 15,2 1-2-15,0 1-2 16,1 2 2-16,1 1 0 16,2 1 2-16,-3 2-2 15,7-2 2-15,2 0-2 16,3 2 1-16,0 0-1 16,6 1 0-16,6 1 1 15,-3 1 0-15,3 1 0 0,0-1 0 16,3 3 0-16,8 3 0 15,3-2 9-15,1 3-9 16,4-2 5-16,2-4-6 16,3-1 0-16,-1-2 2 15,3-1-2-15,3-3 10 16,-1-2-1-16,7-1 6 16,-1-1 2-16,0-1-4 15,0-2-4-15,0 1-7 16,0-3 6-16,1 4 3 15,-3-3-3-15,3-2 4 16,-2 0 1-16,-1-3-1 16,-4-2-2-16,-1-2-4 0,1-1-3 15,1-1 12 1,-3 2-1-16,0-3-3 0,2 4-1 16,-1-4-4-16,0 0 0 15,1 1 7-15,0-4 3 16,4 2-3-16,-2-3 0 15,5 0 5-15,2 0 5 16,0-7 3-16,2-3-9 16,0-1-6-16,-4 1-2 15,0-6 4-15,-1 3-5 16,-1-5-2-16,-2 4 7 16,0-5 0-16,-3 0-4 15,1-4 4-15,-3 2-2 16,-3-1 3-16,-1-3 13 15,-3 0-6-15,0-4 2 0,0-2-12 16,1-1 3-16,-4-3-13 16,3 1 11-16,-3 4-11 15,2-1-1-15,-4 1 2 16,-3 0 5-16,3 1-5 16,-5 0 4-16,-2 1 1 15,-2-1-6-15,-3 1 5 16,3-5-6-16,-5 3 1 15,0-2 1-15,0 0 5 16,0 3 1-16,0-4-2 16,-1 6 2-16,-9 0 0 15,0-1 4-15,-2 1-2 16,-6 2-8-16,3 0-1 0,0 0-1 16,-5 4 0-16,2 2 1 15,2 2 0-15,-3 3 0 16,3 0 0-16,-2 3-1 15,-3 1 1-15,5 2 2 16,-4 2-2-16,-1-1-1 16,3 3 1-16,-5 1-1 15,5 0 2-15,-4-2-1 16,2 5 1-16,-3-3-1 16,3 3-1-16,-1 0 0 15,-3 0 2-15,3 0-1 16,1 0-1-16,-1 0 0 15,0 0 1-15,4 3 0 16,-1 2-1-16,5-1-2 0,-1-1 1 16,1 2 1-16,0 2 0 15,1-3-1-15,3-1 0 16,1 0 1-16,2 1 0 16,3-2 0-16,1-1-1 15,2-1 1-15,0 1-1 16,0-1-6-16,0 2-14 15,0 4-75-15,0 3-68 16,22 11-34-16,-2 1-280 16,0-5-653-16</inkml:trace>
  <inkml:trace contextRef="#ctx0" brushRef="#br0" timeOffset="3041.9104">3605 9084 565 0,'0'0'137'0,"0"0"84"16,0 0 23-16,0 0 2 15,0 0-113-15,0 0-88 16,-32 0-19-16,25 40-1 16,-3 10 13-16,3 5-12 15,5 2-7-15,2-4-10 16,0-8-2-16,5-8-6 15,9-8-1-15,-2-12-1 16,2-8-21-16,-1-9-10 0,6-3-3 16,-3-19 35-16,0-10 6 15,3-6-4-15,0-1 6 16,-5-1-2-16,-1 5-5 16,-5 8 8-16,-4 8 11 15,1 8 23-15,-1 11-8 16,-3 0-35-16,6 17-14 15,2 13 14-15,5 11 17 16,3 0 5-16,4 1-9 16,0-8 2-16,-1-9-6 15,-4-11 2-15,3-8 4 16,-3-6 1-16,2-15 27 16,3-20 6-16,0-7-29 15,-2-12-10-15,-5-6-9 16,-3 0 8-16,-7 2-9 0,-4 2 1 15,0 13-1-15,0 10 0 16,0 17-11-16,-4 7-6 16,-2 9-48-16,-1 6-64 15,-5 22-15-15,1 23-54 16,3-3-63-16,1-5-275 0</inkml:trace>
  <inkml:trace contextRef="#ctx0" brushRef="#br0" timeOffset="3354.4941">4248 9131 734 0,'0'0'206'0,"0"0"-9"0,0 0-51 16,0 0-81-16,0 0 11 15,0 0 27-15,-36 123-35 16,36-77 5-16,0-4-12 15,9-9-13-15,11-8-29 16,1-9 11-16,6-10 3 16,1-6 8-16,-1-6 27 15,4-19-11-15,-5-8-16 16,-4-8-7-16,-8-3 4 16,-4-4 2-16,-10 3 5 15,0 5-5-15,-14 11-19 0,-15 13-21 16,-11 16-18-16,-62 51-1 15,9 10-142-15,-10 14-364 0</inkml:trace>
  <inkml:trace contextRef="#ctx0" brushRef="#br0" timeOffset="6433.753">2659 12338 192 0,'0'0'59'0,"0"0"-39"16,0 0-5-16,0 0-15 16,0 0 0-16,0 0-73 15</inkml:trace>
  <inkml:trace contextRef="#ctx0" brushRef="#br0" timeOffset="6907.3129">2911 14135 829 0,'0'0'0'16,"0"0"-31"-16,0 0 12 15,0 0-42-15,0 0-72 16,0 0-162-16</inkml:trace>
  <inkml:trace contextRef="#ctx0" brushRef="#br0" timeOffset="8091.9913">4798 11651 674 0,'0'0'179'16,"0"0"6"-16,0 0 83 15,0 0-42-15,0 0-63 16,0 0-58-16,0 0-65 0,-59-14-39 15,56 49 0-15,1 12 9 16,2 8 5-16,0 0-14 16,5-5 6-16,7-7-7 15,4-10 0-15,2-11-9 16,-2-10-6-16,6-12 5 16,1 0-11-16,0-20 15 15,2-10 6-15,-2-6 0 16,-2-2 0-16,-6 2 1 15,-6 6 7-15,-1 7-7 16,-6 11 11-16,1 8 13 16,-3 4-6-16,0 0-19 15,0 14-19-15,5 11 19 16,0 3 28-16,6-1-9 16,-1 0-5-16,2-8-2 0,0-5-3 15,-2-7 0-15,2-7-8 16,1 0 12-16,-3-11 15 15,8-15 3-15,-4-11-12 16,-3-6-8-16,-4-6-5 16,-7-1 0-16,0 2-5 15,0 6 0-15,-5 12-1 16,0 8-5-16,-3 13-14 16,0 9-29-16,3 2-20 15,2 22 2-15,-2 6-26 16,5 22-135-16,0-9-111 15,0-5-305-15</inkml:trace>
  <inkml:trace contextRef="#ctx0" brushRef="#br0" timeOffset="8297.9743">5228 11648 1265 0,'0'0'258'0,"0"0"-90"15,0 0-18-15,0 0-62 16,0 0-15-16,0 0 9 16,0 97-39-16,3-56-24 15,2 4-13-15,1 3-6 16,-2 25-52-16,2-9-166 16,-6-9-358-16</inkml:trace>
  <inkml:trace contextRef="#ctx0" brushRef="#br0" timeOffset="9084.268">4819 12701 1175 0,'0'0'154'15,"0"0"3"-15,0 0 26 0,0 0-85 16,0 0-57-1,0 0-27-15,0 0-14 0,0-13-6 16,9 26 6-16,0 3 1 16,3 0 0-16,2 1 5 15,-1-3 1-15,-1-3-7 16,-2-5 0-16,0-4-14 16,-3-2-18-16,3 0 6 15,0-11 10-15,0-5 14 16,-4-1 2-16,4 1-1 15,-5 4 1-15,-5 4 0 16,4 3 16-16,-4 3-1 16,0 2-9-16,2 0-6 15,5 11 0-15,1 9 9 16,2 2 17-16,5 1-6 0,2-1 5 16,-5-3-1-16,1-5-8 15,-2-9-9-15,-3-3 2 16,-1-2 0-16,-1-3 32 15,2-20 13-15,2-7-29 16,-5-9-11-16,0-7-6 16,-5-5-8-16,0 0 2 15,0 3-2-15,0 10 0 16,-6 9-5-16,3 13-21 16,-1 10-21-16,2 6-76 0,2 6-167 15,0 26 76 1,0-2-29-16,8-2-325 0</inkml:trace>
  <inkml:trace contextRef="#ctx0" brushRef="#br0" timeOffset="9446.4602">5316 12493 1096 0,'0'0'121'16,"0"0"-86"-16,0 0-10 16,0 0 4-16,0 0 10 15,0 0-12-15,0 0-9 0,99 12 12 16,-93 0 30-16,-2 5 12 16,-4 4-2-16,0 4 16 15,0 0-1-15,0 0-25 16,-2-3-19-16,0-1 12 15,2-8-12-15,0-4-27 16,4-4 1-16,11-5 14 16,13 0 31-16,10-16-5 15,7-11-23-15,7-2-12 16,-1-5-13-16,-4 2-7 16,-3 4-8-16,-14 19-92 15,-11 8-138-15,-17 1-384 0</inkml:trace>
  <inkml:trace contextRef="#ctx0" brushRef="#br0" timeOffset="13370.0716">11230 10806 185 0,'0'0'265'0,"0"0"-131"15,0 0-27-15,0 0 12 16,0 0-30-16,0 0 24 16,-34-85-8-16,24 76-28 0,4-1-6 15,-3 4 9-15,0-1-18 16,-4 1-4-16,-4-1-32 15,-6 2 1-15,-5 0 6 16,-6-1-13-16,-4 2 7 16,-6 0-11-16,-2 4 1 15,-6-2-4-15,2 2-11 16,-4 0 11-16,4 0-5 16,-4 2 1-16,0 8 1 15,1 3-2-15,-2 3-7 16,-1 1 11-16,-6 4-12 15,3 1 9-15,-5 1-2 16,-1-2-1-16,0 1 0 0,1 0-3 16,2 0 3-1,1-1 1-15,4 4 2 0,4 0-8 16,0 4 5-16,5 0-5 16,8 4 0-16,1 2 1 15,3-2 0-15,4 8-2 16,2 3 8-16,2 2-7 15,6 2 8-15,3 3-7 16,3 3 4-16,4 2-5 16,1 5 14-16,9 3 2 15,1 3 8-15,1 18-12 16,1 16 5-16,12-7-5 0,0-9 15 16,6-14-15-1,-3-14 9-15,7 7-11 0,7 7 2 16,4 0-7-16,2-2 2 15,10-2-8-15,2 0 11 16,5-4-2-16,2 0 5 16,2-2-4-16,-2-3 6 15,0-1-1-15,-1-2-2 16,1-2 9-16,-2-2-7 16,4-3 3-16,2-3-1 15,0-2-6-15,6-4 2 16,2-2-3-16,3-2-9 15,2-4 8-15,2-5-3 0,0-6 1 16,1-4-6 0,-2-2 8-16,4-7-8 0,-7-3 13 15,4-4-3-15,-4 0 4 16,2 0-1-16,3-4 5 16,-2-6-6-16,6-4-1 15,2 0-5-15,-2-2-5 16,7-3 8-16,-5-3-8 15,0-5 4-15,-4-1 8 16,-3-6 0-16,-1-3-2 16,-3-2 1-16,-2-5-6 15,1 1 5-15,-3-2-6 16,2-1-5-16,-5 2 8 16,-3 0-2-16,-2 1 0 15,-6-1-1-15,-1 2-6 0,-2-5 14 16,-4-1-2-16,0-5 1 15,-2-4-4-15,-2 0-8 16,-1-4 0-16,-4 0 0 16,-8-1 4-16,-3-2-4 15,-12-9 6-15,-10-21-7 16,-3-17 0-16,-8 9 9 16,-5 17-3-16,-2 25 1 15,1 15-6-15,-1-9 0 16,-9-6-1-16,0-7 1 15,-9 1-1-15,0 3-2 16,-7 2 1-16,-2-1-8 0,-5 4 8 16,-2 1 1-1,-1-1 2-15,0 3-2 0,-4 1 5 16,3 1-5 0,-2 4 0-16,-1-1-1 0,3 5-11 15,-2 4 12-15,-2 5-1 16,0 5 1-16,1 6 0 15,-2 1 1-15,-2 4 0 16,-2 4-1-16,-2 3 1 16,-6 5-1-16,-6 4 0 15,-3 4 0-15,-3 0 1 16,-3 0-2-16,4 7 2 16,5 5-1-16,1 2 1 0,12-1-1 15,6 2 0-15,6 0-23 16,5 1-12-16,2 0-19 15,6 3-54-15,-4 7-40 16,6-5-107-16,6-8-401 0</inkml:trace>
  <inkml:trace contextRef="#ctx0" brushRef="#br0" timeOffset="19118.3567">4931 14629 2 0,'0'0'688'16,"0"0"-491"-16,0 0 44 16,0 0 62-16,0 0-70 15,0 0-35-15,-82-83-21 0,76 83-35 16,0 4-85-1,-2 37-39-15,0 44 10 0,-5 40 43 16,8 19 8-16,3-2-21 16,2-19-11-16,0-24-5 15,0-17-20-15,0-17-20 16,0-18-2-16,0-5 1 16,0 2-1-16,0 3 0 15,-2-1 0-15,-6-9-15 16,1-8-46-16,-8-10-43 15,-1-14-52-15,-18-18-53 16,2-18-316-16,1-7-540 0</inkml:trace>
  <inkml:trace contextRef="#ctx0" brushRef="#br0" timeOffset="19339.5044">4515 15333 675 0,'0'0'696'0,"0"0"-479"15,0 0-63-15,0 0-46 16,0 0-77-16,0 0 29 16,0 0 24-16,74 28-14 15,-41-12-18-15,5 3-24 16,2-5-11-16,6-1-6 16,2-5-4-16,4-8-7 15,0 0-18-15,1-13-69 16,17-33-68-16,-16 3-235 15,-10 0-491-15</inkml:trace>
  <inkml:trace contextRef="#ctx0" brushRef="#br0" timeOffset="19567.5401">5155 15018 1219 0,'0'0'329'0,"0"0"-103"16,0 0-77-16,0 0-58 15,0 0-52-15,0 0 91 16,-16 111-15-16,5-60-41 16,2 3-23-16,-2-2-13 15,2-3-20-15,3-7-17 16,-1-4 0-16,7-7-1 0,0-9-47 16,-2-13-93-16,0-5-136 15,-5-4-467-15</inkml:trace>
  <inkml:trace contextRef="#ctx0" brushRef="#br0" timeOffset="20662.8681">4938 13809 722 0,'0'0'233'0,"0"0"-25"15,0 0 38-15,0 0-21 16,0 0-74-16,-96-35-21 16,66 35-55-16,-5 7-13 15,-6 15-6-15,1 7-6 16,0 5-7-16,13 1 2 15,6-4-19-15,10-5-26 16,11-4 0-16,0-4-19 16,25-5 16-16,6-2 3 0,12-2 9 15,5-4 1-15,-1-1-3 16,-3 0-7-16,-8 0 0 16,-9-2-8-16,-14 4 7 15,-7-2-20-15,-6 3 12 16,0 3 9-16,-19 4 5 15,-10 3 15-15,-7 1-5 16,-6 0-2-16,1-5-5 16,5-7-8-16,7-5-17 15,10-1-62-15,19-15-113 16,0-5-334-16,7-4-376 0</inkml:trace>
  <inkml:trace contextRef="#ctx0" brushRef="#br0" timeOffset="20858.6913">4980 13793 1083 0,'0'0'589'15,"0"0"-522"-15,0 0-32 16,0 0 75-16,0 0-25 16,60 106-22-16,-40-69-37 15,-5-2-15-15,4-3-4 16,-5-4-7-16,-3-11-66 15,-10-17-184-15,-1-4-344 16,0-17-281-16</inkml:trace>
  <inkml:trace contextRef="#ctx0" brushRef="#br0" timeOffset="20999.816">5018 13529 694 0,'0'0'96'15,"0"0"-94"-15,0 0-2 16,73 134-67-16,-36-92-68 16,1-9-420-16</inkml:trace>
  <inkml:trace contextRef="#ctx0" brushRef="#br0" timeOffset="21489.0606">5354 13654 940 0,'0'0'331'15,"0"0"-135"-15,0 0 72 16,0 0-100-16,0 0-80 16,0 0-27-16,-91-10-34 15,79 35-21-15,2 2-5 16,0 4 5-16,7 0-6 16,3-4-7-16,0-4-5 15,6-9-6-15,11-8-38 16,1-6-8-16,3 0-4 15,-4-19 6-15,-4-5 31 16,-2 1 23-16,-8-2 8 16,0 6 7-16,-3 5 27 15,0 6 37-15,0 4 13 0,0 4-33 16,0 0-51 0,8 7-3-16,5 15 3 0,1 7 54 15,8 8-7-15,4 4-9 16,-1 1-4-16,-2 1-1 15,-2-5-11-15,-3-1-5 16,-5-4-9-16,-4-6-1 16,-3-8 1-16,-6-3-2 15,0-5 7-15,-6-3 33 16,-14-2 3-16,-7-3-23 16,-10 2-17-16,-6-2-7 15,-1-3-2-15,2 2-6 16,5 1-39-16,14-1-15 0,9-2-31 15,14 0-56 1,0-5-156-16,14-8-491 0</inkml:trace>
  <inkml:trace contextRef="#ctx0" brushRef="#br0" timeOffset="22044.7525">5541 13700 1413 0,'0'0'237'0,"0"0"-166"16,0 0-17-16,0 0-14 15,0 0-24-15,0 0 45 16,0 0-12-16,31 93-30 16,-24-63 12-16,-1-2-5 0,-3-4-13 15,1-5-13-15,-4-8 0 16,0-8-5-16,0-3-12 15,0-7 16-15,0-22-16 16,-9-10-3-16,1-7 6 16,1-4 14-16,3 5 17 15,4 11 6-15,0 8 10 16,0 11-5-16,7 9-17 16,4 6-11-16,3 0-15 15,6 17 14-15,1 5-8 16,2 5 9-16,-1 3 18 15,-3 0-2-15,-4 0-9 0,-4-8-6 16,-4-5 0 0,-5-7 1-16,2-7-2 0,-4-3 25 15,0-5 9-15,0-16-15 16,0-7-18-16,-4-1 11 16,4 1-2-16,0 5 4 15,0 5 11-15,0 6-2 16,9 7-2-16,0 3-12 15,2 2-9-15,3 0-12 16,3 7 4-16,5 8 7 16,-2 4-7-16,1 4 8 15,3-1 0-15,-2 0-81 16,12-6-83-16,-10-7-155 16,-1-9-498-16</inkml:trace>
  <inkml:trace contextRef="#ctx0" brushRef="#br0" timeOffset="22562.5588">6021 13455 1217 0,'0'0'291'0,"0"0"-119"15,0 0-14-15,0 0-89 16,0 0-8-16,-48 89 12 16,42-49-27-16,2 1-12 15,4 0-8-15,0-5-24 16,10-5-2-16,4-9 6 15,5-9-6-15,1-9-35 16,-5-4-29-16,-1-7 16 16,-3-18 22-16,-7-5 13 0,-4-3 12 15,0-2 1 1,0 2 1-16,-4 6 5 0,-7 4-5 16,3 8 17-16,0 5 15 15,1 5-4-15,4 4 2 16,2 1-25-16,1 0-6 15,0 3-9-15,0 10 3 16,12 2-1-16,8 2 7 16,4-3-1-16,3-4-5 15,6-4-11-15,0-6-27 16,-7 0-9-16,-5-6 22 16,-2-10 25-16,-6 0 6 0,-6-1 28 15,-4 3 25 1,-1 5 17-16,0 5-2 0,5 4-31 15,3 0-37-15,7 0-5 16,4 13 5-16,9 7 18 16,-2 4-5-16,-4 1-13 15,-3-2 1-15,-5-1-1 16,-6-6-27-16,-2-8-51 16,-8-11-133-16,-2-18-128 15,-10-8-577-15</inkml:trace>
  <inkml:trace contextRef="#ctx0" brushRef="#br0" timeOffset="22676.0782">6247 13222 950 0,'0'0'51'0,"0"0"-50"15,0 0 15-15,0 0-15 16,0 0-1-16,67 85-64 16,-39-49-236-16</inkml:trace>
  <inkml:trace contextRef="#ctx0" brushRef="#br0" timeOffset="23128.3683">6679 13382 1340 0,'0'0'177'0,"0"0"2"15,0 0 10-15,0 0-75 16,0 0-47-16,0 0 2 0,-109 63-29 15,92-29 4-15,2 3-4 16,8 0-6-16,3 0-22 16,4-5-11-16,0-4 1 15,6-9 3-15,13-8-5 16,-1-9-21-16,0-2 6 16,4-21 14-16,-8-15-11 15,-4-16 10-15,-6-8 1 16,-4-23 0-16,-26-21-12 15,-6 8 8-15,3 11 5 16,-3 22 10-16,14 30-9 16,0 5 47-16,4 4 30 0,5 13 17 15,5 8-29-15,4 3-44 16,0 8-22-16,8 20-5 16,13 13 5-16,12 12 9 15,2 7 1-15,0 0-8 16,5 0-1-16,-2-6 5 15,-3-3-6-15,-1-4-51 16,-9-1-138-16,-7-13-192 16,-14-13-1378-16</inkml:trace>
  <inkml:trace contextRef="#ctx0" brushRef="#br0" timeOffset="44628.1469">5582 16907 740 0,'0'0'174'16,"0"0"-4"-16,0 0 33 16,0 0-71-16,0 0-49 15,-11-22-39-15,15 19-43 0,17-1 13 16,9 1-13-16,10 0-1 15,8-1-7-15,7 3-104 16,19-8-128-16,-14 2-138 16,-13-5-352-16</inkml:trace>
  <inkml:trace contextRef="#ctx0" brushRef="#br0" timeOffset="44995.5202">5883 16643 1126 0,'0'0'110'0,"0"0"-93"16,0 0-17-16,0 0-12 16,0 0 10-16,0 0 2 0,0 0-1 15,80-57-12-15,-59 74 13 16,-8 7 0-16,-4 5 3 16,-8 3 3-16,-1 5 4 15,0-2 6-15,-5-2 0 16,-2-2-5-16,4-4 5 15,3-4-7-15,0-3-2 16,3-2 0-16,10 0 9 16,7-5 8-16,-6 4 5 15,4-3-5-15,-8 0-6 16,1-1-7-16,-8 0-1 16,-3 1-9-16,0-3 8 15,-18 3 2-15,-12 0 21 16,-5 0-1-16,-6-3-27 0,3-4-4 15,5-3-70-15,16-4-46 16,13 0-98-16,4-9-407 0</inkml:trace>
  <inkml:trace contextRef="#ctx0" brushRef="#br0" timeOffset="45301.5809">6314 16669 1054 0,'0'0'135'0,"0"0"-100"16,0 0-9-16,0 0-13 15,0 0 19-15,-85 90 36 0,85-51-2 16,0 2-21-16,14-3-11 16,11-4-1-16,7-7-1 15,0-10-19-15,-4-9-13 16,-5-8 0-16,0-3 10 15,-9-22 32-15,-4-11-13 16,-5-8-17-16,-5-5-12 16,0 0-4-16,-9 4-25 15,-6 8-22-15,0 17 0 16,9 11-32-16,6 15-127 16,0 17-87-16,14 4-70 0</inkml:trace>
  <inkml:trace contextRef="#ctx0" brushRef="#br0" timeOffset="45514.8383">6926 16874 1495 0,'0'0'183'15,"0"0"-127"-15,0 0-33 16,0 0-7-16,0 0 25 15,0 0-31-15,138-66-9 16,-70 51-1-16,-2 3-104 16,1-3-164-16,-17 6-119 15,-18-2-338-15</inkml:trace>
  <inkml:trace contextRef="#ctx0" brushRef="#br0" timeOffset="45735.9251">7013 16546 1343 0,'0'0'185'16,"0"0"-134"-16,0 0-44 15,0 0 15-15,0 0 59 16,0 110 32-16,7-50-12 16,0 9-18-16,-3 4-29 15,2 0-24-15,0-6-29 16,2-7-1-16,5-7-10 15,28-6-135-15,-3-15-348 0,-1-18-688 0</inkml:trace>
  <inkml:trace contextRef="#ctx0" brushRef="#br0" timeOffset="46422.4001">8196 16619 958 0,'0'0'135'15,"0"0"-18"-15,0 0 50 16,-97-13-21-16,62 16-38 15,-1 19-6-15,4 9-17 16,5 9-28-16,7 5-6 16,13 3-13-16,7-4-5 15,0-1-22-15,22-9 1 16,11-7-12-16,7-10 2 0,3-10 12 16,3-7-1-16,2-10-13 15,-3-19 19-15,-9-11-19 16,-9-9-1-16,-14-3-11 15,-13 0-10-15,0 4-1 16,-27 11-7-16,-2 11 17 16,-5 16 4-16,0 10-27 15,8 17-32-15,12 17-54 16,28 26-132-16,21-9-107 16,13-7-421-16</inkml:trace>
  <inkml:trace contextRef="#ctx0" brushRef="#br0" timeOffset="46611.9209">8807 16880 1579 0,'0'0'191'0,"0"0"-159"16,0 0-2-16,101-36 17 15,-30 12-22-15,7 5-8 16,3-1-17-16,2 2-25 15,-6-1-98-15,-11 3-222 16,-23 0-345-16</inkml:trace>
  <inkml:trace contextRef="#ctx0" brushRef="#br0" timeOffset="46804.8085">9089 16567 1362 0,'0'0'218'0,"0"0"-116"0,0 0-9 15,0 0-71-15,0 0 51 16,13 94 66-16,11-39-29 16,-2 8-46-16,-2 3-35 15,-6 0-17-15,4-5-12 16,-2-2 0-16,17 2-87 16,-3-14-174-16,-2-15-476 0</inkml:trace>
  <inkml:trace contextRef="#ctx0" brushRef="#br0" timeOffset="47119.1295">9870 16754 1510 0,'0'0'183'15,"0"0"-35"-15,-108 92-8 16,74-44 25-16,15 5-65 15,15-2-38-15,4-2-22 16,28-8-15-16,13-8-2 16,12-13-10-16,5-8-1 15,7-12-5-15,-3-7 1 16,-2-22 9-16,-1-27-8 16,-18-26-9-16,-16-1-1 15,-18 7 0-15,-10 13-15 0,-36 30 4 16,-26 8 3-16,-38 22-15 15,7 9-31-15,-15 54-85 16,33-2-120-16,37-12-545 0</inkml:trace>
  <inkml:trace contextRef="#ctx0" brushRef="#br0" timeOffset="49470.658">11469 16798 510 0,'0'0'74'0,"0"0"-9"16,0 0 40-16,0 0-17 15,0 0-30-15,0 0-17 16,0 0 8-16,68 0-6 15,-16 3 22-15,10 0-14 16,29-1-24-16,22-2 14 16,34 0-11-16,13 0-8 15,8 0-3-15,-6-2-8 16,-13-2 2-16,-2-1-13 16,-5 2 9-16,-8-4-8 15,-7 1 10-15,-13-3 2 0,-10-2 13 16,-20 0 8-16,-16 0 5 15,-13 2 12-15,-1-1 0 16,10-2-6-16,13-1-15 16,9-3 1-16,-3 1-3 15,-4 0 2-15,-7 1-2 16,-4 0-5-16,-4 1 5 16,-3 1-5-16,-6 0 2 15,-3 3 2-15,-4 1-16 16,-1 2 5-16,-4 1-1 15,-6 2-8-15,-5-1 1 16,-5 3-7-16,-4-1 6 16,-3 0 2-16,-2 1 4 15,0-1 0-15,-2 2 0 0,2-1-1 16,-2 0 0 0,-5 1-12-16,2-3 2 0,-6 1-1 15,0 2-1-15,-3 0-50 16,-4-5-54-16,0 3-92 15,-4-6-460-15</inkml:trace>
  <inkml:trace contextRef="#ctx0" brushRef="#br0" timeOffset="49795.427">14512 16299 1159 0,'0'0'149'0,"0"0"-148"0,0 0 52 16,0 0 33-16,91 46 39 15,-48-27-44-15,6 3-11 16,-4-3-30-16,-5-2-17 16,-8 1 2-16,-7-3-9 15,-7-1-7-15,-9 2-9 16,-9 2 1-16,0 2 0 15,-21 3 26-15,-11-2 21 16,-9 2 9-16,-3-1-20 16,0-1-13-16,6 1-13 0,2-5-2 15,9-1-9-15,6 5-52 16,6-5-135-16,10-4-376 0</inkml:trace>
  <inkml:trace contextRef="#ctx0" brushRef="#br0" timeOffset="49951.5464">14690 16798 1530 0,'0'0'195'0,"0"0"-111"16,0 0-48-16,0 0-10 15,0 0-26-15,-107 22-52 16,81-10-658-16</inkml:trace>
  <inkml:trace contextRef="#ctx0" brushRef="#br0" timeOffset="54112.3834">22294 16751 91 0,'0'0'101'16,"0"0"-9"-16,0 0-18 15,0 0-2-15,0 0 3 16,0 0 2-16,-16 0 6 16,14 0 2-16,-2 0-27 15,3 0-12-15,1 0-4 0,0 0-17 16,-4 0-24-16,4 0 6 16,0 0-7-16,-3 0 0 15,-4 3 0-15,1 0 2 16,0 0-2-16,1-1 1 15,-2-1 1-15,5-1 4 16,1 0 24-16,-1 0 13 16,2 0 22-16,0 0-1 15,0 0 17-15,0 0 16 16,0 0-36-16,3 0-25 16,9 0 14-16,7 0 24 15,8 0-15-15,8 0 4 0,6 0-13 16,6 0-1-16,1 0-8 15,0 0-10-15,3-1-14 16,-7 1-5-16,-5 0 0 16,-2 0-5-16,-6 0-6 15,-2 1 5-15,-5 4-4 16,0-3 7-16,0 1-3 16,0 2-4-16,4-4-2 15,2-1 1-15,4 0 7 16,6 0-7-16,2 0 7 15,3 0 0-15,-1 0-7 16,1 0 0-16,-2 0-1 16,-5 0 9-16,-4 0-8 15,-3 0-1-15,-5 0 1 16,0 0 0-16,-6-1 0 0,3-4 0 16,2 2-1-16,0-1 1 15,-1 0 6-15,0-1-5 16,-3 2-1-16,-5-1 5 15,-5 2-6-15,-3 2-1 16,-5 0 1-16,-1 0 0 16,-1 0 1-16,2 0-1 15,1 0-1-15,3 0-8 16,1 0 9-16,4 0 1 16,2 0 0-16,0 0-1 15,0 0 0-15,-1 0-6 16,-3 2 6-16,1-1 2 15,-2 2 0-15,-3-3-1 0,-1 0 0 16,-2 0 7 0,0 0-7-16,3 0 11 0,3 0 1 15,-2-6-3-15,5-1 2 16,-2-2-2-16,1 1-8 16,0-3-1-16,-2 2-1 15,2-2 5-15,-4-2-4 16,0 0 6-16,1-2-7 15,-5-1 0-15,-1-3 0 16,-2 0 5-16,0-4 2 16,0-1-6-16,0-1 1 15,0 0-2-15,-1-5 7 16,-3-1-7-16,-1-3-1 16,0 1 0-16,0 3 0 15,0 4 1-15,-4 3-2 0,5 6 2 16,-2 3-1-16,3 3 0 15,3-1 1-15,0 3 0 16,0-3 0-16,0-1-1 16,0 1-5-16,5-1-8 15,7 2 14-15,-5 0 0 16,3 3 0-16,1-1-8 16,-3 3 6-16,2-2 2 15,-2 1-2-15,0 1 2 16,-6-2 2-16,4 2-2 15,-3-3 2-15,-1-1 0 16,-2-3-1-16,0-1 0 0,0 2 0 16,0-2-1-16,0 1 0 15,0 0 0-15,-9-3-2 16,-3 4-10-16,-3 1 6 16,-7 3 0-16,0-1 6 15,-6 7 6-15,-2-1-5 16,-6 3-2-16,-2 0 1 15,-3 0-1-15,-1 0 1 16,2 0 0-16,0 0 0 16,4 0 0-16,2 1 1 15,1 2-1-15,0-2 0 16,1 1 1-16,-2 0-1 16,-3-1 1-16,2 0-1 15,-2 2 1-15,0-3-1 16,2 0 1-16,-4 0-1 0,3 0 1 15,-7 0-1-15,5 0 1 16,-7 0-1-16,-5 0 1 16,-5 0-1-16,-4 0 1 15,-3 0 7-15,1 0-8 16,0-3-1-16,7 2 1 16,5 1 2-16,13 0-1 15,9 0 0-15,10 0-1 16,4 0 0-16,4 0-9 15,2 4 8-15,-2 1-8 16,-2-1 8-16,-3 3 0 16,0-1 1-16,-4 0 1 15,2 1-1-15,-2-1 0 0,2 0-1 16,0 0 1-16,1-2 0 16,1-1 0-16,-1 3 0 15,2-2 0-15,2 2 1 16,0-2-1-16,0 1 0 15,6-1 0-15,-2 1-1 16,1 0-6-16,0 5 6 16,1 1-2-16,-2 1 2 15,-3 7 0-15,-1 0 0 16,-1 7 0-16,-2 5 0 16,-1 2 1-16,0 4 1 15,1 3 9-15,2-2-1 0,1 3 4 16,3-2 0-16,6-1 5 15,-2 1-5-15,2 0 3 16,1 1 0-16,-3-1-2 16,3 1-1-16,1-1-1 15,0-3-3-15,0-3 5 16,0-3 1-16,0-4-5 16,6-4 4-16,0-5-2 15,2-3 1-15,1-5-6 16,6-4 5-16,4-4 18 15,10-1 15-15,15 0-3 16,9-3-15-16,9-5-5 16,5-1-10-16,-2 0-5 0,-4 4-1 15,-7-5-4-15,-7 5-2 16,-12 0 0-16,-11 1 0 16,-11 1 0-16,-5 1 0 15,-7 2 1-15,-1 0-1 16,0 0-21-16,0 0-23 15,0 0-60-15,-7 0-133 16,-8 0-419-16</inkml:trace>
  <inkml:trace contextRef="#ctx0" brushRef="#br0" timeOffset="80029.5054">14492 12490 1147 0,'0'0'177'0,"0"0"-119"15,0 0 51-15,0 0-23 16,0 0-53-16,0 0-7 16,80 0-26-16,-25-5-46 15,41-1-65-15,-15-3-109 0,-7 3-284 16</inkml:trace>
  <inkml:trace contextRef="#ctx0" brushRef="#br0" timeOffset="80434.1277">14901 12363 1056 0,'0'0'148'0,"0"0"-128"16,0 0 0-16,0 0-18 15,0 0 27-15,0 0-25 16,0 0-4-16,80 49 0 15,-67-26 0-15,-9 3 0 16,-4 0 1-16,0-4 2 0,0-3 19 16,-4-4 20-16,-3-5 14 15,5-4 30-15,2-3-26 16,0 0-28-16,0 1 1 16,13 4 43-16,5 1-19 15,5 4-24-15,-1 1-14 16,0 2-11-16,-6 2-7 15,-6 1 1-15,-10 1 0 16,0 3-1-16,-21 1 8 16,-14-1 0-16,-10 1 3 15,-2-5-11-15,3-5-1 16,8-6-15-16,14-8-33 0,22-5-78 16,8-12-277-1,17-7-532-15</inkml:trace>
  <inkml:trace contextRef="#ctx0" brushRef="#br0" timeOffset="80717.1321">15225 12569 1047 0,'0'0'127'0,"0"0"-12"15,0 0 34-15,-97 78-33 16,80-52-11-16,14-1-39 15,3-5-27-15,0-1-12 16,0-6 2-16,11-7-4 0,3-1 1 16,5-5 3-16,0-3 1 15,0-10-10-15,-2-9-2 16,-3-5-5-16,-7 0-13 16,-7-4-15-16,0 1-24 15,-23 3-20-15,-8 4-84 16,-21-7-113-16,8 10-68 15,8 2-329-15</inkml:trace>
  <inkml:trace contextRef="#ctx0" brushRef="#br0" timeOffset="87757.7595">20733 3490 365 0,'0'0'88'0,"0"0"54"0,0 0 31 15,0 0 32-15,0 0-42 16,0 0-34-16,-30-68 7 16,17 59-11-16,-2 1-24 15,-2 6-30-15,-4 2-24 16,-6 2-24-16,-7 19-8 16,-4 14-14-16,1 5 0 15,8 5 0-15,13-3-1 16,8-1-5-16,8-8 4 0,17-5 0 15,10-6-17 1,8-8 18-16,6-11 2 0,-2-3 8 16,-1-9 18-16,-8-18 2 15,-8-6-8-15,-10-6-11 16,-12-5-3-16,0-5-8 16,-12 5 0-16,-11 3 9 15,-6 5-4-15,1 11-5 16,1 7 0-16,6 9-9 15,2 6-45-15,7 3-55 16,1 4-107-16,11 22-13 16,0-3-40-16,15-2-239 0</inkml:trace>
  <inkml:trace contextRef="#ctx0" brushRef="#br0" timeOffset="87941.5215">20915 3227 945 0,'0'0'159'16,"0"0"-7"-16,0 0-36 16,0 0-106-16,0 0-10 15,0 0-4-15,9 84 4 16,-3-35 8-16,0 4-8 16,7 17-16-16,-3-14-195 15,2-13-332-15</inkml:trace>
  <inkml:trace contextRef="#ctx0" brushRef="#br0" timeOffset="88131.1643">21182 3476 973 0,'0'0'183'16,"0"0"11"-16,0 0-36 16,0 0-93-16,0 0-21 15,-31 83 27-15,20-29-9 16,3 4-17-16,3 2-32 15,2-4-6-15,3-5-7 16,0-7 0-16,0-6-115 16,0-11-206-16,3-15-214 0</inkml:trace>
  <inkml:trace contextRef="#ctx0" brushRef="#br0" timeOffset="88388.5158">21161 3398 920 0,'0'0'217'16,"0"0"-31"-16,0 0-43 16,95-54-45-16,-62 51-18 15,0 3-3-15,-3 0-25 16,-3 19-28-16,-4 7 18 16,-7 7 2-16,-9 5-17 15,-7 0 5-15,-11 0 16 16,-18-2 13-16,-13-2-2 15,-6-5-25-15,-6-4-15 16,1-3-19-16,5-9 0 0,-7 3-89 16,14-4-124-16,7-5-414 0</inkml:trace>
  <inkml:trace contextRef="#ctx0" brushRef="#br0" timeOffset="89649.0717">20778 11423 409 0,'0'0'728'15,"0"0"-596"-15,0 0-61 16,0 0 41-16,0 0-40 16,0 0-59-16,0 0-13 15,-1 0-167-15,-4 0-192 0</inkml:trace>
  <inkml:trace contextRef="#ctx0" brushRef="#br0" timeOffset="91942.7692">24528 19710 228 0,'0'0'163'0,"0"0"-94"16,0 0 24-16,0 0-11 16,0 0-11-16,0 0 1 15,0 0-10-15,0 0-22 16,0-2-27-16,-1 2-1 16,-19 0-12-16,1 0-78 15,-5 0-158-15</inkml:trace>
  <inkml:trace contextRef="#ctx0" brushRef="#br0" timeOffset="93309.501">5548 18396 1480 0,'0'0'196'16,"0"0"-142"-16,0 0-23 16,0 0-30-16,0 0 0 15,92-27-1-15,1 19-1 16,31 0-42-16,6-5-101 16,-28 3-200-16,-32 1-503 0</inkml:trace>
  <inkml:trace contextRef="#ctx0" brushRef="#br0" timeOffset="93680.8002">6083 18260 1264 0,'0'0'171'0,"0"0"-142"16,0 0-28-16,0 0 8 15,0 0-9-15,0 0 0 16,0 0 0-16,112 2 0 15,-85 12 0-15,-7 3-3 16,-9 1 3-16,-6 1 0 16,-4 1 10-16,-1-1 5 15,4-4 15-15,-1 1-1 16,4-4 6-16,6 0-7 16,5-1 16-16,5 3-4 15,10 2-15-15,0-2-7 0,-6 3-17 16,-3 1 1-16,-8 0-1 15,-12 2 0-15,-4 5 11 16,-8 3-11-16,-22 1 33 16,-13 2-11-16,-13-1-8 15,2-3-9-15,0-7-6 16,9-5-37-16,25-15-65 16,15 0-144-16,5-12-421 0</inkml:trace>
  <inkml:trace contextRef="#ctx0" brushRef="#br0" timeOffset="93980.5518">6632 18346 1347 0,'0'0'223'16,"0"0"-160"-16,0 0 20 15,0 0 19-15,-79 104-17 16,79-69-17-16,1 0-21 15,21-6-21-15,3-4-7 16,6-10-3-16,2-10-10 16,-6-5 14-16,4-8 5 15,-10-20-7-15,-5-7 16 16,-8-12-19-16,-8-4-9 16,0-1 0-16,-14 7-6 15,-6 12-16-15,-5 12-30 16,-1 17-35-16,-1 4-61 0,5 33-44 15,8 4-161-15,7-2-341 16</inkml:trace>
  <inkml:trace contextRef="#ctx0" brushRef="#br0" timeOffset="94211.8651">7470 18722 1635 0,'0'0'208'0,"0"0"-185"16,0 0-16-16,0 0 12 0,117-92-11 16,-48 67-8-16,3 5-63 15,4-4-225-15,-21 6-226 16,-23 4-262-16</inkml:trace>
  <inkml:trace contextRef="#ctx0" brushRef="#br0" timeOffset="94400.21">7573 18400 1335 0,'0'0'307'0,"0"0"-198"15,0 0 49-15,0 0-101 16,0 0-44-16,0 0 94 0,61 114 13 15,-21-56-60 1,0 1-42-16,-4 0-11 0,-3-3-5 16,1-3-2-16,17 10-55 15,-10-13-162-15,-2-17-330 0</inkml:trace>
  <inkml:trace contextRef="#ctx0" brushRef="#br0" timeOffset="94962.7266">8151 18415 1468 0,'0'0'208'15,"0"0"-142"-15,109-5 1 16,-55 8 11-16,-8 17-12 16,-12 7-21-16,-15 6-4 15,-19 7 22-15,-2 5-11 16,-27 5-8-16,-11-2-12 15,-4-3-18-15,1-9 0 16,11-10-8-16,11-11 6 16,11-11 12-16,10-4-9 15,10 0-15-15,22-10-9 16,15-2 8-16,11-4-51 16,8-2-55-16,1 0-41 15,-4-1-8-15,-5-5-28 16,-13-4-66-16,-11-1 83 15,-14-3 104-15,-10 2 63 0,-10 3 100 16,0 8 129-16,-15 3-45 16,-4 8-24-16,-4 7-13 15,-2 1-15-15,0 9-58 16,-1 20-23-16,3 8-2 16,6 8 0-16,8 5-13 15,9-2-16-15,0-5-18 16,19-7 4-16,6-7 1 15,8-13 0-15,2-11-7 16,1-5-1-16,0-15-1 16,-7-20-5-16,-5-11 7 15,-11-5-2-15,-12-1 1 16,-1 3-12-16,-12 9-9 16,-11 15 1-16,-7 16-31 15,-1 9-50-15,-12 19-102 0,13 12-84 16,8-2-354-16</inkml:trace>
  <inkml:trace contextRef="#ctx0" brushRef="#br0" timeOffset="95152.7658">9351 18719 1739 0,'0'0'273'15,"0"0"-162"-15,0 0-12 0,0 0-59 16,92-34-28 0,-29 17-12-16,0-2-43 0,11-11-147 15,-23 8-126-15,-17 2-410 16</inkml:trace>
  <inkml:trace contextRef="#ctx0" brushRef="#br0" timeOffset="95343.8933">9510 18373 1580 0,'0'0'244'16,"0"0"-74"-16,0 0-33 15,-4 100 5-15,7-40-31 0,17 7-37 16,2 2-31 0,2-2-23-16,3-1-19 0,-4-6-1 15,1-10-42-15,8-5-112 16,-6-15-211-16,-5-18-715 0</inkml:trace>
  <inkml:trace contextRef="#ctx0" brushRef="#br0" timeOffset="95594.6908">9966 18539 1517 0,'0'0'208'16,"0"0"-80"-16,0 0-54 15,100-2 12-15,-73 14 14 16,-5 6-21-16,-13 6-36 0,-9 9-9 16,-3 0 31-16,-21 10 12 15,-6-1-13-15,1 0-30 16,5-5-20-16,11-4-7 16,13-10-7-16,0-8-10 15,31-7-73-15,14-8-65 16,39-12-126-16,-9-13-261 15,-10-4-342-15</inkml:trace>
  <inkml:trace contextRef="#ctx0" brushRef="#br0" timeOffset="95850.6745">10447 18589 1084 0,'0'0'362'0,"0"0"-76"16,0 0-79-16,0 0-78 15,-120 42-14-15,87-1-12 16,3 10-20-16,6 6-32 0,13-6-20 15,7-3-13-15,4-11-12 16,6-12-6-16,19-12 9 16,10-13-1-16,7-9-2 15,8-29-6-15,5-13 0 16,-2-11-18-16,-7-4-9 16,-7-2-7-16,-16 7 8 15,-17 11 9-15,-6 14 16 16,-19 12-45-16,-51 20-56 15,7 4-120-15,-4 0-507 0</inkml:trace>
  <inkml:trace contextRef="#ctx0" brushRef="#br0" timeOffset="96331.5799">11428 18753 1258 0,'0'0'248'0,"0"0"-168"15,0 0-16-15,0 0-20 16,0 0 0-16,0 0-12 16,110-11-31-16,-57 9-1 15,16 2-130-15,-12 0-185 16,-16 0-384-16</inkml:trace>
  <inkml:trace contextRef="#ctx0" brushRef="#br0" timeOffset="96502.8494">11473 18976 1335 0,'0'0'256'15,"0"0"-150"-15,0 0-40 16,0 0-6-16,0 0-5 15,175 7-24-15,-40-11-31 0,16-15-7 16,-6-7-151-16,-42 2-248 16,-36 1-815-16</inkml:trace>
  <inkml:trace contextRef="#ctx0" brushRef="#br0" timeOffset="97600.713">12896 18685 1219 0,'0'0'338'0,"0"0"-118"16,0 0-18-16,0 0-60 16,0 0-55-16,0 0-40 15,0 0-27-15,-5 61 15 16,5-11 18-16,-1 6-23 16,-2 2-14-16,2-4-16 15,1-4 0-15,0-7-10 16,0-9-85-16,28-10-147 15,-3-10-305-15,5-11-420 0</inkml:trace>
  <inkml:trace contextRef="#ctx0" brushRef="#br0" timeOffset="97876.62">13223 18735 1443 0,'0'0'360'0,"0"0"-196"15,0 0-31-15,0 0-80 16,0 0-13-16,0 0 37 16,-54 130 9-16,50-73-42 15,4-6-29-15,0-8-9 16,11-10-6-16,9-11-1 16,4-13 1-16,1-9 0 15,2-16 28-15,0-18-5 0,-7-13-10 16,-8-10-1-16,-12-6-12 15,0-2-13-15,-29 5-47 16,-60 17-63-16,7 17-91 16,-12 20-393-16</inkml:trace>
  <inkml:trace contextRef="#ctx0" brushRef="#br0" timeOffset="98561.4343">12446 18697 499 0,'0'0'548'0,"0"0"-434"0,0 0 118 16,0 0-41-16,0 0-61 16,0 0-50-16,-105-56-47 15,80 75-25-15,2 5 2 16,4 4-10-16,6-2 0 16,7 0-1-16,6-4 0 15,5-6-6-15,12-7-41 16,11-9-11-16,2 0 29 15,3-12 30-15,-5-7 7 16,-5-2 3-16,-9 4 32 16,-4 6 17-16,-7 6 11 15,-2 5-20-15,2 9-31 0,1 25-13 16,3 12 29-16,3 16 57 16,-4 11-21-16,-5 3-39 15,-1-1-9-15,-1-3-4 16,-19-4-6-16,-4-13 2 15,-5-10-6-15,2-13 1 16,2-18 5-16,2-14 3 16,3-15 2-16,4-40-20 15,7-6-20-15,6-11-50 16,3 1-51-16,7 15-28 16,34-2-55-16,-4 18-163 15,1 15-271-15</inkml:trace>
  <inkml:trace contextRef="#ctx0" brushRef="#br0" timeOffset="98815.6124">12720 18596 1340 0,'0'0'254'16,"0"0"-88"-16,0 0 0 15,0 0-108-15,-59 130 57 16,50-22-2-16,9 15-24 16,24-3-42-16,16-27-26 0,-1-31-11 15,3-19-1 1,0-9-9-16,9-3-4 0,14-12-82 16,41-22-122-16,-14-25-183 15,-14-17-932-15</inkml:trace>
  <inkml:trace contextRef="#ctx0" brushRef="#br0" timeOffset="99032.2771">13743 18359 1655 0,'0'0'206'15,"0"0"-169"-15,94 134 149 16,-34-31-15-16,-5 10-63 15,-14-4-34-15,-27-11-17 0,-14-10-26 16,-40-2-22-16,-35 4-9 16,-30-1 0-16,-31-2-8 15,-26-11-39-15,31-20-133 16,11-23-218-16</inkml:trace>
  <inkml:trace contextRef="#ctx0" brushRef="#br0" timeOffset="105662.7882">24781 4745 646 0,'0'0'147'16,"0"0"60"-16,0 0-6 16,0 0-55-16,0 0-17 0,0 0-2 15,0-79-32-15,0 76-18 16,0 3-20-16,0 0-22 16,0 0-4-16,0 0-27 15,0 11-4-15,0 11-1 16,0 9 1-16,0 7 6 15,0 3-5-15,0-2 0 16,0-1 6-16,0-2-7 16,0-4-7-16,5-6-87 15,-3-4-103-15,0-9-97 16,-2-6-68-16,0-7-360 0</inkml:trace>
  <inkml:trace contextRef="#ctx0" brushRef="#br0" timeOffset="105891.8962">24589 4857 172 0,'0'0'578'0,"0"0"-403"15,0 0 73-15,0 0-27 16,0 0-104-16,0 0-67 16,0 0-39-16,-10 7 42 15,31 17 17-15,6 1-18 16,3 2-14-16,4-4-17 15,1 1-12-15,4-5-9 16,-2-2-13-16,0-6-127 16,16-8-87-16,-11-3-72 15,-6 0-98-15</inkml:trace>
  <inkml:trace contextRef="#ctx0" brushRef="#br0" timeOffset="106079.5058">25035 4847 116 0,'0'0'688'0,"0"0"-422"16,0 0 31-16,0 0-53 16,0 0-110-16,0 0-95 15,0 0-38-15,-3 25 20 16,-3 8 14-16,0 4-9 16,2 1-13-16,-6 0-13 15,-1 10-49-15,1-10-326 16,1-10-917-16</inkml:trace>
  <inkml:trace contextRef="#ctx0" brushRef="#br0" timeOffset="108763.8352">25090 16279 611 0,'0'0'101'0,"0"0"-29"16,0 0-3-16,0 0 17 16,0 0-26-16,118-41 8 15,-84 41-24-15,0 8-14 16,-4 9-8-16,-1 7-9 0,-7 3-9 15,-6 7-2-15,-4 5 3 16,-11 4 14-16,-1 5-9 16,-13 3 5-16,-14 2 38 15,-8 5-6 1,-6 4-21-16,-1 2 9 0,2 2-6 16,-2 2 14-16,6-1-15 15,3-3-9-15,1-4-5 16,7-2-12-16,3-6 4 15,9-5 1-15,5-6-7 16,7-7 6-16,1-8 3 16,5-9-8-16,12-6 8 0,5-9 10 15,3-2-6-15,4 0-3 16,-2-13-2-16,-4 1-1 16,-5 0-6-16,-6 5 0 15,-5-1 5-15,-3 4-3 16,-4 4 9-16,0 0-12 15,0 0-2-15,0 16-28 16,0 13 30-16,0 15 36 16,2 25 22-16,0 27-2 15,6 30-12-15,2 17 21 16,-3 7-24-16,2-3 3 16,-1-16-1-16,-4-5-10 15,0-13-3-15,-4-7 1 16,0-3 10-16,0-4-1 0,0-2 1 15,-8-4-6 1,0 2-12-16,-1 2-9 0,2 2-5 16,-3-3 3-16,2-15 7 15,4-17-8-15,2-21-1 16,2-4-8-16,0 2 4 16,0 6-5-16,0-3-1 15,4-6 1-15,2-9-1 16,-3-6 2-16,1-9-1 15,-4-5 0-15,0-5 0 16,2 0 8-16,-2-4 6 16,0 0 21-16,0 0 26 15,0-6 9-15,-6-5-21 16,-12-5-37-16,-6-2-12 0,-4-1 0 16,-1 1 3-16,-3 1-4 15,2 2 0-15,-1 3 0 16,4 1-1-16,4 3 1 15,5 1-27-15,4 2-29 16,4 3-32-16,2 2-44 16,8-3-70-16,0 1-138 15,0-2-435-15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7:38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 10899 116 0,'0'0'72'0,"0"0"-51"15,0 0 30-15,0 0 69 16,0 0-12-16,43-77 1 15,-36 62 27-15,0 0 10 16,-4-4 3-16,-2 0-35 16,-1 2 18-16,0 0 1 15,0 4 11-15,-6 2-14 16,-9 4-27-16,-4 6-22 16,-10 1-36-16,-5 16-16 0,-10 20-7 15,-1 16-8-15,1 6 22 16,8 8-2-16,12 0-6 15,14-4-11-15,10-3-4 16,18-8-7-16,17-7-6 16,13-12 1-16,10-15 5 15,8-12 3-15,5-5 1 16,-4-22-3-16,-3-15 2 16,-12-8 6-16,-10-9-6 15,-19-1 4-15,-10-3-12 16,-13-2 11-16,-2 0-12 15,-25 0 0-15,-1 5 0 16,-10 9 0-16,7 15-6 16,-1 16-14-16,8 15-10 15,8 3-33-15,13 25-54 0,3 7-85 16,77 7-101-16,3-6-110 16,10-12-420-16</inkml:trace>
  <inkml:trace contextRef="#ctx0" brushRef="#br0" timeOffset="553.4684">3827 10619 1322 0,'0'0'216'0,"0"0"-97"16,0 0 46-16,0 0-74 0,0 0-49 16,-40 116 39-16,36-53 9 15,4 2-34-15,0-2-27 16,0-4-11-16,6-5-9 15,5-4-8-15,0-8 0 16,-4-11-1-16,2-12-70 16,-5-12-42-16,-4-7 26 15,0-20 17-15,-10-23-73 16,-14-24-33-16,-7-28 103 16,1-22 53-16,4 8 19 15,15 24 50-15,9 29 32 16,2 25 1-16,8-2-13 15,12 0-25-15,8 3-10 16,8 5-17-16,6 11-9 16,0 6-8-16,-1 8 6 0,-2 6-6 15,-10 15-1-15,-4 10 0 16,-11 7 1-16,-11 6 15 16,-3 6 0-16,-9 4 3 15,-19 0 13-15,-9-1 1 16,-1-4 4-16,-1-6 2 15,7-6 2-15,9-7-13 16,10-5 4-16,11-1-2 16,2-5-3-16,18-4 5 15,23-2 30-15,13-5 18 16,19-2 11-16,7-6-30 16,3 0-31-16,-5 0-15 15,-3-11-4-15,-18 5-11 0,-15 1-21 16,-20 5-78-16,-28 8-107 15,-25 13-167-15,-22 7-500 0</inkml:trace>
  <inkml:trace contextRef="#ctx0" brushRef="#br0" timeOffset="2145.6485">2452 11947 728 0,'0'0'240'0,"0"0"-52"15,0 0 71-15,0 0-36 0,0 0-55 16,-107-77-37-16,77 77-63 15,-8 17-13-15,-8 21-9 16,-3 10 13-16,-4 12 12 16,5 2-12-16,13 0-16 15,11-1-8-15,14-6-20 16,10-6-5-16,7-7-10 16,21-8 0-16,8-9 0 15,13-16 2-15,5-9 8 16,6-9 0-16,2-26-1 15,-4-13 3-15,-7-11-3 16,-12-2-3-16,-13-3-6 16,-16 1-1-16,-10 5 1 0,-4 8-13 15,-26 12-16-15,-5 16-21 16,-8 14-18-16,-3 10-33 16,3 28-15-16,23 31-91 15,13-9-332-15,7-8-244 0</inkml:trace>
  <inkml:trace contextRef="#ctx0" brushRef="#br0" timeOffset="2739.2501">5231 11908 907 0,'0'0'325'0,"0"0"-126"15,0 0 26-15,0 0-41 16,-93 50-53-16,56-6 14 16,1 11-18-16,9 7-24 15,7-1-41-15,13 2-24 16,7-3-6-16,0-7-7 16,20-11-10-16,9-10-13 15,7-11 7-15,6-14 0 16,-1-7 4-16,8-20 5 15,-4-24 1-15,2-14-11 0,-12-11-7 16,-10-7-1-16,-19-1-24 16,-6 6-13-16,-21 16 2 15,-41 21-27-15,-71 46-71 16,8 23-112-16,-9 19-508 0</inkml:trace>
  <inkml:trace contextRef="#ctx0" brushRef="#br0" timeOffset="3985.948">7690 11966 1224 0,'0'0'178'0,"0"0"-75"16,0 0 123-16,-103-27-35 15,71 27-69-15,-3 28-27 16,4 13 1-16,1 13-35 0,7 6-5 16,8 6-7-16,12-3-18 15,3-5-10-15,21-8-8 16,13-11-7-16,8-11 3 16,9-15 2-16,4-13 5 15,4-10 6-15,-2-25-10 16,-3-14 7-16,-10-7-2 15,-10-24-4-15,-14 6 14 16,-15-4-15-16,-5 7-1 16,-29 24-10-16,-46 14-2 15,-92 33-33-15,-121 64-133 16,14 6-197-16,-2 7-853 0</inkml:trace>
  <inkml:trace contextRef="#ctx0" brushRef="#br0" timeOffset="5692.9906">6298 11141 631 0,'0'0'189'15,"0"0"24"-15,0 0 57 16,0 0-77-16,0 0-108 15,0 0-53-15,3 158 100 16,8-3 28-16,-1 39-16 16,-5 21-1-16,-5 0-35 15,0-6 14-15,-2 3-29 16,-9 12-24-16,8 17 5 16,-4 4-1-16,3 10-24 15,-5 0-13-15,-2 2-6 0,-3 1-12 16,-6 0 2-1,-4-10-19-15,-1-9 7 0,-3-17-6 16,3-5 4-16,2-17 4 16,8-16-10-16,-2-14-6 15,4-24-9-15,3-10-4 16,7-11 12-16,1-29-20 16,2-20 3-16,-1-24-3 15,-4-9-51-15,3 4 8 16,-5 1 12-16,0 0-28 15,-4-11-55-15,-16-21-54 16,-1-13-90-16,-1-3-686 0</inkml:trace>
  <inkml:trace contextRef="#ctx0" brushRef="#br0" timeOffset="7573.9177">2515 12758 924 0,'0'0'211'0,"0"0"-39"16,0 0 66-16,-107 22-81 16,59 36-69-16,-5 39 13 15,5 27-12-15,14-5-35 16,20-28-17-16,14-34 3 15,7-27-24-15,16 1-1 16,21-4-14-16,11-8 16 16,9-19-8-16,9-7 5 0,9-43 11 15,-6-35 1 1,-22-28-2-16,-34-9 0 0,-20 6-5 16,-30 32 0-16,-9 33-8 15,5 18-11-15,8 22-7 16,-5 8-3-16,4 3-33 15,6 25-44-15,18 21-14 16,66 35-98-16,25-10-299 16,18-12-166-16</inkml:trace>
  <inkml:trace contextRef="#ctx0" brushRef="#br0" timeOffset="7900.8484">4859 12802 1500 0,'0'0'321'0,"0"0"-134"16,0 0 18-16,0 0-124 15,0 0-65-15,0 0 24 0,-13 121-1 16,24-56-22 0,12 4-11-16,1 18-6 0,-11 25-83 15,-6-20-137 1,-9-11-659-16</inkml:trace>
  <inkml:trace contextRef="#ctx0" brushRef="#br0" timeOffset="8200.2156">2328 14208 1607 0,'0'0'301'0,"0"0"-205"16,0 0-56-16,0 0-29 15,32 114 7-15,-2-10 63 16,4-3-28-16,-2-16-31 15,3-24-22-15,19-6-25 16,50 5-121-16,-5-7-378 16,-1-15-926-16</inkml:trace>
  <inkml:trace contextRef="#ctx0" brushRef="#br0" timeOffset="8558.4624">4970 13957 901 0,'0'0'773'0,"0"0"-687"16,0 0 39-16,0 0-24 15,0 0-64-15,0 0-3 16,0 0 62-16,-27 99 10 15,22-36-17-15,5 3-13 16,0 2-21-16,0-2-29 16,21-9-15-16,3-7-11 0,5-15 1 15,4-18 5-15,-3-17-5 16,9-26 14-16,-1-47 10 16,-14-34-2-16,-12 3-10 15,-12 15-7-15,-20 35-6 16,-20 32-19-16,-36 19-63 15,-96 44-127-15,10 18-138 16,-14 17-693-16</inkml:trace>
  <inkml:trace contextRef="#ctx0" brushRef="#br0" timeOffset="8851.7648">3027 15456 1500 0,'0'0'268'15,"0"0"-8"-15,0 0-81 16,0 0-105-16,0 0-32 15,-4 160 19-15,-6-42-6 16,-4 11-22-16,1-8-20 16,6-29-13-16,7-28-15 0,10-2-149 15,7-26-329-15,0-14-1094 16</inkml:trace>
  <inkml:trace contextRef="#ctx0" brushRef="#br0" timeOffset="9182.243">5002 15366 2131 0,'0'0'306'16,"0"0"-205"-16,-40 146 47 16,37-32-43-16,3 8-22 15,0-13-40-15,0-36-18 16,3-31-13-16,1-4-12 15,10 0-58-15,-1-7-196 16,-4-14-311-16</inkml:trace>
  <inkml:trace contextRef="#ctx0" brushRef="#br0" timeOffset="10211.349">7362 12951 1041 0,'0'0'397'16,"0"0"-100"-16,0 0 10 15,0 0-56-15,0 0-119 16,0 0-88-16,-42 70-38 15,42 35 28-15,11 15-17 0,25 1-17 16,15-9-6 0,7-18-147-16,-9-20-131 0,-15-17-630 0</inkml:trace>
  <inkml:trace contextRef="#ctx0" brushRef="#br0" timeOffset="10482.4266">7363 14281 1741 0,'0'0'317'15,"0"0"-208"-15,0 0-8 16,0 0-20-16,0 0-2 15,14 130 5-15,-8-62-17 16,-5 9-43-16,-1-8-13 16,0 5-11-16,1-5-83 15,15 14-128-15,-2-17-122 16,-4-14-651-16</inkml:trace>
  <inkml:trace contextRef="#ctx0" brushRef="#br0" timeOffset="10744.6342">7499 15580 1949 0,'0'0'348'15,"0"0"-269"-15,0 0 31 16,-23 131 7-16,23-67-60 16,0 6-13-16,0 0-27 15,0-4-17-15,4-6-34 16,13-2-92-16,-4-17-188 16,-3-20-619-16</inkml:trace>
  <inkml:trace contextRef="#ctx0" brushRef="#br0" timeOffset="13304.4156">11197 10192 606 0,'0'0'186'15,"0"0"-46"-15,0 0 79 16,0 0-34-16,0 0-35 0,-91-83-15 16,63 79-49-1,-4 4-37-15,-5 0 4 0,-3 12 3 16,1 11-21-16,-4 12-13 15,-1 9-5-15,6 3-1 16,8-1-14-16,8 1 5 16,16-6-7-16,6-8 0 15,4-8-9-15,22-8 6 16,13-15-3-16,5-2-4 16,4-14 3-16,0-16-18 15,-5-6 14-15,-9-8 10 16,-10-1 1-16,-9 3 0 0,-5 3 22 15,-8 9 34-15,-2 11 27 16,0 9 18-16,0 10-29 16,8 13-72-16,9 38 1 15,11 35 48-15,8 34 50 16,9 16-41-16,-10-6-15 16,-13-18 11-16,-10-29-26 15,-10-21-6-15,-2-14-2 16,-2-5-19-16,-14 1 1 15,-9 3 10-15,-6-6-2 16,-6-18-3-16,-2-18 5 16,1-7-1-16,-3-32-2 15,7-18-9-15,5-11-18 16,11-6-3-16,13 3 11 16,5 12 3-16,5 12-5 0,11 11-14 15,3 15-17-15,3 10-44 16,4 6-65-16,24 6-64 15,-5 10-166-15,-5-6-501 0</inkml:trace>
  <inkml:trace contextRef="#ctx0" brushRef="#br0" timeOffset="13726.1551">11975 9827 1091 0,'0'0'290'0,"0"0"-17"16,0 0 12-16,-114-2-114 16,46 64-57-16,-24 51 29 15,-6 43-8-15,16 22-17 16,40-1-21-16,42-24-36 15,35-28-16-15,47-17-37 0,37-26-8 16,24-28 0-16,22-29 0 16,14-25-14-16,4-28-83 15,-41-7-136-15,-30-6-322 0</inkml:trace>
  <inkml:trace contextRef="#ctx0" brushRef="#br0" timeOffset="14833.4579">9175 10764 836 0,'0'0'221'15,"0"0"-28"-15,0 0 40 0,0 0-44 16,-98-21-91-16,73 40-20 16,7 12-27-16,4 6-12 15,6 7 1-15,8 1-12 16,8 0-13-16,17-5-3 15,11-11-11-15,6-12 0 16,3-9 0-16,-3-8 5 16,-2-16 7-16,-7-12-1 15,-7-10-3-15,-11-4 3 16,-9-4-5-16,-6 1 3 16,-12-2-8-16,-13 2-2 15,-4 7 0-15,2 10 0 16,0 9-8-16,7 9-4 15,6 10-15-15,6 1-27 16,4 20-76-16,4 8-40 0,11 9-89 16,9-6-231-16,1-10-413 0</inkml:trace>
  <inkml:trace contextRef="#ctx0" brushRef="#br0" timeOffset="15055.5609">9422 10420 1071 0,'0'0'180'0,"0"0"2"15,0 0 57-15,0 0-163 16,0 0-76-16,0 0 33 16,11 85 20-16,4-23-25 0,2 6-13 15,0 5-14-15,7-1-2 16,0-5-62-16,17 7-180 15,-3-19-324-15,-9-20-230 0</inkml:trace>
  <inkml:trace contextRef="#ctx0" brushRef="#br0" timeOffset="15262.949">9739 10669 1177 0,'0'0'247'16,"0"0"22"-16,0 0-98 15,0 0-135-15,0 0 7 16,-6 91 47-16,22-35-15 16,2 6-23-16,-1 2-23 0,7 3-8 15,-3-1-19-15,-1 2-2 16,-2-7-8-16,-3-4-98 16,-7-11-87-16,-1-18-287 15,-7-17-96-15</inkml:trace>
  <inkml:trace contextRef="#ctx0" brushRef="#br0" timeOffset="15496.8408">9790 10751 591 0,'0'0'563'16,"0"0"-446"-16,0 0 79 0,30-91-42 16,-6 78-66-1,2 10-40-15,1 3-25 0,-5 10-21 16,-4 15-1-1,-10 8 0-15,-8 1 5 0,0 4 31 16,-13 2-5-16,-14-3-12 16,-7-4-7-16,-1-6-13 15,5-4-7-15,5-10-84 16,7-13-105-16,13 0-159 16,5-15-546-16</inkml:trace>
  <inkml:trace contextRef="#ctx0" brushRef="#br0" timeOffset="15692.7837">10110 10704 1352 0,'0'0'218'0,"0"0"18"16,0 0-103-16,0 0-86 15,0 0-34-15,0 0-13 16,0 0-1-16,45-26-36 15,-30 23-76-15,5 3-99 16,-6 0-181-16,-5 0-258 0</inkml:trace>
  <inkml:trace contextRef="#ctx0" brushRef="#br0" timeOffset="15841.5731">10053 10899 1053 0,'0'0'276'0,"0"0"-43"15,0 0-89-15,0 0-64 16,0 0-71-16,0 0-9 16,160-116-129-16,-76 56-206 15,-5-9-398-15</inkml:trace>
  <inkml:trace contextRef="#ctx0" brushRef="#br0" timeOffset="19626.977">12249 10489 504 0,'0'0'560'15,"0"0"-415"-15,0 0 33 0,0 0 16 16,0 0-95 0,0 0-53-16,0 0-44 0,14-7 12 15,19 7 17-15,10-5-2 16,3 1-10-16,-4 0-9 16,-3 1-4-16,-13 0-6 15,-11 3 1-15,-7 0-1 16,-7 0 1-16,-1 0 6 15,-4 0 5-15,-20 3-11 16,-5 8 5-16,-11 3-6 16,-1-1 0-16,-1-2-9 15,10-3-26-15,5-4-38 16,16-4-29-16,12-7-58 16,20-12-246-16,7 0-467 0</inkml:trace>
  <inkml:trace contextRef="#ctx0" brushRef="#br0" timeOffset="19921.2921">12784 10239 1234 0,'0'0'290'0,"0"0"-51"0,0 0-55 15,0 0-82 1,0 0-63-16,0 0 42 0,0 0 13 16,-9 95-20-16,9-57-35 15,0 3-14-15,0-1-12 16,0-1-11-16,0-3-1 16,0-3-1-16,0-5-44 15,0-6-53-15,7-6-64 16,8-16-71-16,-1 0-269 15,-2-8-167-15</inkml:trace>
  <inkml:trace contextRef="#ctx0" brushRef="#br0" timeOffset="20346.029">13285 10236 1179 0,'0'0'272'0,"0"0"9"16,0 0-73-16,0 0-90 15,0 0-43-15,0 0 11 16,0 0 13-16,-108 99-23 16,90-62-8-16,2 0-16 15,13-7-21-15,1 1 0 16,2-5-16-16,0-5-6 15,12-4-7-15,5-3 4 16,4-9 0-16,7-3 5 0,0-2-3 16,3-3 4-1,-1-15-5-15,-4-5 5 0,0-2-4 16,-9-4-1-16,-3-3-1 16,-8 2-5-16,-3-1 0 15,-3 0 1-15,-3 2-2 16,-13 4 1-16,-8 1-1 15,-6 10-1-15,-5 3-15 16,-7 8-25-16,2 3-18 16,0 5-47-16,14 23-73 15,10-5-57-15,14-2-459 0</inkml:trace>
  <inkml:trace contextRef="#ctx0" brushRef="#br0" timeOffset="22516.7759">13997 9981 1345 0,'0'0'292'0,"0"0"-29"16,0 0 38-16,0 0-57 15,0 0-76-15,0 0-70 16,0 0-68-16,-30-9-12 15,33 61 51-15,7 10-9 16,3 3-25-16,-2 0-18 16,-3-2-17-16,0-3 0 15,0-6 0-15,-5-5-10 16,0-9-72-16,-2-12-63 16,-1-6-50-16,0-17-57 0,-4-5-48 15,-9 0-413-15</inkml:trace>
  <inkml:trace contextRef="#ctx0" brushRef="#br0" timeOffset="22722.3777">13768 10263 1568 0,'0'0'346'15,"0"0"-148"-15,0 0-37 16,0 0-47-16,0 0-40 15,95-19-14-15,-43 10-22 16,0 1-24-16,1 0-13 16,-3 2-1-16,18-4-67 15,-10 1-130-15,-8-3-307 0</inkml:trace>
  <inkml:trace contextRef="#ctx0" brushRef="#br0" timeOffset="23628.1104">14892 9872 1324 0,'0'0'220'16,"0"0"-11"-16,0 0-40 15,0 0-78-15,98-53-35 16,-67 55-21-16,1 23-16 0,-12 12 0 16,-17 9 11-16,-3 7 8 15,-27 5-16-15,-16 0 0 16,-10-6-21-16,-2-5 10 15,0-11-10-15,3-9 6 16,11-14-5-16,10-13 4 16,11 0 20-16,9-24 41 15,11-9-32-15,0-4-14 16,18 4-3-16,9 8-6 16,3 7 10-16,-2 14-1 15,6 4-3-15,-2 10-3 0,3 12 1 16,1 6 5-1,3 0-12-15,0 1-8 0,-1-4-1 16,6-6 0-16,0-11-64 16,2-8-51-16,0-5-40 15,-1-22-31-15,-6-9-4 16,-3-8 32-16,-10-3 98 16,-4-1 53-16,-10 1 7 15,-6 8 67-15,-6 6 51 16,0 11 41-16,0 8 2 15,-9 14-22-15,-9 0-55 16,-7 23-48-16,-5 14 10 16,3 10 16-16,4 4-8 15,9 2-23-15,12-4 2 16,2-4-17-16,10-10-6 0,16-11-9 16,4-11 7-16,8-13 1 15,0-1 7-15,2-26-4 16,-5-7-4-16,-5-12-8 15,-8-8-1-15,-12-6-15 16,-9 0 1-16,-1 6-10 16,-11 10 11-16,-13 13-14 15,-7 13-11-15,0 13-56 16,1 5-43-16,22 19-36 16,8 7-136-16,4-4-330 0</inkml:trace>
  <inkml:trace contextRef="#ctx0" brushRef="#br0" timeOffset="24221.7439">15803 9814 1607 0,'0'0'197'0,"0"0"-133"15,0 0-17-15,0 0-2 16,131 21-1-16,-83 19-3 15,-9 10-4-15,-17 7-11 16,-14 4-12-16,-8-2 11 16,-24-5-5-16,-15-8-6 15,1-9-7-15,1-16 3 0,8-11 1 16,12-10 42-16,8-12-1 16,9-25-35-16,13-25-16 15,31-23-1-15,4 2-12 16,4 4-12-16,-5 11 14 15,-11 18 10-15,0-4-2 16,-2 4 2-16,-11 13 0 16,-12 14 23-16,-8 9 42 15,-3 14 7-15,-6 5-53 16,-16 25-13-16,-9 15 6 16,2 14 4-16,8 10 12 15,10 3-8-15,11-2-10 16,6-4-9-16,26-12 0 15,9-11 1-15,8-13-1 16,1-19-1-16,-2-11-11 0,-7-2-10 16,-3-26 10-16,-14-5 10 15,-4-3 1-15,-10-2 0 16,-6 8 17-16,-2 9 41 16,-2 9 37-16,0 9-10 15,0 3-60-15,0 19-24 16,0 14-1-16,0 12 12 15,4 3 3-15,6 3-9 16,-3 0-5-16,-3-5-1 16,-2-2-14-16,-2-3-121 15,-11-15-139-15,-5-19-435 0</inkml:trace>
  <inkml:trace contextRef="#ctx0" brushRef="#br0" timeOffset="24949.887">17209 9646 512 0,'0'0'156'0,"0"0"78"0,0 0 101 16,0 0 6 0,0 0-59-16,0 0-52 0,0 0-43 15,-23-75-80-15,23 89-67 16,3 20 0-16,10 16 56 16,5 12-18-16,-2 7-45 15,-2-1-18-15,1-2-14 16,-2-5-1-16,-3-7-22 15,-6-10-96-15,-1-11-93 16,-6-23-94-16,-12-9-331 16,-7-2-432-16</inkml:trace>
  <inkml:trace contextRef="#ctx0" brushRef="#br0" timeOffset="25098.9562">17086 9750 1114 0,'0'0'223'0,"0"0"-108"16,105-19-19-16,-12 17-63 16,7 2-11-16,22 0-22 15,-33 11-113-15,-35-1-461 0</inkml:trace>
  <inkml:trace contextRef="#ctx0" brushRef="#br0" timeOffset="25739.7991">17773 9602 1224 0,'0'0'240'15,"0"0"-137"-15,0 0 21 0,96-12-7 16,-57 35-16-16,-2 10 8 16,-6 9-10-16,-17 6-37 15,-14 4-1-15,-4-3 1 16,-28-3-9-16,-5-6-22 15,-8-7-13-15,2-11-12 16,6-11 0-16,6-11 0 16,10-5 10-16,7-26-3 15,13-10-13-15,1-8 0 16,14 4-11-16,16 4 5 16,5 14-2-16,6 16 7 0,0 11 0 15,5 3-9 1,0 22 10-16,-2 6 0 0,2 4 1 15,-4 0 0 1,-4 0-1-16,3-9-24 0,-2-7-52 16,-3-11-50-16,4-8-11 15,-3-9 6-15,-4-18-27 16,-6-10 48-16,-2-5 61 16,-7-3 31-16,-6 3 18 15,-4 1 44-15,-5 7 58 16,-3 11 19-16,0 7-8 15,-3 8-19-15,-7 8-32 16,-4 3-34-16,0 22-27 16,-5 13 6-16,5 12 5 15,3 0 0-15,10 0-4 0,1-5-2 16,5-12-6 0,12-11 1-16,6-11 7 0,1-11 4 15,4-2 9-15,3-22-8 16,-4-10-3-16,-3-7-9 15,-4-9 7-15,-15-4-8 16,-5 1-1-16,-11 5-29 16,-20 11-8-16,-14 11-11 15,-5 14-60-15,1 12-131 16,9 2-265-16,21 8-25 0</inkml:trace>
  <inkml:trace contextRef="#ctx0" brushRef="#br0" timeOffset="26180.1648">18804 9488 1528 0,'0'0'195'0,"0"0"-120"16,0 0-11-16,0 0-5 15,112 10 16-15,-81 28-8 16,-9 12-32-16,-11 4-13 15,-11 7-1-15,-2-2 11 16,-23-1-17-16,-4-5-9 16,3-10-6-16,5-12 1 15,8-12 0-15,9-11-1 16,4-8 7-16,3-11-7 0,16-19-43 16,7-14-14-16,8-10 11 15,2-7 4-15,-2-5 22 16,-4 1 19-16,-11 7 1 15,-9 7 42-15,-7 12 28 16,-3 12 19-16,-7 14 4 16,-13 13-19-16,-6 7-30 15,-7 24-14-15,0 15 4 16,2 9 2-16,7 4-9 16,11 2-11-16,13-1-6 15,3-2-9-15,26-5-1 16,10-8-38-16,10-10-91 15,24-17-86-15,-12-10-302 16,-8-8-660-16</inkml:trace>
  <inkml:trace contextRef="#ctx0" brushRef="#br0" timeOffset="26450.1216">19375 9748 967 0,'0'0'332'0,"0"0"-213"16,0 0-5-16,0 0-13 15,117-44-26-15,-79 44-14 16,-10 2 3-16,-11 15-14 16,-11 10 16-16,-6 6 39 15,-8 8 19-15,-18 3-12 16,-3 3-20-16,0-2-21 0,3-5-23 16,8-2-9-1,9-9-16-15,9-6-14 0,2-4-8 16,25-11 5-16,14-8 6 15,14 0-12-15,17-15-49 16,37-35-92-16,-12 3-171 16,-14-5-533-16</inkml:trace>
  <inkml:trace contextRef="#ctx0" brushRef="#br0" timeOffset="26730.407">20186 9004 117 0,'0'0'1409'16,"0"0"-1171"-16,0 0-96 15,112 72 11-15,-56 37 6 16,0 48 6-16,-14 18-58 15,-29-2-24-15,-21-19-36 16,-49-20-11-16,-33-9-16 16,-29-7-13-16,-40-10-7 15,-39-13-57-15,33-27-161 16,2-23-487-16</inkml:trace>
  <inkml:trace contextRef="#ctx0" brushRef="#br0" timeOffset="29216.1393">8866 12223 408 0,'0'0'594'0,"0"0"-470"16,0 0 63-16,0 0 22 15,0 0-97-15,0 0-57 16,51-57-17-16,-26 54-28 15,5 3-8-15,2 0-1 16,-2 0-1-16,2 12-76 16,3 4-117-16,-9-2-138 15,-7-2-235-15</inkml:trace>
  <inkml:trace contextRef="#ctx0" brushRef="#br0" timeOffset="29366.4417">8963 12356 614 0,'0'0'301'0,"0"0"-176"15,0 0-3 1,0 0-21-16,0 0-31 0,0 0 8 16,0 0 3-16,138-23-46 15,-64 4-35-15,24-11-109 16,-17 4-256-16,-19 0-603 0</inkml:trace>
  <inkml:trace contextRef="#ctx0" brushRef="#br0" timeOffset="29606.0392">9264 11929 1265 0,'0'0'151'0,"0"0"-150"16,0 0 7-16,0 0 36 16,142 85 12-16,-76-49 30 15,2 0-19-15,-10-2-29 16,-17 2-10-16,-20-1-2 15,-21 3 2-15,-41 9-11 16,-57 8 13-16,-45 5-8 16,-11-6-21-16,23-16-1 15,37-24-109-15,50-14-224 16,25 0-435-16</inkml:trace>
  <inkml:trace contextRef="#ctx0" brushRef="#br0" timeOffset="32720.5019">11184 11900 740 0,'0'0'128'0,"0"0"-9"15,0 0 101-15,1-95-1 16,-16 74-51-16,-11 8-41 16,-7 6-15-16,-10 7-52 15,-10 0-23-15,-1 22-12 16,-6 13-6-16,6 12 2 16,9 6 4-16,6 3-2 0,18-4-12 15,16-3-9-15,5-8 3 16,26-13-5-16,17-9 0 15,15-10 12-15,8-9-3 16,3-12-2-16,-1-15-6 16,-12-8-1-16,-9-7 1 15,-16-1 5-15,-11-2-5 16,-6 7 6-16,-9 8 31 16,-4 12 37-16,-1 14 4 15,0 4-48-15,1 41-31 16,4 33 0-16,2 27 37 15,-1 12 6-15,-4-2-22 16,-2-12 1-16,-2-22-7 0,-16-13-6 16,2-18-3-16,-3-8 0 15,-8 1 3-15,-1-8-9 16,-1-7 2-16,4-15 11 16,-3-9 6-16,5-25-19 15,-2-22-3-15,2-11-35 16,10-7-11-16,8-1-17 15,5 6 14-15,18 14-8 16,9 12-35-16,11 14-53 16,4 8-29-16,22 11-109 15,-13 1-88-15,-1 0-444 0</inkml:trace>
  <inkml:trace contextRef="#ctx0" brushRef="#br0" timeOffset="33148.8321">12072 11662 740 0,'0'0'292'0,"0"0"-65"16,0 0 102-16,-24-90-54 15,7 84-82-15,-9 6-72 16,-9 31-39-16,-17 29 31 15,-12 26-6-15,9 2-23 16,15-5-8-16,24-12-16 16,16-21-24-16,5 5-14 15,19-1-7-15,14-8-14 16,9-13 0-16,6-10-1 0,5-14-63 16,-2-8-72-1,12-9-89-15,-14-14-158 0,-15-2-644 0</inkml:trace>
  <inkml:trace contextRef="#ctx0" brushRef="#br0" timeOffset="33309.5039">12208 12052 1024 0,'0'0'586'16,"0"0"-398"-16,0 0 0 15,0 0-117-15,0 0-56 16,103-59-8-16,-50 52-7 15,8 0-139-15,-12 5-158 16,-11-5-471-16</inkml:trace>
  <inkml:trace contextRef="#ctx0" brushRef="#br0" timeOffset="33495.3811">12638 11743 198 0,'0'0'1230'0,"0"0"-920"16,0 0-44-16,0 0-128 15,0 0-86-15,0 0 25 16,25 91 32-16,-8-37-46 16,1 5-47-16,-2-2-7 15,-1-5-9-15,-3-3-20 16,6-10-137-16,-2-11-162 16,-3-18-548-16</inkml:trace>
  <inkml:trace contextRef="#ctx0" brushRef="#br0" timeOffset="33793.871">13011 11701 1386 0,'0'0'303'15,"0"0"-60"-15,0 0-96 16,-55 82-12-16,41-31-17 16,9 3-32-16,5 2-33 15,7-12-8-15,20-8-24 16,8-17-6-16,10-10-5 15,1-9 3-15,0-19-1 16,-1-18 3-16,-6-10-14 16,-12-10 8-16,-16-1-3 15,-11-2-3-15,0 10-2 0,-21 8 0 16,-13 17-1-16,-7 12-1 16,-3 13-16-16,4 3-22 15,13 20-50-15,16 8-83 16,30 17-84-16,21-7-285 15,7-10-647-15</inkml:trace>
  <inkml:trace contextRef="#ctx0" brushRef="#br0" timeOffset="34043.5486">13515 11321 1691 0,'0'0'219'15,"0"0"-6"1,0 0-52-16,166 30-25 0,-46 45 12 16,3 24-11-16,-20 17-44 15,-36 0-29-15,-40 0 3 16,-20-3-29-16,-15-6-19 16,-42-3-4-16,-30-8-13 15,-39-1 4-15,-34-1-6 16,-50-1-85-16,34-23-129 15,-5-19-328-15</inkml:trace>
  <inkml:trace contextRef="#ctx0" brushRef="#br0" timeOffset="39143.7333">12832 11295 195 0,'0'0'48'0,"0"0"-48"15,-101-5-15-15,59 5 15 0,2 0-1 16,-2 13-31-16,1 6-8 16,-7 5-54-16,-17 23 45 15,8-6 37-15</inkml:trace>
  <inkml:trace contextRef="#ctx0" brushRef="#br0" timeOffset="39324.1671">12216 12547 42 0,'0'0'36'0,"111"60"-18"16,-13-32-18-16,-12-6-13 0,-11-6-66 0</inkml:trace>
  <inkml:trace contextRef="#ctx0" brushRef="#br0" timeOffset="39793.4678">13004 11432 377 0,'0'0'76'15,"0"0"-35"-15,0 0 68 0,0 0-16 16,0 0-23 0,0 0 11-16,0 0-26 0,-48 7-13 15,48-7 24-15,0 0 11 16,0 0-16-16,0 0-35 16,-1 0-21-16,1 2-5 15,0 1-12-15,0 1-49 16,10 3-170-16,7-4-356 0</inkml:trace>
  <inkml:trace contextRef="#ctx0" brushRef="#br0" timeOffset="40694.4158">15518 11804 626 0,'0'0'273'15,"0"0"-43"-15,0 0 46 16,0 0-21-16,0 0-99 16,0 0-43-16,0 0-40 0,17-59-37 15,-5 56-21-15,0-1-15 16,5 2 0-16,3 2 0 15,2-3 0-15,-3 0-1 16,0 1-10-16,-5 1-12 16,-6 0 1-16,-1 1-3 15,-3 0 0-15,-4 0 9 16,0 0 1-16,0 0 13 16,0-2 2-16,2 2 0 15,4 0 0-15,4-2 0 16,4 0 18-16,7 1 19 15,5 1-6-15,0 0-3 16,6 0-13-16,-4 0 0 16,2 0-2-16,-1 0-1 15,0-2-3-15,4-1 8 0,1-3 10 16,7-2-1-16,-1-3-2 16,0 3 3-16,-2 2-19 15,-1 1-7-15,-3 5-1 16,-3 0-10-16,-5 8 10 15,-5 0-11-15,-3 3 11 16,-10-5-8-16,-1-1 7 16,-5-4 1-16,3-1 1 15,0 0 6-15,4-1 10 16,3-13-3-16,1-8-6 16,3-2-2-16,-3-4-6 15,-2 1-6-15,-6 5-6 16,2 3-17-16,-5 11-14 15,-2 7-35-15,0 1-96 0,-27 32-195 16,-3 3 65-16,-4 3-361 16</inkml:trace>
  <inkml:trace contextRef="#ctx0" brushRef="#br0" timeOffset="41152.3007">15668 12262 584 0,'0'0'663'0,"0"0"-566"0,0 0 26 16,0 0-15-16,0 0-17 15,0 0 13-15,91-7-40 16,-53 7-15-16,4 0-11 15,4 0 23-15,5-4-8 16,0-1-21-16,3-1-8 16,0-5-8-16,-5-3-9 15,-2-4 4-15,-2-3 5 16,-5 1 4-16,-5-2-2 16,-1-1 4-16,-6 2 2 15,4 2-6-15,-1 1-5 0,-1 0-3 16,2 4 4-1,-1 3 3-15,-3 5-3 0,2 3-1 16,-6 3-12-16,-3 0 0 16,-1 6-1-16,-3 7-2 15,-4 0-9-15,1-1 9 16,-5-1-5-16,0 1 1 16,1-2-34-16,-3-4-49 15,9-3-49-15,-3-3-176 16,2 0-487-16</inkml:trace>
  <inkml:trace contextRef="#ctx0" brushRef="#br0" timeOffset="41670.173">17590 11595 199 0,'0'0'948'0,"0"0"-819"16,0 0 67-16,0 0 4 15,0 0-67-15,0 0 2 16,-106-66-37-16,87 66-42 16,-4 1-6-16,-4 17 10 15,-7 9 11-15,0 10-15 16,3 10 2-16,3 7-18 15,8 7 9-15,7 1-4 16,12 2 4-16,1-1-12 16,11-8-1-16,19-6-5 0,4-11-3 15,8-8-8-15,2-11-7 16,2-10 10-16,1-9 3 16,1 0-2-16,-1-16-4 15,3-15-11-15,-3-7 7 16,-7-7-4-16,-7-6 3 15,-3-4-3-15,-11-2 15 16,-6 4-9-16,-7 3 6 16,-6 3-5-16,0 8 2 15,-1 0 2-15,-15 7-4 16,-5 3-6-16,-5 6-2 0,-2 5-11 16,-9 8 0-16,-14 10-7 15,-22 3-5-15,-39 36-69 16,-41 28-110-16,16-5-147 15,8-6-570-15</inkml:trace>
  <inkml:trace contextRef="#ctx0" brushRef="#br0" timeOffset="45268.8981">9189 14515 841 0,'0'0'124'0,"0"0"-88"15,0 0-2-15,0 0 15 16,0 0-20-16,0 0-28 16,14-36 7-16,-1 36-6 15,5 0-1-15,3 0-1 16,-1 0 0-16,1 7-8 16,2 4-78-16,2 11-85 15,-6-1-74-15,-10-1-123 0</inkml:trace>
  <inkml:trace contextRef="#ctx0" brushRef="#br0" timeOffset="45407.1643">9224 14749 413 0,'0'0'205'0,"0"0"-60"15,0 0-9-15,0 0-16 16,0 0-35-16,0 0-51 16,0 0 84-16,76-16-67 15,-23-1-51-15,26-13-62 16,-12 4-226-16,-16 1-410 0</inkml:trace>
  <inkml:trace contextRef="#ctx0" brushRef="#br0" timeOffset="45652.0364">9585 14256 1358 0,'0'0'148'16,"0"0"-142"-16,0 0-6 15,0 0 0-15,0 0 31 16,117 12 15-16,-91 14-21 16,-4 9-18-16,-16 6 41 15,-6 10 46-15,-23 1-36 16,-16 4-24-16,-11 0-22 16,-1-3-12-16,5-10-55 15,12-6-114-15,16-15-194 16,11-18-912-16</inkml:trace>
  <inkml:trace contextRef="#ctx0" brushRef="#br0" timeOffset="47287.2607">10986 14123 1177 0,'0'0'154'0,"0"0"-77"0,-98-75 71 16,53 58-16-16,-2 9-72 15,-1 8 0-15,-3 11-28 16,5 15-11-16,6 11-11 15,10 7 12-15,9 2-21 16,17-2-1-16,4-3 0 16,20-3-11-16,17-10 11 15,8-11-15-15,4-12 8 16,-2-5-23-16,-4-12 30 16,-10-14 8-16,-8-2 6 0,-13-1 1 15,-3 3 4 1,-7 2 60-16,-2 10 24 0,0 8-11 15,0 6-43-15,7 9-49 16,8 38-43-16,19 38 43 16,1 5 77-16,4-3-17 15,-8-7-33-15,-10-19-17 16,1 6 11-16,-3 6-3 16,-14-4-9-16,-5-7-3 15,-1-7 1-15,-22-10 3 16,-5-16-2-16,-6-18 1 15,-1-11 7-15,-6-42-4 16,3-41-12-16,9-6 0 16,16 9-13-16,13 14 12 15,2 29-5-15,20 5-7 0,5 6 13 16,4 14 0-16,2 12-1 16,2 6-14-16,0 23 1 15,0 8-34-15,18 21-83 16,-12-9-149-16,-4-11-648 0</inkml:trace>
  <inkml:trace contextRef="#ctx0" brushRef="#br0" timeOffset="48105.7778">12290 13729 827 0,'0'0'343'16,"0"0"-194"-16,0 0 57 15,-26-81 48-15,15 77-54 16,-6 4-34-16,-21 33-85 0,-26 46-38 16,-22 45 52-16,-7 21 21 15,17 3-6-15,30-14-40 16,37-24-21-16,9-19-9 15,20-20-25-15,11-19-4 16,7-9-5-16,15 2-6 16,10-1-7-16,13-6-89 15,25-24-96-15,-19-14-134 16,-14-6-344-16</inkml:trace>
  <inkml:trace contextRef="#ctx0" brushRef="#br0" timeOffset="48273.7509">12341 14261 1661 0,'0'0'222'0,"0"0"-167"0,0 0-41 16,0 0-7-16,0 0-4 16,107-36-3-16,-20 23-43 15,-15 3-198-15,-10 1-369 0</inkml:trace>
  <inkml:trace contextRef="#ctx0" brushRef="#br0" timeOffset="48474.748">12808 13965 1547 0,'0'0'262'0,"0"0"-145"15,0 0-70 1,0 0 53-16,0 92 7 0,0-44-8 15,0 7-47-15,4 0-33 16,3-2-13-16,2-3-6 16,5-7-24-16,20-11-123 15,-3-11-138-15,-1-17-476 0</inkml:trace>
  <inkml:trace contextRef="#ctx0" brushRef="#br0" timeOffset="48789.5027">13262 14022 1540 0,'0'0'246'15,"0"0"-79"-15,0 0-1 16,0 0-4-16,-69 97-49 16,59-55-30-16,7 3-25 15,3-2-14-15,3-5-14 16,20-6-6-16,3-9-18 15,8-13 3-15,2-10-2 16,2-2 5-16,-4-26 4 16,-6-13-16-16,-8-9-12 15,-11-5-9-15,-9-5 3 16,-9 1-1-16,-21 9-8 16,-11 14 3-16,-11 16 0 15,-4 12-46-15,-4 8-69 16,4 33-38-16,16 2-124 0,14-3-644 0</inkml:trace>
  <inkml:trace contextRef="#ctx0" brushRef="#br0" timeOffset="49531.7965">13646 14059 186 0,'0'0'878'16,"0"0"-665"-16,0 0 105 15,0 0-76-15,0 0-112 16,0 0-36-16,0 0-29 16,-3-9-29-16,41 3 23 15,13-4-11-15,7-1-17 16,9-3-15-16,-2 1-9 16,-4-1-7-16,-6 3-41 15,-10-2-77-15,-2 1-85 16,-14 1-188-16,-12-1-269 0</inkml:trace>
  <inkml:trace contextRef="#ctx0" brushRef="#br0" timeOffset="49751.5032">13922 13787 1472 0,'0'0'285'0,"0"0"-101"16,0 0 8-16,0 0-103 15,0 0-55-15,-11 85 81 16,25-27 12-16,4 5-65 16,-1 3-37-16,3-1-19 15,0-2-5-15,2-4-1 0,5-8-59 16,18-10-118-16,-6-16-137 16,-4-21-507-16</inkml:trace>
  <inkml:trace contextRef="#ctx0" brushRef="#br0" timeOffset="50041.4576">14576 13715 1510 0,'0'0'215'0,"0"0"-112"16,0 0-10-16,96-5-11 15,-59 22-1-15,-5 6 7 16,-9 8-38-16,-10 2-8 0,-13 6 5 15,-2 3 17-15,-23 2-5 16,-6 1-2-16,-3-3-28 16,1-5-16-16,12-6-12 15,10-9-2-15,11-12-12 16,13-9-75-16,42-1-26 16,7-11-32-16,13-14-88 15,18-22-322-15,-24-1-33 16,-12-2-6-16</inkml:trace>
  <inkml:trace contextRef="#ctx0" brushRef="#br0" timeOffset="50295.702">15087 13854 475 0,'0'0'348'0,"0"0"33"16,0 0-9-16,0 0-98 15,0 0-97-15,0 0-49 0,-75-56-38 16,50 90 2 0,2 9 1-16,5 6-30 0,5 3-14 15,8-2-2 1,5-4-11-16,0-8-20 0,24-9-7 15,7-14-7-15,7-11 10 16,6-4 6-16,2-23-2 16,1-15-16-16,-7-9-9 15,-10-7-10-15,-11-3 5 16,-8-2 1-16,-11 7-4 16,0 13 1-16,-23 12 6 15,-14 15-7-15,-9 10-35 0,-9 2-47 16,-2 24-60-16,15 2-28 15,19-5-320-15</inkml:trace>
  <inkml:trace contextRef="#ctx0" brushRef="#br0" timeOffset="51761.6568">15552 13984 684 0,'0'0'162'16,"0"0"-50"-16,0 0-32 15,0 0-54-15,0 0-13 16,0 0-3-16,0 0 12 16,-4 0 28-16,4 0 42 0,0 0 16 15,0 0-34-15,0 0-46 16,0 0 7-16,0 0-24 15,0 0 4-15,0 0-1 16,0 0 1-16,0 0-5 16,0 0-1-16,0 0 0 15,0 0-2-15,0 0-6 16,0 0 10-16,0 0-11 16,0 0 7-16,0 0-5 15,0 0-1-15,0 0 11 16,0 0-3-16,0 0 11 15,0 0 0-15,0 0 5 16,0 0 3-16,0 0 0 16,-1 0 10-16,1 0 1 15,0 0-8-15,-3 0 4 0,3 0-10 16,0 0 0 0,0 0-8-16,0 0-3 0,0 0-4 15,0 0-3-15,0 0 2 16,0 0 0-16,0 0 1 15,0 0 0-15,0 0-1 16,0 0 4-16,0 0 3 16,0 0 2-16,0 0 2 15,0 0 0-15,0 0-1 16,0 0-2-16,0 0-11 16,10 0 5-16,8-2 0 15,11-4 26-15,9 0 2 0,6-5-11 16,3 1-16-1,-2 0 11-15,-7 1-5 0,-3 0-9 16,-4 5 3-16,-7 0-11 16,-4-1-1-16,-2 4 0 15,-2-1-5-15,-2 0-4 16,-1 2-44-16,-2 0-65 16,-1 0-100-16,-4 0-134 15,-2-1-366-15</inkml:trace>
  <inkml:trace contextRef="#ctx0" brushRef="#br0" timeOffset="51994.7574">15745 13686 1487 0,'0'0'291'0,"0"0"-66"15,0 0-38-15,0 0-106 16,0 0-16-16,-15 90 75 15,15-31-14-15,0 7-65 16,0 1-24-16,0-4-25 16,0 0-11-16,1-5-1 15,10-4-30-15,5-9-108 16,25-20-125-16,-2-14-259 16,2-11-779-16</inkml:trace>
  <inkml:trace contextRef="#ctx0" brushRef="#br0" timeOffset="52302.2433">16473 13710 1669 0,'0'0'267'16,"0"0"-97"-16,0 0-32 16,0 0 44-16,-87 102-25 15,63-45-23-15,7 4-44 16,8-3-36-16,9-1-8 15,0-5-18-15,16-10-10 16,15-10-7-16,4-16-1 16,10-12 11-16,1-4-7 15,5-25 4-15,-3-15-18 16,-5-13-8-16,-13-8-14 0,-12-2 7 16,-18 0-17-16,-2 9-8 15,-32 11-8-15,-16 14-10 16,-14 15-61-16,-21 11-91 15,12 3-134-15,23 0-500 0</inkml:trace>
  <inkml:trace contextRef="#ctx0" brushRef="#br0" timeOffset="53543.0106">17022 13302 1001 0,'0'0'188'0,"0"0"-24"16,103-15 89-16,-8 46-61 15,28 46 2-15,9 33-17 16,-17 23-26-16,-35 3 5 16,-36-9-31-16,-36-2-26 15,-13 3-27-15,-45-1-32 16,-29-1-17-16,-26-6-17 16,-25-14 4-16,-13-9-10 15,-9-12-4-15,1-5-93 16,-2-19-100-16,38-21-168 15,21-23-655-15</inkml:trace>
  <inkml:trace contextRef="#ctx0" brushRef="#br0" timeOffset="54811.653">18421 13845 339 0,'0'0'226'0,"0"0"-57"15,0 0 58-15,0 0 9 16,0 0 1-16,0 0-49 16,29-47-47-16,-17 39-52 15,6-1-52-15,4 2-22 0,8 3-14 16,2 2-1-16,3 2-60 15,12 3-133-15,-11 10-312 16,-6-4-416-16</inkml:trace>
  <inkml:trace contextRef="#ctx0" brushRef="#br0" timeOffset="54970.7224">18498 13996 1026 0,'0'0'290'15,"0"0"-126"-15,0 0-115 0,0 0-39 16,0 0-10 0,185-12 0-16,-53-1-93 0,-19 1-159 15,-20 4-245-15</inkml:trace>
  <inkml:trace contextRef="#ctx0" brushRef="#br0" timeOffset="55473.2774">19463 13600 1109 0,'0'0'212'0,"0"0"-67"16,0 0 69-16,-90-66-38 15,56 64-83-15,-5 2-46 0,4 15 6 16,5 11-35 0,8 7-6-16,9 3-6 0,10-1-6 15,3 0-5-15,17-4 4 16,9-9-7-16,6-6-5 15,1-12-51-15,1-4 27 16,-5-4 16-16,-1-12 21 16,-7-6 25-16,-4 2-4 15,-7 2 65-15,-3 4-3 16,-3 8 33-16,-2 6-15 16,4 0-59-16,3 25-41 15,5 17 17-15,6 14 46 16,0 11-18-16,1 9-7 15,-7-1 13-15,-2 3-16 16,-10-3-20-16,-2-3-4 0,-14-5-6 16,-13-5 1-16,-11-9-6 15,-6-11 9-15,0-14 2 16,3-16-11-16,4-12 7 16,6-13-8-16,11-25-5 15,6-17-14-15,14-9-9 16,3-1-13-16,23 5 7 15,8 13-12-15,6 12-18 16,2 10-13-16,-4 12 0 16,3 5-77-16,7 8-61 15,-7 0-176-15,-6 0-426 0</inkml:trace>
  <inkml:trace contextRef="#ctx0" brushRef="#br0" timeOffset="55763.1065">20228 13321 1232 0,'0'0'326'16,"0"0"-84"-16,0 0-19 15,0 0-56-15,-95 5-48 16,44 54 14-16,-6 35-26 15,6 30-15-15,16 11-5 16,21-3-26-16,14-18-9 16,15-31-20-16,5-21-15 0,6-20-11 15,0-12-6-15,7-1 0 16,4-8-81-16,4-7-80 16,9-21-74-16,-5-20-116 15,-14-9-431-15</inkml:trace>
  <inkml:trace contextRef="#ctx0" brushRef="#br0" timeOffset="55975.5476">20398 13677 1515 0,'0'0'331'0,"0"0"-75"16,0 0-77-1,0 0-92-15,0 0 44 16,0 0 16-16,7 116-41 0,1-71-52 15,-1 3-17-15,-3-2-25 16,-4-4-7-16,0-1-5 16,0-1-121-16,0-3-108 15,0-10-107-15,2-13-691 0</inkml:trace>
  <inkml:trace contextRef="#ctx0" brushRef="#br0" timeOffset="56281.3663">20703 13691 1446 0,'0'0'367'0,"0"0"-84"0,0 0-177 15,0 0-30 1,0 0 70-16,-59 117-42 0,44-67-32 16,9 5-25-16,6-10-8 15,0-5-24-15,17-12-15 16,8-11 9-16,8-15 3 15,7-2 0-15,0-17-9 16,2-16-3-16,-7-11-12 16,-6-6-6-16,-14-6-2 15,-12 0 3-15,-3 4-5 16,-22 11 1-16,-13 14-4 16,-11 12-38-16,1 15-35 15,8 0-63-15,12 23-49 16,12 5-340-16,12-4-257 0</inkml:trace>
  <inkml:trace contextRef="#ctx0" brushRef="#br0" timeOffset="56575.8834">21174 13221 1564 0,'0'0'297'16,"0"0"-111"-16,0 0 3 16,0 0-80-16,149 100 5 15,-74 10-8-15,4 37-17 0,-9 8-4 16,-27-8-25 0,-32-18-21-16,-18-22-20 0,-44-8-18 15,-25-7 6-15,-24-9-7 16,-24-14-6-16,-21-15-47 15,-9-17-45-15,-4-21-61 16,12-16-116-16,44-20-337 16,29-13-661-16</inkml:trace>
  <inkml:trace contextRef="#ctx0" brushRef="#br0" timeOffset="59182.4406">22299 13675 798 0,'0'0'396'0,"0"0"-300"0,0 0-80 15,0 0-8-15,0 0 18 16,-37 81 12-16,37-56-6 15,9-5-6-15,5-4-14 16,5-8 1-16,1-5 4 16,3-3 12-16,1-3 3 15,6-16 2-15,-3-6-11 16,1-10 8-16,-1-9 27 16,1-7-17-16,-3-3 3 15,-1-3 23-15,1 7 27 16,1 1 6-16,2 9-22 15,-1 6-11-15,6 4-4 16,3 5 10-16,7 4-26 0,5 4-1 16,6 2-7-16,1 3-7 15,1 8-5-15,-6 3-17 16,-8 1 2-16,-7 4-12 16,-10 12-6-16,-5 3 5 15,-10 2 0-15,-5 3-5 16,-5 1-17-16,0 6-68 15,-19 9-120-15,-3-7-188 16,-7-8-909-16</inkml:trace>
  <inkml:trace contextRef="#ctx0" brushRef="#br0" timeOffset="61054.0793">22237 14060 1041 0,'0'0'164'0,"0"0"-122"15,0 0 35-15,0 0 68 16,-27 89-26-16,27-62-20 15,7-1-22-15,13-3-36 0,7-6 0 16,7-8-7-16,5-9 16 16,7 0 4-16,7-17-6 15,3-13-10-15,3-8-16 16,-2-7-3-16,-3-7 9 16,-6 0-1-16,-2 0-9 15,-7 0 17-15,-5 5 11 16,-4 3-8-16,1 6 2 15,-3 2 8-15,5 6-2 16,1 3-8-16,3 6-14 16,4 6-11-16,0 8-2 15,3 6-10-15,-3 1-1 16,-6 3 0-16,-2 13 0 0,-9 6-6 16,-3 5-5-1,-10 4 10-15,-4 2-12 0,-6 0-43 16,-1 0-59-16,6-5-87 15,2-6-176-15,4-12-661 0</inkml:trace>
  <inkml:trace contextRef="#ctx0" brushRef="#br0" timeOffset="61437.786">23975 13331 1360 0,'0'0'331'0,"0"0"-114"0,0 0 10 16,0 0-81 0,0 0-30-16,-12 132 63 0,12-19-19 15,4 16-54-15,16 1-64 16,11-11-26-16,0-10-16 15,-15 1-66-15,-5-27-245 16,-11-17-824-16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9:06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19265 5562 324 0,'0'0'63'0,"0"0"-45"15,0 0-11-15,0 0 23 16,0 0 44-16,28 14-5 15,-14-5-11-15,4 1 2 16,6 6 18-16,4 2-6 16,5 0 2-16,3 2 1 15,3-1-27-15,0-2-5 16,2-3-8-16,-3-1-5 16,3-3 7-16,2-4-3 15,4-1 1-15,1-4-4 16,2-1 3-16,6 0-2 15,2 0-3-15,0-2 6 16,4-8-7-16,-2-3-4 16,0-2 0-16,1-1-7 0,-1-2 2 15,-4 1-3-15,-2-1-6 16,-3 1-1-16,-3-2-3 16,-3-1 1-16,-2 1 0 15,-2-2-1-15,-1-4-4 16,1 0 0-16,-4-1 11 15,-1-1-4-15,-4-2 1 16,-2 0 6-16,-5-2 3 16,-2 0-6-16,-7-2 0 15,0 3-1-15,-3-7-5 16,-6 2 12-16,0-3-18 0,-6 0 6 16,-1-3 1-1,0-6 0-15,-1 2-2 0,-10-2-5 16,-3 2 0-1,-5-1 5-15,-3 4 1 0,-4 4-1 16,-4 2-4-16,-4 2 8 16,-3 0 0-16,-1 4 3 15,-3 0 3-15,-1-1-5 16,-2 1-4-16,0-1 2 16,-6-1 1-16,0-1-3 15,-6-1-1-15,-9 0 1 16,-4 1-1-16,-2 0 3 15,-23 0-7-15,-23-3 11 16,-22-1-7-16,-4 2 5 16,6 8-2-16,13 7-7 0,14 5 11 15,0 4-12-15,5 0 0 16,16 5 0-16,19 5 5 16,14 1-6-16,5 0 9 15,-8 0-9-15,-13 0 6 16,-1 7-5-16,2 7-1 15,1 2 0-15,3 3 0 16,4 1 0-16,-1 4-1 16,2 3 0-16,-2 4 1 15,-4 2 0-15,-4 4 0 16,-6 3 0-16,-4 0-1 16,1 0 1-16,3-3 0 0,9-4 1 15,13-1-1-15,12-1 1 16,6 1-1-16,8 3 0 15,5 5-1-15,5 8 1 16,6 6 0-16,6 7 0 16,8 5 1-16,0 5 0 15,21 5 6-15,9 1 0 16,9 2 4-16,14 0-1 16,5-1 1-16,7-1-2 15,3-4 4-15,-4-7-11 16,1-8 14-16,-3-8-6 15,1-9-4-15,-1-12 10 16,24-12 27-16,20-15 10 16,32-5 2-16,14-23-11 15,-4-5-14-15,-18 3-11 16,-37 9-4-16,-18 3-8 16,-22 6 2-16,-6-2-8 0,1 2 8 15,0-1-8-15,0-1-1 16,-11 3 8-16,-10 1-8 15,-8 1 1-15,-7 2 0 16,-2 3-1-16,-7 0 2 16,-1 2-1-16,-2 0 5 15,0 0-6-15,0 0-1 16,0 0-11-16,0 0-29 16,0 3-96-16,0 21-102 15,-2 0-150-15,-5-5-560 0</inkml:trace>
  <inkml:trace contextRef="#ctx0" brushRef="#br0" timeOffset="2599.3831">21725 5547 841 0,'0'0'244'16,"0"0"4"-16,0 0-33 16,0 0-41-16,0 0-42 15,0 0-37-15,9 0-36 16,19 0-10-16,14 4 3 15,16 2-8-15,22-1-11 0,-3 1-16 16,7 1-9-16,-2-1-8 16,-16 0 0-16,2-2-28 15,-18-1-96-15,-16-3-108 16,-15 0-170-16,-19 0-231 0</inkml:trace>
  <inkml:trace contextRef="#ctx0" brushRef="#br0" timeOffset="2850.1501">21773 5798 977 0,'0'0'141'0,"0"0"-87"0,0 0 169 16,0 0 10-16,106 11-36 15,-54-11-33-15,2 0-47 16,6 0-43-16,-3-7-14 15,-1-1-20-15,-4 2-21 16,-2-1-13-16,-9 2-4 16,-2 3-2-16,-12 2-2 15,-11 0-78-15,-13 0-102 16,-3 7-166-16,-7 2-387 0</inkml:trace>
  <inkml:trace contextRef="#ctx0" brushRef="#br0" timeOffset="6646.9202">16772 12734 914 0,'0'0'169'0,"0"0"-4"16,10-96 25-16,12 55-33 15,9 5-64-15,7 5-19 16,2 10-17-16,-1 11-29 16,-3 10-7-16,-5 10-11 0,-10 25 3 15,-15 17 9-15,-6 9 10 16,-23 10-1-16,-22 3 0 16,-13-3 2-16,-5-5-6 15,1-12-13-15,14-12-6 16,14-14-8-16,18-17 0 15,16-11 0-15,10-5 10 16,43-37-10-16,8-5 0 16,14-16-15-16,5-8 8 15,-16 6 6-15,-2-9-1 16,-10 5 2-16,-17 9-1 16,-14 13 1-16,-9 15 1 0,-11 16 48 15,-1 16 1-15,-1 2-42 16,-21 28-7-16,-4 17-1 15,-5 13 9-15,1 11 4 16,7 3-7-16,8-3-5 16,12 0-1-16,3-9 0 15,16-9 1-15,16-9-1 16,10-14 0-16,2-13 0 16,5-12-13-16,-5-5-6 15,-6-13 10-15,-7-16 7 16,-5-3 1-16,-9 0 1 15,-7 1 1-15,-3 6 5 16,-6 9 39-16,-1 10 31 16,0 6-24-16,0 0-34 15,0 19-18-15,-7 15 0 0,0 10 20 16,-3 10 5-16,0 4-17 16,2 3-7-16,7-1-2 15,1-1-11-15,27-5-124 16,9-14-197-16,3-20-784 0</inkml:trace>
  <inkml:trace contextRef="#ctx0" brushRef="#br0" timeOffset="7178.5106">19353 12511 1318 0,'0'0'182'16,"0"0"-152"-16,0 0-8 15,122-31 16-15,-84 34 19 16,-7 26 7-16,-15 14-10 15,-11 12-5-15,-9 8 10 16,-27 0-6-16,-20 1-12 16,-7-1-18-16,-8-9-5 15,10-10-17-15,11-10 6 0,16-13-7 16,15-13 0-16,14-8 7 16,2-18-7-16,25-24-23 15,21-26-11-15,17-31 6 16,8-25 12-16,-9 9 16 15,-21 21 1-15,-21 34 8 16,-12 25 32-16,-7 9 30 16,0 4 26-16,-3 5 38 15,0 16-52-15,0 4-49 16,-11 29-34-16,-8 27 16 16,-2 26 18-16,4-2-4 15,10-3-15-15,7-13-8 0,3-14-6 16,21 4-1-16,5 0-20 15,11-10-63-15,23-21-103 16,-9-14-143-16,-5-12-534 0</inkml:trace>
  <inkml:trace contextRef="#ctx0" brushRef="#br0" timeOffset="7479.6943">19920 12673 1083 0,'0'0'176'0,"0"0"20"15,0 0-40-15,105-13-37 16,-57 13-31-16,5 2 3 16,-6 12 10-16,-2 6-19 15,-14 4-9-15,-11 5-20 16,-13 5-13-16,-7 2-3 0,-14 5 11 16,-20 3-2-16,-10 0-2 15,-1-3 1-15,4-6-4 16,11-4-11-16,11-11-8 15,13-4-22-15,6-6 6 16,2-2-4-16,24-4 16 16,17-2-2-16,16-2-3 15,30-2-11-15,21-24-2 16,22-28-98-16,-21 1-144 16,-22-6-563-16</inkml:trace>
  <inkml:trace contextRef="#ctx0" brushRef="#br0" timeOffset="8115.257">22222 12239 765 0,'0'0'198'0,"0"0"69"16,0 0-26-16,0 0-55 15,0 0-41-15,0 0-52 16,0 0-35-16,-129 17 26 0,83 19-7 15,3 3 5 1,4 5-6-16,11-1-20 0,12-3-22 16,8-3-16-16,8-2-2 15,12-6 0-15,22-5-5 16,13-8-1-16,10-10 1 16,10-6-1-16,1-3-4 15,-9-19-5-15,-6-11 0 16,-15-8 7-16,-12-11-8 15,-19-2-6-15,-7 1 6 16,-16 6-1-16,-37 8-7 16,-9 14 1-16,-11 9-15 15,2 7-18-15,16 9 4 16,8 2-16-16,22 17-87 16,25 10-111-16,15-3-282 0,18-5-488 15</inkml:trace>
  <inkml:trace contextRef="#ctx0" brushRef="#br0" timeOffset="8320.4054">22637 11941 1257 0,'0'0'268'0,"0"0"71"16,0 0-106-16,0 0-80 15,0 0-97-15,0 0-20 16,39 93 19-16,-27-13-17 15,-6 19-20-15,-2-8-18 16,-4-12-8-16,0-17-114 0,11-12-179 16,2-11-318-1,4-8-650-15</inkml:trace>
  <inkml:trace contextRef="#ctx0" brushRef="#br0" timeOffset="8507.1207">22993 12267 403 0,'0'0'976'0,"0"0"-630"15,0 0-30-15,0 0-172 16,0 0-86-16,0 0 61 16,-17 143-21-16,7-36-13 15,-4 8-18-15,7-19-18 16,-4-24-32-16,1-26-17 0,-2-5-2 16,0-2-114-16,-2-6-87 15,4-4-125-15,0-26-370 0</inkml:trace>
  <inkml:trace contextRef="#ctx0" brushRef="#br0" timeOffset="8716.8723">23053 12064 1028 0,'0'0'260'0,"0"0"-65"15,0 0-11-15,98 5-27 16,-63 26-21-16,-1 11-12 15,-7 13-4-15,-6 6-14 16,-12 4-27-16,-9 0-23 16,-9-2 0-16,-27-3-27 0,-30 1-20 15,-73 0-9-15,5-12-89 16,-13-19-301-16</inkml:trace>
  <inkml:trace contextRef="#ctx0" brushRef="#br0" timeOffset="9708.8726">17898 13875 643 0,'0'0'192'0,"0"0"24"16,0 0 39-16,0 0-31 15,0 0-34-15,0 0-29 16,-44-63-13-16,18 57-19 15,-10 6-21-15,-5 0-10 16,-4 6-14-16,-2 19-15 16,3 10 1-16,3 6-14 15,5 9-2-15,7 4-17 0,10 6 2 16,12-2-5 0,7 0-11-16,0 0-1 0,6-6 1 15,11-5-10-15,1-7-6 16,3-7 4-16,3-5-2 15,2-9-2-15,-2-6-5 16,4-9 11-16,8-4 5 16,3-6 2-16,8-21-1 15,3-12-8-15,0-9-2 16,-1-6-2-16,-2-6-7 16,-9-2 1-16,-7 0 10 15,-7 2-10-15,-12 2 5 16,-9 5-5-16,-3 8 8 0,-21 2-9 15,-18 8 0-15,-11 9-10 16,-14 10-16-16,-6 12-43 16,0 4-68-16,12 19-79 15,21 6-136-15,25-2-602 0</inkml:trace>
  <inkml:trace contextRef="#ctx0" brushRef="#br0" timeOffset="10595.3579">19997 13954 637 0,'0'0'217'0,"0"0"37"15,0 0 8-15,0 0-32 16,0 0-51-16,0 0-21 16,0 0-11-16,-13-46-12 15,-3 43-30-15,-6 3-2 16,-5 0-26-16,-10 8 0 16,0 11-8-16,-3 12-2 15,1 6-9-15,7 7-1 0,5 8-18 16,9 0-4-16,10 4-8 15,5 4 5-15,3-2-11 16,6-1-2-16,17-5-5 16,1-5 4-16,7-10-4 15,-1-8 10-15,-1-13 0 16,4-4 9-16,1-9 5 16,0-3-1-16,3 0-4 15,2-11-6-15,2-12-4 16,3-3-4-16,-2-6-5 0,-4-5-3 15,-4 0-2 1,-3 0-1-16,-9 1 2 0,-2-3 8 16,-3 3-3-16,-6-5 3 15,-1 3-3-15,-5 0 2 16,-1-1-7-16,-4 3 2 16,0 5-11-16,0 4 6 15,0 3 1-15,-9 2-7 16,-4 3 7-16,-1 5-8 15,-4 0-1-15,-5 3 1 16,-8 5-1-16,-5 0-23 16,-8 6-35-16,-5 0-54 15,-6 7-82-15,-24 9-115 16,11-2-259-16,9-10-688 0</inkml:trace>
  <inkml:trace contextRef="#ctx0" brushRef="#br0" timeOffset="18853.4589">22640 13793 375 0,'0'0'122'0,"0"0"14"16,0 0 55-16,0 0 41 15,0 0 19-15,0-79 0 16,0 67-25-16,0 2-5 16,0 6-18-16,0 4-66 15,0 0-45-15,-3 17-47 0,-3 18 50 16,-4 14 49-16,0 9-12 16,0 8-16-16,1-2-13 15,1 0-37-15,1-5-16 16,6-5-25-16,-1-2-2 15,2-9-10-15,0-3 1 16,0-10-14-16,0-6 8 16,0-6-8-16,0-9 0 15,0-3-2-15,0-3-77 16,0-3-116-16,-1-16-144 16,-13-11-399-16</inkml:trace>
  <inkml:trace contextRef="#ctx0" brushRef="#br0" timeOffset="21362.7365">17672 15402 871 0,'0'0'215'16,"0"0"8"-16,0 0 43 16,-102-96-53-16,75 80-41 15,-1 12-13-15,0 4-41 16,-6 39-81-16,-2 36-8 15,5 31 29-15,9 1-6 16,19-21-19-16,3-26-8 16,15-27-12-16,15-1-4 15,11-4-8-15,9-4 9 16,5-18-1-16,4-6 0 0,0-30 2 16,4-28-1-1,-1-30-2-15,-9-29 0 0,-20-10-6 16,-25 9 5-16,-8 28-7 15,-5 33 6-15,-10 19-5 16,-5 18 5-16,-5 5-6 16,-11 11-15-16,-3 4-22 15,1 16-39-15,10 22-37 16,25 12-63-16,65 27-86 16,20-11-289-16,17-10-172 0</inkml:trace>
  <inkml:trace contextRef="#ctx0" brushRef="#br0" timeOffset="21686.1666">19969 15174 963 0,'0'0'327'0,"0"0"9"15,0 0 28-15,0 0-123 16,0 0-105-16,0 0-37 16,0 0 83-16,-15 107-2 15,0-30-35-15,-2-2-49 0,3 4-38 16,4 3-37-16,1-11-15 15,2 5-5-15,3-6-1 16,4 9-132-16,0-18-213 16,-3-21-386-16</inkml:trace>
  <inkml:trace contextRef="#ctx0" brushRef="#br0" timeOffset="23126.8608">17746 16507 1190 0,'0'0'322'0,"0"0"-74"0,0 0-1 15,0 0-129-15,0 0-80 16,-24 91 50-16,8-15 19 16,1 0-27-16,-4 7-38 15,6-20-24-15,0 8-11 16,0 7-6-16,12-15-1 16,1 0-79-16,40-3-125 15,9-16-176-15,7-22-660 0</inkml:trace>
  <inkml:trace contextRef="#ctx0" brushRef="#br0" timeOffset="23675.4146">19891 16784 1101 0,'0'0'288'0,"0"0"-38"16,0 0 16-16,0 0-68 16,0 0-49-16,0 0-44 15,-104-22-34-15,79 51-22 16,-3 12 8-16,1 9 8 16,4 3 4-16,7 2-14 15,7-3-19-15,9-6-7 16,0-7-6-16,10-4-16 15,16-9 8-15,10-7-1 16,8-7-2-16,11-12-2 16,4-4-2-16,6-27-7 0,-1-14 6 15,-2-28 0 1,-9-28-7-16,-15 4 1 0,-15 14 3 16,-22 22-3-16,-1 25 5 15,-22 4-5-15,-14 2-1 16,-13 10-15-16,-9 9-49 15,-2 10-68-15,-1 1-73 16,16 0-165-16,12-4-809 0</inkml:trace>
  <inkml:trace contextRef="#ctx0" brushRef="#br0" timeOffset="28938.694">22984 15040 80 0,'0'0'108'0,"0"0"9"0,0 0-9 16,0 0-7-16,0 0-15 15,0 0-12-15,-38-30-9 16,32 22 16-16,0-1 30 15,-4-3 3-15,-3 0 6 16,-5 4 21-16,-3-1-9 16,-5 0 6-16,-2 2-36 15,-6 4-12-15,0 3-8 16,1 0-10-16,-3 0-6 16,4 17-17-16,1 8-12 15,4 7-2-15,6 6 7 16,8 2-1-16,7 1-17 0,6-4-4 15,8-4-4-15,17-8-8 16,7-3 2-16,6-11-1 16,7-6 10-16,0-5-10 15,3-2 3-15,-3-20-9 16,-3-8 7-16,-7-10-2 16,-7-5-7-16,-11-9 8 15,-15 0-8-15,-2 3-1 16,-11 7 0-16,-22 11-8 15,-8 16-2-15,-11 17-64 16,-5 8-100-16,-15 60-106 16,17-2-343-16,11 3-559 0</inkml:trace>
  <inkml:trace contextRef="#ctx0" brushRef="#br0" timeOffset="29486.1773">22818 15984 560 0,'0'0'196'0,"0"0"24"16,0 0 47-16,0 0-43 16,0 0-50-16,0 0-21 15,-1-84-8-15,-12 82-7 16,-3 2-42-16,-11 3-39 15,-9 20-1-15,-2 9 10 16,-4 12 6-16,5 7-3 16,5 7-14-16,8 1-17 15,12 0-14-15,9-4-6 16,3-6-17-16,5-7-1 16,16-12 1-16,3-9 9 15,9-12-4-15,4-9 3 16,7-9 3-16,5-24-3 0,2-18-8 15,-3-20 7-15,-4-25-7 16,-10 5 0-16,-16 12-1 16,-15 21-11-16,-3 25-4 15,-10 8-3-15,-19 9-43 16,-9 16-80-16,-31 47-81 16,9 5-119-16,6 0-622 0</inkml:trace>
  <inkml:trace contextRef="#ctx0" brushRef="#br0" timeOffset="30522.8594">22753 17429 481 0,'0'0'174'0,"0"0"18"15,0 0 6-15,0 0-4 16,0 0-11-16,0 0-7 0,-24-89-9 16,12 79-15-1,-7 6-4-15,-6 4-40 0,-6 7-18 16,-6 25-31-16,-5 13-6 16,4 17 4-16,5 10-8 15,11 2-21-15,13-1-12 16,9-4-16-16,7-12 1 15,22-9-1-15,11-14 1 16,8-17 11-16,6-15-6 16,1-9-6-16,9-45 21 15,9-35-11-15,-11-36 1 16,-17-13-4-16,-24 19-1 16,-21 31-5-16,-14 38-1 15,-38 17-2-15,-49 15-63 16,-86 16-91-16,8 11-162 0,-7 23-496 15</inkml:trace>
  <inkml:trace contextRef="#ctx0" brushRef="#br0" timeOffset="31152.3995">18168 17884 515 0,'0'0'785'0,"0"0"-582"15,0 0 23-15,-42-82-10 16,37 73-25-16,0 7-63 16,4 2-39-16,-1 0-27 15,-4 7-35-15,-5 16-15 16,-4 15 21-16,-4 12-1 0,-2 8-12 16,0 8-14-1,2 3-6-15,8-1-7 0,9 0-65 16,25 6-107-16,13-15-164 15,9-21-529-15</inkml:trace>
  <inkml:trace contextRef="#ctx0" brushRef="#br0" timeOffset="31642.255">20459 17811 1719 0,'0'0'297'0,"0"0"-190"16,0 0-33-16,0 0-28 16,0 0 19-16,0 0 52 15,7 158 2-15,-2-73-46 16,-4-6-21-16,-1-11-30 16,0-15-3-16,0 5-13 15,0 10-6-15,5 18-104 16,-2-17-133-16,-1-13-374 0</inkml:trace>
  <inkml:trace contextRef="#ctx0" brushRef="#br0" timeOffset="35979.5936">21921 7079 1092 0,'0'0'215'15,"0"0"-22"-15,0 0 45 16,0 0-50-16,-10-91-30 0,10 86-33 16,0 5-55-16,0 0-48 15,0 11-22-15,2 19 0 16,9 11 12-16,-2 9 4 15,-3 4 2-15,2 2-10 16,-6-2-7-16,-1-1-1 16,-1-4 0-16,0-2 0 15,0-6-68-15,0-10-87 16,-5-10-91-16,2-8-297 16,-2-13-222-16</inkml:trace>
  <inkml:trace contextRef="#ctx0" brushRef="#br0" timeOffset="36213.9877">22108 6961 1166 0,'0'0'259'0,"0"0"-9"16,0 0-4-16,0 0-78 0,0 0-99 16,0 0-48-16,0 0 40 15,28 118 17-15,-22-19-20 16,2 14-11-16,-4-9-24 15,-1-24-21-15,-2-24 4 16,-1-17-6-16,0 3-31 16,0 1-74-16,-4-1-69 15,-34-15-143-15,1-11-293 16,-5-13-330-16</inkml:trace>
  <inkml:trace contextRef="#ctx0" brushRef="#br0" timeOffset="36423.6516">21447 7446 1192 0,'0'0'283'0,"0"0"-120"16,0 0-70-16,0 0-27 15,120 23 64-15,-48 8-4 16,11 6-38-16,5 4-33 16,-13-7-30-16,6 4-18 15,-3-4-1-15,-8-8-6 16,-7-8-37-16,-7-9-103 15,-4-9-88-15,-7-19-170 16,-15-12-107-16,-9-6-15 0</inkml:trace>
  <inkml:trace contextRef="#ctx0" brushRef="#br0" timeOffset="36580.6344">22392 7441 390 0,'0'0'376'0,"0"0"-55"0,0 0 17 16,0 0-53-16,-17-84-42 15,17 80-42-15,0 4-71 16,0 4-76-16,0 20-48 15,0 17 22-15,-7 12 26 16,-5 9-29-16,-10 5-9 16,-6 1-16-16,-18 22-49 15,7-22-263-15,0-18-1124 0</inkml:trace>
  <inkml:trace contextRef="#ctx0" brushRef="#br0" timeOffset="55572.1335">2397 13448 910 0,'0'0'301'16,"0"0"-179"-16,0 0-89 15,0 0 92-15,0 0 87 16,0 0-29-16,61-111-95 16,-16 2-51-16,13-48-28 15,-2-35 3-15,-14-20-4 0,-18-6 5 16,-22 3 18-16,-5-7 1 16,-31 17-8-16,-16 32 4 15,3 56 40-15,4 50-17 16,16 38 12-16,2 20-9 15,2 9-15-15,-15 20-39 16,-15 65-6-16,-2 77 5 16,5 32-11-16,18 14 11 15,29-15 1-15,9-43 0 16,36-13 1-16,6-32 4 16,3-29-5-16,24-13-7 15,-7-27-33-15,-1-9-5 16,8-11-9-16,-23-16 11 15,4-12 6-15,-4-17 16 0,-14-9 14 16,-12-6 7-16,-8 6 1 16,-9 5 5-16,-6 10 23 15,-3 10 32-15,0 10-7 16,2 3-33-16,-1 6-21 16,7 19-12-16,0 10 12 15,5 9 13-15,2 8-2 16,4 3-3-16,-3 3-8 15,6-1 6-15,-1 0-12 16,-4-6 6-16,1-6-94 16,-5-24-70-16,-5-15-145 15,-8-6-382-15</inkml:trace>
  <inkml:trace contextRef="#ctx0" brushRef="#br0" timeOffset="55856.2603">2965 12416 1104 0,'0'0'274'0,"0"0"-197"16,0 0 43-16,0 0-40 16,0 0-58-16,0 0-9 15,0 0 9-15,-30 99 4 16,53-67-2-16,5-7 14 16,6-11-18-16,0-9-14 15,-4-5 15-15,-1-10-5 16,-9-13-3-16,-7-8 0 15,-13-4 34-15,0-3-25 16,-6 5-12-16,-10 9-8 0,-3 12-2 16,-2 12-8-16,2 4-24 15,1 25-38-15,1 13-31 16,17 26-129-16,4-8-117 16,12-8-297-16</inkml:trace>
  <inkml:trace contextRef="#ctx0" brushRef="#br0" timeOffset="56194.9638">3336 12660 1283 0,'0'0'161'16,"0"0"-137"-16,0 0-23 0,0 0 17 16,34 101 47-16,-14-57 21 15,-1 4-11-15,-4-2-21 16,-3-3-19-16,-2-5-13 15,-7-10-8-15,1-11-8 16,-4-12 7-16,0-5 61 16,0-22 85-16,0-19-78 15,5-14-32-15,3-7-15 16,0 2 12-16,6 12 0 16,-1 15-17-16,3 16-18 15,0 13-11-15,3 4-6 16,9 17-9-16,-1 15 6 15,6 6 9-15,-4 6 0 16,-3 5 0-16,-6-2-27 0,8 16-93 16,-8-16-99-16,-5-13-337 15</inkml:trace>
  <inkml:trace contextRef="#ctx0" brushRef="#br0" timeOffset="56578.7092">3912 12642 1250 0,'0'0'225'0,"0"0"-209"15,0 0-15-15,0 0 9 16,0 0 42-16,0 0 27 0,92 84-27 16,-59-79-24-1,-6-3-12-15,-1-2 16 0,-8-7 22 16,-6-15 27-16,-5-6 16 15,-4-4-29-15,-3-7-19 16,0 2 17-16,-11 2-10 16,-4 7 8-16,-6 8-3 15,0 11-18-15,-4 9-18 16,-9 4-25-16,-2 24 0 16,1 13 0-16,4 10 0 15,12 9-1-15,18 3-5 16,6-2-6-16,30-2-6 15,33-3-47-15,26-10-46 0,29-27-22 16,-10-16-73 0,-22-11-44-16,-13-41-110 0,-37 8 23 15,-8-4-263-15</inkml:trace>
  <inkml:trace contextRef="#ctx0" brushRef="#br0" timeOffset="57277.8192">4595 12619 532 0,'0'0'414'0,"0"0"-24"15,-4-89-66-15,-5 64-69 16,1 7-48-16,2 11-40 15,-2 7-54-15,-5 0-59 16,-5 23-48-16,-4 13 0 16,-1 8 3-16,-1 5-3 15,3 3-5-15,13-6 0 16,3-6-1-16,5-10-1 16,0-11-6-16,18-9-22 15,0-10-12-15,5-2 7 0,5-25 10 16,-5-8 8-16,1-7 8 15,-8-5 8-15,-3 3-2 16,-7 8 1-16,-4 8 1 16,3 10 0-16,-5 11 30 15,0 5 7-15,0 2-34 16,0 9-3-16,0 16-9 16,0 10 8-16,0 3 1 15,8 4 0-15,7-5 0 16,3-3 0-16,5-9-1 15,5-8-5-15,-1-8-8 16,2-9-20-16,-2-4 2 0,-5-20 13 16,-2-7 18-16,-4-5 0 15,-4 0 1-15,-2 2 0 16,-4 3 1-16,0 6-1 16,-1 9 18-16,-3 4 14 15,-2 8 5-15,0 4-4 16,1 0-33-16,4 4 0 15,3 17-9-15,4 6 9 16,3 7 9-16,4 2-8 16,-2-3 0-16,2-5 1 15,2-9-1-15,-7-9-1 16,0-9-6-16,3-1-5 16,-3-22 10-16,-4-16 1 15,1-24 0-15,-4-33 0 16,-7-36-1-16,0 5 1 0,-5 25 13 15,0 36 26-15,0 42 30 16,2 9 45-16,1 5-33 16,1 9-31-16,-1 0-50 15,2 30-20-15,0 15 11 16,10 28 8-16,14 24 2 16,0-5-2-16,6-10-32 15,4-15-111-15,9-21-32 16,34-10-92-16,-6-6-307 15,-14-22-408-15</inkml:trace>
  <inkml:trace contextRef="#ctx0" brushRef="#br0" timeOffset="57579.4901">5472 12482 1335 0,'0'0'199'16,"0"0"-91"-16,0 0-73 0,0 0-21 15,0 0 11-15,0 0 45 16,0 0-32-16,111 3-9 15,-81-15 4-15,-3-13 62 16,-7-5 1-16,-9-7 16 16,-4-3 5-16,-7 5-3 15,0 6 14-15,0 10 14 16,0 12-10-16,0 7-39 16,0 14-78-16,-7 38-9 15,-3 29 10-15,5 32 29 16,0 9-15-16,5-6-5 15,0-24-8-15,0-27-11 0,0-19-6 16,-4-5-1-16,0 1-87 16,-13-3-137-16,0-12-164 15,0-19-917-15</inkml:trace>
  <inkml:trace contextRef="#ctx0" brushRef="#br0" timeOffset="58080.0752">7832 12169 1415 0,'0'0'183'0,"0"0"-66"16,-114-8 46-16,65 8-53 15,3 21-44-15,10 8-10 0,8 6-21 16,13 3-20-16,15-1-9 16,5 1-5-16,29-3 0 15,15 0 9-15,3-3-8 16,2-1 9-16,-7-3-5 16,-15-5-6-16,-15-1-1 15,-17 1 1-15,-13 0 5 16,-42 8 54-16,-35 0-7 15,-6-4-21-15,10-9-17 16,15-9-14-16,35-9-19 16,12 0-67-16,45-24-76 15,24-6-505-15,23-5-576 0</inkml:trace>
  <inkml:trace contextRef="#ctx0" brushRef="#br0" timeOffset="58581.3998">8085 12338 902 0,'0'0'407'16,"0"0"-316"-16,0 0-50 15,0 0-18-15,0 0 6 16,0 0 26-16,32 97-8 16,3-81-28-16,2-6-6 15,0-8-12-15,-8-2 12 16,-3-12-1-16,-9-13 5 0,-5-7 21 15,-8-6 22-15,-4-1 38 16,-2 2 41-16,-17 8-26 16,-10 10-17-16,-1 10-13 15,-8 9-18-15,-3 9-31 16,0 20-9-16,3 13-8 16,8 10-7-16,15 3-9 15,15 3-1-15,6-2 0 16,35-11 0-16,32-9-15 15,4-17-37-15,9-19-47 16,-2-8-55-16,-21-25-7 16,-8-14 50-16,-21-7 70 15,-21-5 41-15,-13-1 16 0,0 6 75 16,-9 12 80 0,-2 14-6-16,7 13-14 0,-1 15-38 15,4 2-77-15,1 28-36 16,0 29 0-16,0 31 2 15,7 35 8-15,-1 12-8 16,-2 1-2-16,-4-12-1 16,0-38-85-16,-1-19-150 15,-4-31-143-15,3-30-558 0</inkml:trace>
  <inkml:trace contextRef="#ctx0" brushRef="#br0" timeOffset="58811.4684">8522 12186 1570 0,'0'0'110'16,"0"0"-45"-16,0 0-19 15,92-77-29-15,-36 73-5 16,0 4 21-16,-5 6 10 16,-13 17 8-16,-14 6-2 15,-22 10 0-15,-2 2-18 16,-35 8-5-16,-12-1-8 15,-10-3-9-15,1-1-9 16,13-9-53-16,17-9-149 16,20-15-380-16</inkml:trace>
  <inkml:trace contextRef="#ctx0" brushRef="#br0" timeOffset="60519.6625">9296 12142 1655 0,'0'0'205'16,"0"0"38"-16,0 0-50 16,0 0-62-16,-114-41-35 15,78 45-36-15,-9 21-33 16,-4 11-8-16,1 13 2 16,6 6-8-16,9 2-5 15,18 1-8-15,15-1 0 16,1-7 0-16,35-12-17 15,10-15-26-15,15-18-21 0,1-5-7 16,-6-28 1-16,-11-15 21 16,-15-5 33-16,-10-8 15 15,-12 1 1-15,-5 6 31 16,-3 10 55-16,0 10-22 16,0 10 12-16,0 9 0 15,0 8-26-15,0 2-17 16,0 0-33-16,0 14-9 15,0 15-1-15,0 9 10 16,0 7 6-16,0 5-5 16,11-4 0-16,5-6-1 15,5-12-13-15,0-11-30 16,0-12-6-16,-1-5 12 16,-3-29 36-16,6-13 1 15,-3-7 1-15,0-2 5 0,3 3 0 16,-2 7 18-16,-3 8-2 15,-2 12-1-15,-2 9-6 16,-3 4-5-16,2 8-4 16,-2 0-6-16,6 17-1 15,5 7 1-15,4 6 1 16,1 6 0-16,4-1-1 16,5-2-47-16,8-10-70 15,8-13-29-15,5-10 1 16,2-7-108-16,-7-24 35 15,-12-5 69-15,-15-5 133 16,-15-1 16-16,-6 2 168 16,-4 6 23-16,0 8-10 0,-8 7-38 15,-4 7-27 1,-6 10-35-16,-3 2-24 0,-8 5-36 16,-5 23-14-16,-6 5 8 15,5 11-7-15,1 2 8 16,11-2-15-16,9-5 0 15,14-4-1-15,7-10-2 16,20-11-23-16,14-10-17 16,3-4-16-16,-2-19-16 15,-1-14 10-15,-10-5 41 16,-9-4 18-16,-7 1 5 16,-7 1 23-16,-4 7 27 15,-3 8 21-15,-1 8-5 16,0 7-13-16,0 5 7 0,0 5-26 15,0 0-34-15,0 16-22 16,-5 12 21-16,-3 7 1 16,2 5 0-16,6 2 0 15,0-3 0-15,17-7-1 16,14-10-69-16,14-16-41 16,10-6 8-16,5-14-6 15,-3-22-57-15,-9-10 49 16,-14-30 79-16,-6-28 38 15,-14 4 41-15,-8 16 41 16,-2 22 73-16,-4 39 3 16,0 8-17-16,0 9-59 0,-10 8-72 15,-4 29-8-15,-3 18-2 16,-4 12 1-16,7 8 8 16,2 6-8-16,6-4-1 15,6 0 0-15,0-8-14 16,0-12-102-16,8-18-44 15,2-18 25-15,-2-15 98 16,0-19 37-16,3-18 0 16,0-8 38-16,9 0 30 15,-1 7-16-15,7 8-15 16,-2 7-22-16,7 10-14 16,-5 8 1-16,3 5-1 15,-4 0 0-15,-9 10 0 16,3 9-1-16,-10 5 0 0,-9 7 0 15,0 4 1 1,-17 5 14-16,-13 2-3 0,-5-1-3 16,-4-3-8-16,8-6 5 15,6-10-6-15,13-11 0 16,12-11-9-16,18 0-26 16,41-27 17-16,39-30-1 15,31-31-7-15,8-25-3 16,-19-27-13-16,-30-15 17 15,-41 3 18-15,-24 14 7 16,-22 37 1-16,-1 38 77 16,-5 30 42-16,-7 17 38 15,2 9-14-15,-5 7-23 16,-7 16-69-16,-6 48-51 16,-2 40 12-16,2 23-5 0,11 14-2 15,15-10-6-15,2-33 0 16,5-22 1-16,9-28-1 15,9-15 0-15,9-3-24 16,12-8-34-16,15-16-29 16,4-10 10-16,3-31-23 15,-5-19 19-15,-11-10 52 16,-13 0 29-16,-15 7 3 16,-12 11 71-16,-10 15 57 15,0 15 30-15,-21 16-49 16,-15 8-68-16,-13 28-31 15,-10 16 22-15,2 11 9 0,5 6 0 16,18 0-11-16,20-1-14 16,14-2-4-16,27-12-3 15,39-7 0-15,36-16-3 16,37-24 0-16,18-7-1 16,-1-7-8-16,-15-13-27 15,-25 4-83-15,-14-1-95 16,-30 3-136-16,-26-1-475 0</inkml:trace>
  <inkml:trace contextRef="#ctx0" brushRef="#br0" timeOffset="65263.2208">5014 10900 1033 0,'0'0'148'0,"0"0"-106"0,0 138 56 15,4-70 36-15,-1-5-36 16,5 1-9-16,1-5-7 16,-2-13-49-16,0-12-17 15,1-15-10-15,-6-12 0 16,-2-7 38-16,0-22 147 16,0-32-92-16,-10-35-61 15,-4-38-4-15,-3-12 18 16,10 8-5-16,5 34-10 15,2 41 12-15,0 25 14 16,2 17-16-16,13 7-16 0,8 7-23 16,13 9-8-16,17 25-6 15,13 12 5-15,6 8 1 16,7 2 0-16,-3-2-28 16,-2 0-52-16,-7-6-67 15,-15 8-67-15,-14-14-103 16,-25-13-305-16</inkml:trace>
  <inkml:trace contextRef="#ctx0" brushRef="#br0" timeOffset="65432.308">5162 11125 205 0,'0'0'1135'0,"0"0"-959"16,0 0-12-16,0 0-60 15,0 0-71-15,95-83-21 16,16 45-10-16,28-9 5 0,-8 3-7 15,-28 11-93-15,-26-8-162 16,-41 16-106-16,-9-5-157 0</inkml:trace>
  <inkml:trace contextRef="#ctx0" brushRef="#br0" timeOffset="65607.7385">5729 10586 438 0,'0'0'358'0,"0"0"-100"16,-110-54 61-16,79 37-14 15,14 9-72-15,10 6-40 16,7 2-96-16,8 19-73 15,26 30-11-15,1 6 43 16,6 14-5-16,4 7-26 0,-7-10-18 16,1 8-5-1,0-2-2-15,-4-1-37 0,-5-6-115 16,-5-2-155 0,-11-21-317-16,-9-19-600 0</inkml:trace>
  <inkml:trace contextRef="#ctx0" brushRef="#br0" timeOffset="65804.0889">6032 10537 1373 0,'0'0'242'0,"0"0"-47"16,0 0 12-16,0 0-61 16,0 0-100-16,0 0 15 15,86 100 19-15,-45-27-17 0,5 20-18 16,-2 4-27-16,-1-1-12 15,-8-11-6-15,-1 10-72 16,-15-30-149-16,-3-9-426 16</inkml:trace>
  <inkml:trace contextRef="#ctx0" brushRef="#br0" timeOffset="66629.7586">4316 14060 1328 0,'0'0'170'16,"0"0"-83"-16,0 0 106 15,0 0-70-15,0 0-98 0,-55 101 8 16,60 27 39 0,11 9-34-16,4-22-20 15,-3-30-8-15,-6-35-1 0,0-8-9 16,-3 1 1-16,2-3 4 15,-2-9-5-15,-4-19 0 16,0-12 24-16,-3-16 14 16,1-37-26-16,0-6-5 15,10-9-6-15,9-3-1 16,10 21 0-16,17 2-1 16,7 21 1-16,13 21-7 15,1 6 6-15,-2 24-8 16,-15 14 8-16,-8 8 1 0,-28 4-1 15,-16 4 0-15,-14-1 1 16,-32 2 11-16,-11-4 5 16,-9-7-10-16,-4-7 1 15,7-18 0-15,10-12-7 16,21-7-12-16,17-15-26 16,15-15-102-16,66-27-138 15,5 7-258-15,8 3-67 0</inkml:trace>
  <inkml:trace contextRef="#ctx0" brushRef="#br0" timeOffset="67111.5425">4985 14461 1081 0,'0'0'166'16,"0"0"-102"0,0 0 130-16,0 0-74 0,-92 45-78 15,90-11 3-15,2 8 0 16,12 0-15-16,16-2-19 15,7-4-3-15,11-6-7 16,2-13 9-16,6-12-10 16,-2-5 0-16,-1-18 5 15,-10-16-5-15,-7-4 0 16,-8-4 9-16,-10 1-9 16,-3 2 1-16,-2 2 8 15,-4 9 17-15,-1 4-1 16,0 9 15-16,-3 9-7 15,3 6-19-15,2 1-14 16,4 22-3-16,9 9 3 0,0 7 16 16,4 2 3-16,4 3-2 15,-1-6-11-15,6-5-4 16,0-5 4-16,1-9 4 16,-1-13 5-16,-2-6-9 15,-6-12 8-15,-6-21 4 16,-8-13-12-16,-10-26-5 15,-7-26 0-15,-27 4-1 16,-2 10 0-16,-11 17-23 16,7 32-11-16,-3 8 16 15,5 10-14-15,11 17-64 16,17 8-87-16,22 34-124 16,18-2-8-16,6-4-220 0</inkml:trace>
  <inkml:trace contextRef="#ctx0" brushRef="#br0" timeOffset="67329.5612">5878 13910 1465 0,'0'0'184'0,"0"0"78"16,0 0 24-16,0 0-187 15,0 0-84-15,-4 93 10 16,55 27 32-16,8 21-17 15,-2 2-20-15,2-11-18 16,-7-26-2-16,-3-26-10 16,-7-23-88-16,12-17-160 0,-16-23-289 15,-4-17-273-15</inkml:trace>
  <inkml:trace contextRef="#ctx0" brushRef="#br0" timeOffset="68302.649">6383 14291 1190 0,'0'0'132'0,"0"0"-121"15,0 0-10-15,0 0 11 16,0 0 68-16,114 56 26 16,-60-53-34-16,-1-3-24 15,-6-7-5-15,-9-14-8 0,-10-7 10 16,-14-5 12-16,-10-6 18 15,-4-3 7-15,-12 0-8 16,-15 4-8-16,-4 11 1 16,-6 11-11-16,-3 16-37 15,4 2 0-15,-1 30-19 16,1 26 6-16,11 5-6 16,15 11-1-16,10 1 0 15,18-10 1-15,44 7-6 16,41-16 5-16,48-25-19 15,16-25-42-15,-10-18 4 16,-37-27-81-16,-55 2-14 0,-35 1 12 16,-21-17 55-16,-9 0 83 15,-4-9 3 1,-19-4 106-16,-9 18 8 0,-3 5 0 16,4 12 11-16,8 12-9 15,7 12-24-15,4 7-28 16,2 3-56-16,0 28-8 15,-1 13 0-15,-2 13 1 16,5 4 0-16,5 5-1 16,3-6 0-16,4-6 0 15,26-12 0-15,5-14 0 16,11-19-19-16,0-9-16 16,-1-21-13-16,-7-23 4 15,-16-8 19-15,-12-11 13 16,-10-2 6-16,0 9 6 0,-1 7 0 15,-9 13 20-15,1 17 1 16,4 7-2-16,2 12 4 16,3 0-23-16,0 18-31 15,0 12 18-15,13 9 12 16,4 4 2-16,14-2-2 16,4-6-9-16,10-9-37 15,5-15-27-15,3-11 10 16,-6-3-6-16,-7-22 21 15,-17-10 37-15,-12-3 12 16,-9 0 32-16,-2 4 43 0,0 9 11 16,0 11-8-1,0 8-29-15,4 6-48 0,6 4-1 16,4 17-6 0,6 7 6-16,-1 8 1 0,-3-1 5 15,1 3-6-15,-6-5 0 16,-4-7 9-16,-1-10-8 15,-5-9-1-15,-1-7 19 16,0-12 64-16,0-21-9 16,0-14-49-16,0-7-7 15,0-1 1-15,10 9-1 16,7 12-1-16,6 15-4 16,1 15-12-16,8 4-1 15,2 17 1-15,-2 16 4 16,2 8-5-16,-9 8-1 0,-1 7 1 15,-4 7-12-15,14 16-108 16,-7-16-183-16,-2-17-589 16</inkml:trace>
  <inkml:trace contextRef="#ctx0" brushRef="#br0" timeOffset="69467.7426">9412 13323 1525 0,'0'0'207'16,"0"0"-23"-16,0 0-105 15,0 0-54-15,55 156 66 16,-20 1 46-16,3 27-33 16,-13 7-39-16,-2-12 0 15,-6-27-29-15,2-19-24 16,0-29-6-16,-4-38-5 15,-5-31 0-15,0-18-1 0,-4-9-9 16,4-8-25-16,-2-6 4 16,3-48 21-16,-8-41-10 15,-3-44-6-15,-28-11-8 16,-13 24 2-16,-7 41 13 16,-19 38-1-16,1 24 0 15,2 8 7-15,-4 1 11 16,26 12-1-16,8 2 1 15,10 0 0-15,20 0-8 16,11 10-19-16,52 10 19 16,49-1 3-16,43-6 5 15,9-9-21-15,-23-4-25 16,-46-8-15-16,-47-3 21 16,-19-3 12-16,-8-5 23 0,-8-7 6 15,-9-4 28-15,0-2 25 16,-19 2 1-16,0 4 8 15,-1 8-9-15,7 7-7 16,6 8 15-16,3 3-48 16,4 13-13-16,0 22-10 15,0 10 10-15,2 12 1 16,13 2-1-16,3 0-1 16,9-7 0-16,1-10 0 15,6-8 1-15,-3-15-11 16,-4-15-3-16,0-4-4 0,-7-24 2 15,-3-16-1-15,-4-23-2 16,-6-1 12 0,-2-2 7-16,-2 2-1 0,-2 21 1 15,3 10 10-15,-4 17 16 16,1 16 7-16,2 0-33 16,4 27-9-16,3 11 9 15,4 7 1-15,6 6 0 16,3-3-1-16,3-5-6 15,4-3-60-15,1-14-60 16,3-14-11-16,-5-12-41 16,-7-12-1-16,-8-21 94 15,-7-9 85-15,-5 2 5 0,0 5 86 16,-2 10 32 0,0 12 3-16,0 13-37 0,1 0-71 15,1 17-18-15,5 14 21 16,-1 5 1-16,1 5-7 15,-4-1 0-15,1-5 0 16,-2-9-5-16,-2-7-3 16,2-11 4-16,-2-8 15 15,1-15 153-15,1-20-77 16,9-14-65-16,2-6-3 16,6 1 4-16,2 10-3 15,-3 12 13-15,2 16-23 16,-1 15-18-16,5 1-6 15,-2 16-1-15,5 11 0 16,-4 9 0-16,0 2 0 16,-12 1 0-16,-4-1-61 0,-7-2-64 15,-14-17-106-15,-13-8-259 16,3-11-833-16</inkml:trace>
  <inkml:trace contextRef="#ctx0" brushRef="#br0" timeOffset="69812.7968">10853 13242 856 0,'0'0'311'0,"0"0"-235"16,0 0 39-16,0 0-21 16,72 109-40-16,-62-71 10 0,-1-3-12 15,-7-4-24 1,-2-7-15-16,0-10-1 0,0-10 8 15,0-4 120-15,-6-9 16 16,0-18-70-16,3-10-2 16,3-8 9-16,0 0-21 15,11 4-9-15,12 10-14 16,7 12-3-16,4 18-24 16,7 2 2-16,4 30 1 15,-1 13 5-15,-6 8-2 16,2 8-6-16,-12 6-10 15,-6 3-10-15,-9 2-2 0,-4 0-27 16,-1-1-135 0,-4-16-196-16,-2-28-1227 0</inkml:trace>
  <inkml:trace contextRef="#ctx0" brushRef="#br0" timeOffset="70961.8399">5741 15909 1011 0,'0'0'152'16,"0"0"-45"-16,0 0 107 15,0 0-47-15,0 0-112 16,0 0-47-16,22 28 35 0,14 29 17 15,6 10-11-15,9 2-16 16,3-3-9-16,5-12-16 16,-1-13-7-16,-3-15 8 15,-4-14-1-15,-9-12 0 16,-11-19 14-16,-14-20-1 16,-8-26 4-16,-9-20-14 15,-11 0-3-15,-15 5-8 16,-7 19 1-16,2 18 0 15,4 7 0-15,2 12-1 16,14 20-22-16,11 12-125 16,0 29 10-16,25 10-63 15,58 15-38-15,-4-15-106 16,2-14-548-16</inkml:trace>
  <inkml:trace contextRef="#ctx0" brushRef="#br0" timeOffset="71412.0514">6654 15715 1252 0,'0'0'107'16,"0"0"-75"-16,0 0-22 15,-82 81-4-15,71-38 7 16,11 0 2-16,2-2-7 16,23-11-7-16,14-7-1 15,6-8 16-15,-4-9-4 16,-3-6 5-16,-11 0-6 15,-13 0-10-15,-7 0 14 0,-7 0 86 16,0 6-31-16,-4 2-40 16,-10 7-9-16,-2 2 6 15,2 3-1-15,5-1-10 16,8-2-15-16,1-4-1 16,6-2 0-16,26-8 0 15,12-3 1-15,6 0 10 16,6-22-11-16,0-6-4 15,-12-5-5-15,-12 0 9 16,-9 1 0-16,-11 5 7 16,-7 6 45-16,-1 9 69 15,-4 6-5-15,1 6-67 16,4 0-44-16,6 6-5 16,2 15 0-16,5 5-2 15,2 3 2-15,-2-1 0 0,-1-2-45 16,-6-7-85-16,-11-19-103 15,0 0-389-15,0-20-264 0</inkml:trace>
  <inkml:trace contextRef="#ctx0" brushRef="#br0" timeOffset="71541.7757">6895 15410 1390 0,'0'0'66'15,"0"0"-66"-15,0 0-32 16,0 0 19-16,90 83-3 15,-11-7-103-15,-8-9-192 16,-8-10-387-16</inkml:trace>
  <inkml:trace contextRef="#ctx0" brushRef="#br0" timeOffset="72260.0264">7309 15690 740 0,'0'0'499'15,"0"0"-427"-15,0 0 22 16,0 0-81-16,0 0 6 15,0 0 47-15,40 98-13 16,-21-59 0-16,-3-5-5 16,1-4-10-16,-6-6-6 15,0-8-15-15,-3-10-9 16,3-6 9-16,6-22 11 16,4-30-8-16,3-7-9 0,0-14-4 15,3 1-7 1,-6 20 2-16,3 6 11 15,-1 22 3-15,1 18-8 0,-2 6-7 16,6 26-1-16,-1 14 12 16,1 8-2-16,3 5-9 15,3-3 0-15,8-10 4 16,12-12-5-16,18-18-34 16,0-10-56-16,5-24-123 15,-6-23-141-15,-26-9 49 16,-11-13 145-16,-18 0 109 15,-16 6 51-15,-5 11 188 16,-16 16 30-16,-3 15-20 0,2 18-45 16,-1 3-69-1,-1 22-59-15,1 13-15 0,6 6-10 16,6 1 1-16,6-4 0 16,5-8-1-16,12-11-6 15,16-16-17-15,3-3 2 16,-1-25-25-16,-2-15-12 15,-9-8 34-15,-14-4 24 16,-5 1 17-16,0 9 85 16,-7 14 73-16,0 14 15 15,3 14-37-15,4 7-119 16,0 31-33-16,24 28 15 16,21 38 10-16,17 26 4 15,5 9 14-15,-5-11-17 16,-14-20-14-16,-19-30-12 0,-15-17 7 15,-10-20-8-15,-4-5 1 16,-3-3 7-16,-19-2 16 16,-7-4 7-16,-16-15 4 15,-7-9-20-15,-7-3-13 16,0-7-2-16,11-11-60 16,14-1-65-16,31-16-98 15,3 6-316-15,22-2-669 0</inkml:trace>
  <inkml:trace contextRef="#ctx0" brushRef="#br0" timeOffset="72801.413">9705 15035 1491 0,'0'0'127'0,"0"0"-48"15,0 0-8-15,-114 47-46 16,93 0 17-16,8 6 10 16,6 3-17-16,7-6-25 15,0-3-3-15,21-12-7 16,13-9 0-16,10-12 10 16,4-9-3-16,-2-5-7 15,-7 0 0-15,-11 0-1 0,-11 0-1 16,-15 0 1-16,-2 4-6 15,-21 20 7-15,-17 8 7 16,-13 12 9-16,-8 6-6 16,-2 2-1-16,5-4-8 15,13-8-1-15,10-9 1 16,21-13-1-16,12-14-2 16,7-4-26-16,40-12 8 15,35-17 13-15,0-8 7 16,-2 2-1-16,-10-1-21 15,-22 1 11-15,-1-6-5 16,-2-7 16-16,-17 2 1 16,-6 7 9-16,-7 5 22 0,-8 11 40 15,-2 8 20-15,-2 11-9 16,6 4-54-16,2 5-29 16,6 23 1-16,4 10 21 15,0 9 5-15,-1 7-15 16,-2 0-12-16,-7-6 0 15,1-10-11-15,-7-23-102 16,-2-12-179-16,-3-4-476 0</inkml:trace>
  <inkml:trace contextRef="#ctx0" brushRef="#br0" timeOffset="72935.4918">10022 14979 689 0,'0'0'848'0,"0"0"-839"15,0 0-9-15,0 0 0 0,0 0-8 16,65 135-8-16,-15-77-216 16,-2-9-326-16</inkml:trace>
  <inkml:trace contextRef="#ctx0" brushRef="#br0" timeOffset="73912.4167">10396 15144 1513 0,'0'0'189'16,"0"0"-149"-16,0 0-33 16,0 0 0-16,0 0 26 15,46 102 15-15,-25-56-3 16,-5 0-8-16,-4-1 7 16,-6-5-12-16,-4-8-13 15,-2-12-5-15,0-10-8 0,0-10 15 16,0-15 63-16,4-24-30 15,6-15-37-15,8-7-11 16,3 2-4-16,3 7-1 16,-5 14 10-16,3 16 2 15,-1 13-4-15,-4 9-3 16,2 12-5-16,2 14 7 16,0 10-2-16,3 3 0 15,-1-1-6-15,5-5 0 16,2-5-1-16,6-10-61 0,12-15-74 15,11-3-44 1,10-30-24-16,2-9-164 0,-5-12 54 16,-17-9 158-1,-19 1 156-15,-15-1 8 0,-15 11 289 16,-4 11 6-16,-19 13-60 16,-7 10-94-16,-4 15-73 15,0 0-41-15,0 19-16 16,4 12-18-16,8 4 0 15,3 3 5-15,11-1-6 16,5-4 0-16,3-4 0 16,7-8 0-16,16-11-16 15,6-10-25-15,4-3 12 16,-4-20 7-16,-3-8 14 16,-12-3 8-16,-12-1 25 0,-2 8 49 15,0 5 42-15,0 10 11 16,0 7-19-16,0 5-72 15,0 6-36-15,0 21-15 16,11 12 15-16,10 14 0 16,-2 9 0-16,3 6 0 15,-7 6-8-15,-2 3 8 16,-11 2 0-16,-2-4 5 16,-4-4-5-16,-21-14-6 15,-5-15 5-15,-6-17-10 16,-6-24 4-16,5-6-5 15,3-28-6-15,7-12 9 16,12-5 8-16,15-1 1 0,8 1 0 16,22 1-6-16,11 1 0 15,12-1-8-15,6-1-9 16,-2-4 1-16,6-17-8 16,-8-22-2-16,-15-32 15 15,-20-14 16-15,-19 21 0 16,-1 31 1-16,-13 37 38 15,2 17 36-15,-7 4 19 16,6 4 19-16,1 5 9 16,4 13-14-16,3 7-53 15,4 23-54-15,0 19 0 16,8 15 0-16,18 23 10 16,19 21-9-16,12 19 0 15,-1-12 0-15,-11-21-1 0,-14-26-34 16,-9-23-110-16,16 6-62 15,-4-8-112-15,0-15-365 0</inkml:trace>
  <inkml:trace contextRef="#ctx0" brushRef="#br0" timeOffset="74279.6239">11940 14947 1624 0,'0'0'162'0,"0"0"-133"15,0 0-20-15,0 0 14 16,0 0 27-16,118 28 19 0,-79-28-24 16,-2-6-10-16,-9-16 17 15,-3-8 4 1,-7-8-25-16,-8-3-9 0,-5 2 1 16,-5 6 17-16,0 10 34 15,-12 14 21-15,-10 9-27 16,-7 9-39-16,-12 28-19 15,-6 15 15-15,-1 10 16 16,8 6 2-16,13 1 4 16,13-5 0-16,14-6-28 15,7-9-6-15,26-8 17 16,16-15-6-16,16-11-4 16,5-15-2-16,7 0-8 15,0-22-10-15,-4-6-35 0,-5 1-76 16,-22 6-97-1,-15 7-171-15,-31 12-642 0</inkml:trace>
  <inkml:trace contextRef="#ctx0" brushRef="#br0" timeOffset="74860.3492">9354 16849 1681 0,'0'0'213'16,"0"0"-154"-16,0 0-7 16,0 0-44-16,0 0-1 15,-11 82 31-15,32 18 43 16,8 10-19-16,-1 2-21 16,-3-19-26-16,-9-8-6 15,-3-16 0-15,-6-12-8 0,-5-20 0 16,0-13-1-16,-2-5-36 15,0-13 8-15,-2-6 18 16,-20-45-2-16,-13-48-60 16,-15-47-3-16,0-27 19 15,15 2 25-15,18 23 15 16,17 48 16-16,7 28 14 16,14 26 11-16,6 13-19 15,14 3 10-15,0 10-15 16,9 9 7-16,-10 10-7 15,-7 43 12-15,-21 32-5 16,-18 32 8-16,-26-6-2 16,-11-17-1-16,4-30-12 15,10-19-1-15,2 1 0 0,0-2-50 16,24-19-109-16,3-16-207 16,11-4-376-16</inkml:trace>
  <inkml:trace contextRef="#ctx0" brushRef="#br0" timeOffset="75376.7472">9770 16770 1104 0,'0'0'119'16,"0"0"-72"-16,0 0-46 15,0 0-1-15,0 0 0 16,0 0 9-16,106 34 17 0,-63-34-13 15,-2-3-3-15,-10-13-10 16,-9-7 6-16,-11-4 4 16,-11-4 0-16,0 1 50 15,-12 3 66-15,-12 7 36 16,-1 10-42-16,-6 7-38 16,-2 3-21-16,1 28-21 15,1 13-13-15,3 11-8 16,7 6-5-16,10 4-13 15,11-1-1-15,0-5 0 16,25-9 0-16,7-15 0 16,16-16-2-16,3-16-11 15,2-9 6-15,-3-26 5 0,-4-14 2 16,-10-10 0-16,-4-3 0 16,-4-2 7-16,-3 4-6 15,2 8 17-15,0 8 29 16,-3 9-3-16,0 13-6 15,-8 7-8-15,2 11-17 16,-3 4-12-16,5 6 8 16,1 15 21-16,2 9-10 15,1 6-12-15,-2 5-8 16,1 0 0-16,1-3 0 16,-3-4-55-16,8-18-82 15,-1-9-108-15,-6-7-322 0</inkml:trace>
  <inkml:trace contextRef="#ctx0" brushRef="#br0" timeOffset="75565.9683">10640 16395 1446 0,'0'0'210'0,"0"0"-41"16,0 0-25-16,0 0-70 16,0 0-53-16,0 0 41 15,21 106-8-15,-3-47-11 16,0 4-14-16,5 1-6 15,5-5-14-15,1-8-9 16,7-15-62-16,27-36-150 16,-9-16-293-16,-9-22-613 0</inkml:trace>
  <inkml:trace contextRef="#ctx0" brushRef="#br0" timeOffset="76421.5776">11070 16329 849 0,'0'0'646'0,"0"0"-588"16,0 0-23-16,0 0-2 16,0 0 27-16,-3 82-3 15,28-68-9-15,9-3-10 16,2-10-19-16,-1-1-9 16,-2-4-1-16,-9-15-7 15,-9-6-1-15,-10-6 1 16,-5-4 5-16,0 0-6 0,-15 1 6 15,-7 7 27-15,-3 8 42 16,-1 9 6 0,0 10-14-16,-1 8-31 0,3 18-14 15,-1 14-5-15,11 9-3 16,8 6-14-16,6 2 1 16,13-2-2-16,22-4 0 15,13-8-7-15,12-14-44 16,12-19-48-16,3-10-33 15,-3-21 30-15,-11-22-85 16,-20-11 56-16,-20-10 99 16,-14-5 32-16,-7 3 103 15,0 12 68-15,-8 15 22 16,4 17-25-16,-2 16-48 0,3 6-68 16,-3 23-51-16,-1 20 8 15,-2 10 11-15,-1 9-8 16,1 7-10-16,2-5 14 15,0-2-11-15,7-9-5 16,0-13-13-16,0-15-54 16,0-23-45-16,14-12 75 15,3-33 21-15,4-16 15 16,3-11-7-16,3 1 8 16,5 9 0-16,-4 13 0 15,-2 17 22-15,-10 16 15 16,0 14-13-16,-4 0-18 15,4 25 44-15,4 9-26 16,3 7-4-16,4 3-12 0,5-4-8 16,-1-8 0-16,1-12 0 15,1-16 0-15,-5-4-30 16,-1-23-7-16,-6-16 25 16,-6-25 3-16,-12-36 9 15,-3-40-2-15,-3-8 2 16,-5 27 3-16,1 36 25 15,6 53 50-15,-2 17 54 16,1 8-2-16,1 4-41 16,1 3-49-16,0 10-40 15,0 21-12-15,10 12 12 16,10 10 2-16,4 7-2 16,4-2 0-16,-2 0 0 15,-3-7 0-15,-5-9 0 16,-4-10-79-16,-5-13-60 0,-5-13-79 15,-7-9-57-15,-15-19-280 16,-8 0-771-16</inkml:trace>
  <inkml:trace contextRef="#ctx0" brushRef="#br0" timeOffset="76558.3643">11865 16022 1156 0,'0'0'298'15,"0"0"-285"-15,0 0 54 16,0 0-25-16,137-97-29 15,-79 83-8-15,1 4-5 16,17 10-97-16,-16 0-258 0,-17 8-11 16</inkml:trace>
  <inkml:trace contextRef="#ctx0" brushRef="#br0" timeOffset="77579.3139">12271 16096 1086 0,'0'0'172'0,"0"0"-77"16,0 0-33-16,0 0 31 15,0 0 17-15,0 0 20 16,0 0-35-16,116 44-16 16,-73-69-22-16,-1-5 9 15,-2-10-16-15,-6-6-19 16,-11-8-3-16,-6-8 28 0,-8 2 2 16,-3 4 16-1,-5 11 22-15,-1 11 2 0,0 15-28 16,0 8 18-16,0 10-21 15,0 1-67-15,0 8-4 16,0 19-20-16,0 9 24 16,0 8 0-16,5 5 1 15,16 1-1-15,6-3 0 16,11 0-1-16,12-3-27 16,12-10-26-16,23-8-47 15,21-13-25-15,-5-10-28 16,-15-3-34-16,-19-11-96 15,-34-15-32-15,-6-8 175 16,-11-8 141-16,-11-6 73 16,-5-3 122-16,-5 5 10 0,-9 7-13 15,2 10-24-15,2 10-44 16,1 10-31-16,-4 9-28 16,-1 7-41-16,-10 18-18 15,-7 12 3-15,-1 5 7 16,5 6-7-16,6 1 1 15,9-1-10-15,12 1 0 16,0-9 1-16,12-5-1 16,12-13-15-16,9-15-6 15,1-7-21-15,0-19 11 16,-6-18 2-16,-4-15 9 16,-11-22 13-16,-13-21 6 15,0 4 0-15,0 11 1 16,-13 18 11-16,2 29 29 15,1 9 0-15,-1 7-5 0,1 17-8 16,-6 3-27-16,1 23-9 16,1 15 8-16,4 2 1 15,10 3-9-15,0-1-3 16,23-5-6-16,12-10-23 16,13-8-10-16,5-11-12 15,2-11-13-15,-1 0-15 16,-6-21-1-16,-13-2 52 15,-11-5 35-15,-10 6 5 16,-6 3 73-16,-8 9 33 16,0 4-7-16,0 6-45 15,0 0-44-15,1 10-10 0,4 15-1 16,-1 6 0 0,6 2 1-16,-4 2 0 0,3 3 0 15,-3-7 0-15,-3-1 1 16,-3-8-1-16,0-6-16 15,0-10-21-15,0-6 19 16,0 0 18-16,-9-22 12 16,-3-14-11-16,1-11 9 15,6-13 5-15,5-3 6 16,3 2-3-16,20 9 5 16,1 20-8-16,7 14-14 15,0 18-1-15,3 3-1 16,0 28 0-16,-3 7-9 0,0 8 10 15,-9 2 8-15,-7-1-4 16,-6-1-4-16,-9-1-52 16,-21 3-94-16,-13-7-212 15,-7-13-1058-15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20:35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4732 10524 1332 0,'0'0'223'0,"0"0"-140"16,0 0 16-16,-124-11 15 15,78 51-46-15,-1 16 21 16,-6 13-17-16,3 4-38 15,2-7 11-15,5-9-12 16,11-12-17-16,11-15-10 16,9-10-5-16,10-16 0 15,2-4 8-15,0-16 12 16,2-20-7-16,15-27-13 16,-5-6 0-16,8-4 0 15,-2 3-1-15,-5 24 1 16,8 5-1-16,1 22 0 15,3 19-6-15,10 18-4 0,11 28 9 16,9 16 1-16,0 9 13 16,6-1-2-16,-1-5 2 15,-2-13-6-15,0-10-5 16,-8-16-1-16,-1-18 5 16,-10-8 5-16,-7-21 0 15,-9-20-2-15,-14-28 2 16,-9-27-4-16,-30-33-1 15,-12 6-6-15,4 26 1 16,8 37 0-16,16 36 0 16,-3 13-1-16,7 11 0 15,-3 4-46-15,6 34-61 16,6 16-9-16,6 39-81 16,17-13-296-16,6-12-184 0</inkml:trace>
  <inkml:trace contextRef="#ctx0" brushRef="#br0" timeOffset="307.3313">5236 10485 1313 0,'0'0'225'0,"0"0"-124"16,0 0-41-16,0 0-18 15,-15 113 19-15,15-47 5 16,7 1-21-16,10-5-23 0,4-11-13 15,4-14-3-15,-3-15-4 16,-1-14 9 0,-1-8 8-16,-6-20 17 0,-3-16-5 15,-9-16-16-15,-2-8 0 16,0-7-14-16,-20 0 5 16,-4 6-6-16,3 14 1 15,-4 23-1-15,3 20-17 16,8 6-68-16,4 28-27 15,13 26-89-15,21-8-196 16,7-7-323-16</inkml:trace>
  <inkml:trace contextRef="#ctx0" brushRef="#br0" timeOffset="526.4084">5779 10400 108 0,'0'0'1293'16,"0"0"-1010"-16,0 0 17 15,0 0-127-15,0 0-109 16,0 0-46-16,0 0 53 16,7 107-8-16,-2-41-21 15,4 1-23-15,-5 1-18 16,-4-6 5-16,0-10-6 16,0-11-21-16,0-12-82 15,-8-18-89-15,-9-7-74 16,-3-4-387-16</inkml:trace>
  <inkml:trace contextRef="#ctx0" brushRef="#br0" timeOffset="690.6747">5393 10358 1113 0,'0'0'201'0,"0"0"-104"15,0 0-13-15,0 0-33 16,161-69-29-16,-30 46-12 15,16 3-10-15,1 7-1 16,-41 9-169-16,-35 2-202 0</inkml:trace>
  <inkml:trace contextRef="#ctx0" brushRef="#br0" timeOffset="951.219">6888 10118 1205 0,'0'0'497'0,"-93"-5"-384"15,35 5 115-15,-6 23-39 16,1 16-52-16,-5 30-34 16,7 32-17-16,10 29-15 15,22 10-14-15,22-9-18 16,7-31-17-16,16-35-11 15,9-19-11-15,9-11-1 0,14-4-83 16,46-21-96 0,-5-7-124-16,-10-8-538 0</inkml:trace>
  <inkml:trace contextRef="#ctx0" brushRef="#br0" timeOffset="1153.0148">7111 10219 1505 0,'0'0'258'15,"0"0"23"-15,0 0-82 16,0 0-127-16,-102 74-38 16,67 17 15-16,-12 34-9 15,-2 12-1-15,6-21-18 16,7-29-10-16,16-37-11 16,5-14-6-16,-2-2-89 15,1-11-107-15,2-8-149 0,3-15-248 16</inkml:trace>
  <inkml:trace contextRef="#ctx0" brushRef="#br0" timeOffset="1322.3627">6638 10387 1255 0,'0'0'184'0,"0"0"-4"16,0 0-54-16,0 0-46 15,133 24 17-15,-64 12 1 16,10 8-32-16,-1 7-18 15,-1 5-33-15,-12 3-15 16,2 19-32-16,-17-17-193 16,-16-14-475-16</inkml:trace>
  <inkml:trace contextRef="#ctx0" brushRef="#br0" timeOffset="1657.3267">7429 10353 1534 0,'0'0'187'0,"0"0"-42"16,0 0 2-16,0 0-70 15,-113 122 4-15,102-26 8 16,3-3-36-16,8-11-14 16,2-16-14-16,16-28-24 15,11-2 13-15,-2-9-8 16,8-18-5-16,2-9 8 15,-2-17-3-15,-1-22 0 0,-4-22-6 16,-8-28 2-16,-14-23-1 16,-8 7 8-16,-6 25-7 15,-14 30-1-15,-9 28 0 16,-10 4-1-16,-5 9-8 16,-7 7-32-16,5 2-42 15,14 27-45-15,27 18-103 16,5-3-269-16,14-7-119 0</inkml:trace>
  <inkml:trace contextRef="#ctx0" brushRef="#br0" timeOffset="1876.4625">7819 10283 1472 0,'0'0'224'0,"0"0"59"16,0 0-77-16,0 0-134 15,0 0-49-15,-16 122 46 16,26-31-7-16,5 21-30 16,-2-10-16-16,-3-23-10 15,-6-22-6-15,-4-23 0 16,0-1-111-16,0-11-158 16,0-4-365-16,-7-18-490 0</inkml:trace>
  <inkml:trace contextRef="#ctx0" brushRef="#br0" timeOffset="2206.9774">7880 10140 1187 0,'0'0'143'16,"0"0"-95"-16,0 0 52 16,108-23 6-16,-62 23-1 15,3 12-5-15,-6 10-24 16,-4 8-27-16,-16 3 20 15,-15 5-3-15,-8 3 9 16,-27 5 6-16,-18 2-7 16,-14 1-10-16,-6 1 2 15,6-4-15-15,9-3-12 16,14-4-8-16,16-7-10 16,17-4-13-16,3-4-2 0,23-2 0 15,16-5 9-15,10-3 2 16,8-11-11-16,7-3-5 15,-2 0-1-15,1-11-6 16,-2-11-77-16,7-25-85 16,-11 4-166-16,-21-7-519 0</inkml:trace>
  <inkml:trace contextRef="#ctx0" brushRef="#br0" timeOffset="2477.1449">8411 9564 196 0,'0'0'1274'15,"0"0"-1045"-15,105-17-34 16,-10 50-16-16,30 46-24 16,5 26-19-16,-12 22-31 15,-29 9-33-15,-32-7 4 16,-23 8-5-16,-23 2-2 15,-16 2-34-15,-47-7-24 16,-34-7-10-16,-32-10 5 16,-36-7-6-16,-31-5-2 15,-32-7-117-15,39-28-169 16,15-22-678-16</inkml:trace>
  <inkml:trace contextRef="#ctx0" brushRef="#br0" timeOffset="8754.1725">1782 11955 910 0,'0'0'161'0,"0"0"-44"0,0-96 126 16,-10 64 22-16,0 9-50 15,-2 9-23-15,-2 8-55 16,-6 6-44-16,-7 28-60 15,-17 42-32-15,-12 33 8 16,2 1 3-16,9-17-6 16,17-26-5-16,13-19 0 15,1 2-1-15,1 2 0 16,0 1-35-16,5-14-114 0,2-14-101 16,1-13-310-1,1-6-206-15</inkml:trace>
  <inkml:trace contextRef="#ctx0" brushRef="#br0" timeOffset="8954.4668">1217 11919 1257 0,'0'0'257'16,"0"0"-107"-16,0 0-61 16,0 0-35-16,0 0 36 15,100 44 26-15,-52-11-34 16,5 8-42-16,-5 3-27 15,-4 9-6-15,-8 1-7 0,-3 4-12 16,1 13-152-16,-3-14-172 16,-10-15-404-16</inkml:trace>
  <inkml:trace contextRef="#ctx0" brushRef="#br0" timeOffset="9169.9017">2053 12142 1461 0,'0'0'365'16,"0"0"-270"-16,0 0-34 15,0 0 71-15,-5 95 1 0,5-43-29 16,0 3-48 0,0 3-26-16,11 0-14 0,5-4-10 15,8-5-6-15,4-7-74 16,29-23-142-16,-5-11-314 15,-2-8-671-15</inkml:trace>
  <inkml:trace contextRef="#ctx0" brushRef="#br0" timeOffset="9633.2246">4062 11663 1298 0,'0'0'326'0,"0"0"-53"0,0 0 16 16,0 0-119-1,0 0-108-15,-86 111-4 0,44-31 15 16,0-2-24-16,8-9-10 16,15-17-20-16,1 7-8 15,2 2-10-15,8-10-1 16,4-10-103-16,4-16-133 16,0-15-154-16,0-10-461 0</inkml:trace>
  <inkml:trace contextRef="#ctx0" brushRef="#br0" timeOffset="9809.7265">3756 11708 100 0,'0'0'1344'0,"0"0"-1142"16,0 0-93-16,0 0-57 0,0 0 79 16,81 124-5-16,-37-59-33 15,9 5-24-15,-3 2-21 16,1-5-29-16,-3-4-19 15,16 0-68-15,-15-15-194 16,-8-19-478-16</inkml:trace>
  <inkml:trace contextRef="#ctx0" brushRef="#br0" timeOffset="10132.4164">4444 11903 1480 0,'0'0'236'0,"0"0"-133"16,0 0-6-16,0 0 10 16,119 7 6-16,-80 15-17 15,-2 4-36-15,-12 9-3 16,-13-1 3-16,-12 7-3 16,-1 0 4-16,-26 3-2 15,-13 2 4-15,-1 1-13 16,-3-3-3-16,9-6-16 15,9-10 0-15,11-9-10 16,12-9-6-16,3-2-6 0,3-5 2 16,23-2 2-1,13-1 26-15,10 0-6 16,12-8-23-16,26-12-10 0,37-16-126 16,-19 3-171-16,-2-6-542 0</inkml:trace>
  <inkml:trace contextRef="#ctx0" brushRef="#br0" timeOffset="10851.6977">7397 11746 1119 0,'0'0'291'15,"0"0"-106"-15,0 0 73 16,-119-6-56-16,68 30-58 16,-6 16-9-16,-3 15-24 15,1 11-16-15,10 5-13 16,10 0-8-16,21-6-32 0,18-5-22 15,2-9-11 1,33-7-8-16,13-10 5 0,10-15-4 16,7-15 5-1,1-4-7-15,-3-23-12 0,-6-14-9 16,-12-10 21-16,-14-8-8 16,-21-18 8-16,-10-24 1 15,-19 10 5-15,-14 8-6 16,-7 21 1-16,-3 27-1 15,-5 7 0-15,-3 5-14 16,5 14-22-16,12 5-28 16,15 10-44-16,12 14-66 0,24 21-71 15,20-5-134-15,4-7-439 16</inkml:trace>
  <inkml:trace contextRef="#ctx0" brushRef="#br0" timeOffset="11054.6626">7810 11572 1602 0,'0'0'307'0,"0"0"-136"15,0 0 74-15,0 0-125 16,0 0-87-16,0 0-14 16,-27 119 33-16,27-17-13 15,10-3-27-15,0-9-6 16,-2-16-6-16,0-18-32 15,12 17-135-15,-4-12-313 0,2-20-515 16</inkml:trace>
  <inkml:trace contextRef="#ctx0" brushRef="#br0" timeOffset="11266.6119">8205 11869 846 0,'0'0'1064'0,"0"0"-828"16,0 0-44-16,0 0-96 15,0 0-14-15,-24 89 26 16,23-27-6-16,0 8-19 16,1 1-26-16,-1 0-8 15,-2-3-26-15,-5-2-13 16,-4-3-10-16,-3-10-32 16,-2-10-130-16,-9-21-80 15,7-10-253-15,3-12-469 0</inkml:trace>
  <inkml:trace contextRef="#ctx0" brushRef="#br0" timeOffset="11471.0255">8134 11804 1467 0,'0'0'219'16,"0"0"-150"-16,0 0 11 16,0 0 8-16,120-59 2 15,-62 69-5-15,1 19-21 16,0 12-10-16,-15 4 3 0,-10 7 4 15,-20-3-20-15,-14-2-7 16,-22-3-14-16,-46-1-10 16,-86-1-10-16,10-9-89 15,-17-14-517-15</inkml:trace>
  <inkml:trace contextRef="#ctx0" brushRef="#br0" timeOffset="12817.3436">2174 13175 811 0,'0'0'379'0,"0"0"-194"16,-97-2 46-16,56 10-13 15,13 16-72-15,0 11-38 16,13 10-13-16,7 7-30 0,5 5 7 16,3 0-2-16,10-1-27 15,14-4-17-15,8-11-14 16,5-8-4-16,7-12-7 15,-2-12 16-15,1-9-8 16,2-19 8-16,-2-18 4 16,-3-16-7-16,-9-10 0 15,-8-20-2-15,-18-23-3 16,-5 12-3-16,-10 12-4 16,-19 22 4-16,3 31-6 15,-9 10-1-15,-7 12-5 16,-3 7-15-16,6 23-20 15,9 15-48-15,20 7-82 0,53 16-91 16,22-12-249-16,18-12-161 16</inkml:trace>
  <inkml:trace contextRef="#ctx0" brushRef="#br0" timeOffset="13321.8008">4773 13034 1217 0,'0'0'226'16,"0"0"-130"-16,-143-20 155 16,80 20-20-16,-2 5-34 15,2 22-46-15,6 15-44 16,3 14-26-16,8 9-5 16,14 7-23-16,10 1-19 15,21-5-3-15,1-2-14 16,29-8-7-16,16-7-3 0,9-12 7 15,7-8-2 1,5-16-6-16,-1-14 6 0,0-4-11 16,-7-27 16-16,-9-17-7 15,-8-24 1-15,-16-32-4 16,-23-33-7-16,-2 7 9 16,-19 28-8-16,-6 35 8 15,-7 39-8-15,-6 5-1 16,-16 3-7-16,-12 10-20 15,-5 9-76-15,1 19-40 16,-14 42-67-16,20-5-292 16,9-5-907-16</inkml:trace>
  <inkml:trace contextRef="#ctx0" brushRef="#br0" timeOffset="14916.9597">7899 12912 1167 0,'0'0'312'16,"0"0"-3"-16,0 0 17 16,0 0-100-16,0 0-67 15,0 0-36-15,0 0-45 0,-16-2-42 16,13 37 13-16,2 15 76 16,-5 12 1-16,2 7-38 15,3 0-14-15,-3-3-14 16,4-6-11-16,0-6-9 15,-2-5-19-15,2-3-1 16,-1-3-13-16,-1-5-6 16,-2-2 7-16,2-6 2 15,0-5-9-15,-1-6 0 16,3-7 5-16,0-3-6 16,0-6 0-16,0-2-9 15,0-1-42-15,0 0-65 16,0 0-92-16,-3-3-132 15,-4-7-427-15</inkml:trace>
  <inkml:trace contextRef="#ctx0" brushRef="#br0" timeOffset="19194.1775">1954 14276 1064 0,'0'0'485'0,"0"0"-375"15,0 0 49-15,0 0 2 16,0 0-119-16,-86 98-3 16,68-18 39-16,5-2-19 15,12-8-12-15,1-18-3 16,19 4-18-16,15-3-16 15,10-9-1-15,11-12-2 16,4-15-1-16,-4-17 0 16,-5-5 18-16,-5-27 7 15,-6-16-1-15,-12-14-13 16,-10-21 3-16,-13 7-7 16,-4-4-5-16,-21 6-7 15,-12 21-1-15,-11 10 0 0,5 24 0 16,-1 19-17-16,3 24-42 15,16 26-57-15,42 37-73 16,25-13-148-16,22-11-423 16</inkml:trace>
  <inkml:trace contextRef="#ctx0" brushRef="#br0" timeOffset="19585.3747">4636 14206 160 0,'0'0'1419'0,"0"0"-1201"16,0 0 94-16,0 0-53 15,0 0-120-15,0 0-78 16,0 0-49-16,-28 64-3 15,30 42 3-15,13 10 3 16,1 2-15-16,-7-10 0 0,-9-7-52 16,0-26-149-16,-25-14-541 0</inkml:trace>
  <inkml:trace contextRef="#ctx0" brushRef="#br0" timeOffset="19969.0474">2094 15623 1141 0,'0'0'317'0,"0"0"-65"16,0 0 14-16,0 0-115 15,0 0-85-15,10 88-24 16,-10 11 48-16,0 11-25 15,-3-1-17-15,-1-24-20 16,4-24-12-16,0-11-11 0,7-3-5 16,41 14-116-16,-3-8-210 15,4-18-588-15</inkml:trace>
  <inkml:trace contextRef="#ctx0" brushRef="#br0" timeOffset="20439.5762">4848 15323 1404 0,'0'0'165'16,"0"0"79"-16,0 0-6 16,-103-12-81-16,74 36-42 15,-5 16-26-15,0 24-19 16,7 1 10-16,8 9-3 15,10 2-20-15,9-15-26 0,2 2-2 16,19-12-8-16,11-9-10 16,7-12-5-16,7-13 2 15,1-15 1-15,5-2 4 16,-4-29 2-16,-3-29-3 16,-8-37-4-16,-20-27-2 15,-17 4-5-15,-7 28-1 16,-22 36-16-16,-24 42-31 15,-50 24-66-15,-72 65-89 16,10 1-281-16,-5 20-656 0</inkml:trace>
  <inkml:trace contextRef="#ctx0" brushRef="#br0" timeOffset="20845.1898">2408 17267 1472 0,'0'0'240'0,"0"0"-123"16,0 0 159-16,0 0-146 15,0 0-85-15,0 0-7 16,-34 142 20-16,13-24 14 15,0 11-8-15,7-9-28 16,5-18-14-16,9-17-22 16,6-15-2-16,24-8-85 15,-2-20-159-15,-4-26-563 0</inkml:trace>
  <inkml:trace contextRef="#ctx0" brushRef="#br0" timeOffset="21334.169">5638 16636 1614 0,'0'0'283'0,"0"0"-149"15,0 0-23-15,0 0 41 16,-15 118 8-16,9-55-29 16,0 6-33-16,1 2-17 0,4-5-29 15,1-1-12 1,0-7-8-16,0 0-18 0,0-5-13 15,6-4-1 1,2-3-22-16,-1-8-89 0,-6-13-118 16,-1-13-282-16,0-12-1107 0</inkml:trace>
  <inkml:trace contextRef="#ctx0" brushRef="#br0" timeOffset="22255.1255">7943 14152 995 0,'0'0'210'0,"0"0"20"15,0 0 48-15,0 0-61 16,0 0-49-16,-102-56-50 15,71 76-34-15,-8 16-30 0,-1 14 14 16,1 14-6 0,10 6-17-16,12 1-2 0,15-5-18 15,2-7-14-15,30-9-10 16,14-12 8-16,14-13 1 16,6-12-8-16,3-13 5 15,-3-1 1-15,-7-27-7 16,-13-16 7-16,-6-25 1 15,-18-29 0-15,-20-21 0 16,-6-4-9-16,-22 24 6 16,-3 34-6-16,4 35 0 15,1 19-13-15,-9 11-14 16,-12 9-43-16,-21 42-65 16,-15 62-57-16,15-8-147 0,12 3-445 15</inkml:trace>
  <inkml:trace contextRef="#ctx0" brushRef="#br0" timeOffset="22765.9844">8065 15224 1121 0,'0'0'208'0,"0"0"-67"15,0 0 131-15,0 0-45 16,-35-85-67-16,22 85 8 15,-4 0-68-15,-7 20-59 16,-6 20 2-16,-9 26 15 16,5 2 6-16,6 9-19 15,8 3-2-15,14-11-16 0,6 7-20 16,5-10 1 0,19-12-7-16,14-15 16 0,9-18-16 15,7-21 11-15,3-7 0 16,9-39-5-16,-7-36 1 15,-8-32-2-15,-23-13-6 16,-22 1-1-16,-6 26 1 16,-17 36 0-16,-5 25 0 15,-1 14-2-15,-11 8-15 16,-7 9-13-16,-14 8-76 16,-4 18-40-16,-25 49-76 15,16-5-327-15,10-1-1042 0</inkml:trace>
  <inkml:trace contextRef="#ctx0" brushRef="#br0" timeOffset="23834.6355">8312 16522 529 0,'0'0'246'0,"0"0"32"15,0 0 74-15,0 0-41 16,0 0-20-16,0 0-39 16,0 0-60-16,-2-42-61 15,2 42-34-15,0 17-30 16,0 18 6-16,0 12 29 16,0 14-24-16,0 9-39 0,0 4-4 15,0-3-17 1,0-2-10-16,0-8 2 0,0-7-9 15,6-8-1 1,1-10-16-16,-1-5-99 0,-6-8-86 16,0-5-115-16,0-10-441 0</inkml:trace>
  <inkml:trace contextRef="#ctx0" brushRef="#br0" timeOffset="48266.5816">1344 4869 649 0,'0'0'172'0,"0"0"-70"16,0 0-37-16,0 0 2 15,0 0 17-15,0 0 24 16,67-20 11-16,-31 9-16 15,10-5-43-15,12 0-18 16,22-6-12-16,21-5-9 16,22-1-14-16,-11 4-5 15,-22 8 6-15,-30 6-7 16,-18 4-1-16,-4 1-28 16,4 3-87-16,-10 2-81 15,-16 0-81-15,-16 0-137 0</inkml:trace>
  <inkml:trace contextRef="#ctx0" brushRef="#br0" timeOffset="48448.8127">1304 5017 882 0,'0'0'365'0,"0"0"-278"15,107-15-77-15,-11-9-9 16,31-6 0-16,11-1 0 15,-4 8 0-15,-11 8 0 16,-16 11-1-16,-25 2-101 16,-20-2-239-16</inkml:trace>
  <inkml:trace contextRef="#ctx0" brushRef="#br0" timeOffset="66281.7153">10462 10556 12 0,'0'0'47'0,"0"0"-11"15,0 0 12-15,0 0-15 16,0 0-5-16,0 0 18 16,-18-28-19-16,16 24 34 15,1 1-14-15,-2 0 10 0,3 0 12 16,-2-1 17-16,2 3 4 15,0 1 12-15,0 0 20 16,0 0-27-16,0 1-40 16,0 22-39-16,8 27 53 15,10 32 62-15,1 28 28 16,2 10-28-16,-7-7-42 16,1-12-5-16,-4-7 0 15,1-1-14-15,0 0-19 16,0-2 11-16,-2 0-11 15,-3 9-14-15,-2 11-9 16,-5 6 4-16,0-1 8 16,0-4-2-16,0-8-2 15,-5-3-2-15,3 1-3 0,2-3 12 16,0-1-14-16,0-2-5 16,1-2 4-16,9 1-10 15,0 2-4-15,0 6 0 16,-1 4-5-16,-3-2 0 15,3 2-3-15,-2-6 6 16,-1 0 0-16,1 1-5 16,-2-3 2-16,-4-1-7 15,-1 1 11-15,0 4-3 16,0 9-9-16,-11 9 4 16,-5 3 6-16,-3-3-10 15,2-1 0-15,1-6-1 16,5 4 6-16,1-2-6 0,1 0 2 15,2 0 5 1,-1 3-7-16,0 5-5 0,-1 0 4 16,-8-1 1-16,0-2 0 15,-7-1 0-15,-4-1-6 16,-3 1 6-16,-2-8 8 16,2-6-7-16,-1-2 0 15,2-1 0-15,3-3-2 16,0-1 1-16,8-18 0 15,-1-16 0-15,8-14-1 16,-2-6 1-16,-1 11 0 16,-4 10 1-16,-1 8-1 15,4-1 0-15,-2-1 1 16,4 0 0-16,0-4-1 16,2 1 0-16,1-2 0 0,1 0 0 15,1-1 0-15,3-3 0 16,1-2-2-16,3-1 1 15,-4-4 1-15,6-2-1 16,0-4 1-16,0-8 0 16,0-7-1-16,0-4 1 15,0-3 0-15,4 1 1 16,-1-1-1-16,0 5 1 16,0 9-1-16,1 4 9 15,-4 5 8-15,0 5-1 0,0 4 2 16,0-2-3-1,0 2 1-15,0-2-4 0,0 0-3 16,0-4-8-16,1 1 7 16,1-4 1-16,-2 2 0 15,0-2 6-15,0 2 4 16,0-1-3-16,0 1-4 16,0 2-1-16,0-6-2 15,0-1-3-15,0-3 0 16,0-1-6-16,0-3 1 15,0 1 8-15,0-4-8 16,0 2 6-16,0-2 1 16,0-3 3-16,0 0-5 15,-1-1 3-15,0-2-8 16,0-2 6-16,-2 0-7 0,3-4 2 16,-1 0-1-16,1-1 0 15,0 3 4-15,0-1-4 16,0 0-1-16,0-2 1 15,0-6-1-15,0 1 1 16,0-1 0-16,0-3 0 16,0 0 0-16,0-2-1 15,0-4 0-15,0-1 0 16,0-6 0-16,0-2-12 16,0-1-28-16,0 0-27 15,0-3-26-15,-5-47-50 16,-6 1-171-16,-3-14-647 0</inkml:trace>
  <inkml:trace contextRef="#ctx0" brushRef="#br0" timeOffset="69631.1465">11989 10966 309 0,'0'0'1031'15,"0"0"-764"-15,0 0-35 16,0 0 32-16,0 0-109 15,0 0-78-15,-7-13-45 16,5 48-11-16,-2 13 33 16,3 7-19-16,1 2-14 15,0-2-12-15,0-6-9 16,3-8 0-16,7-4-95 0,-9-12-133 16,1-8-244-1,-2-11-457-15</inkml:trace>
  <inkml:trace contextRef="#ctx0" brushRef="#br0" timeOffset="69804.7458">11669 11179 1347 0,'0'0'274'0,"0"0"-97"15,0 0-60-15,0 0-72 16,0 0-34-16,96-22-11 15,0 0-26-15,-14 1-161 16,-10 1-377-16</inkml:trace>
  <inkml:trace contextRef="#ctx0" brushRef="#br0" timeOffset="70211.0459">12038 10586 947 0,'0'0'283'15,"0"0"9"-15,-131-16-8 16,64 20-88-16,-15 39-31 16,-12 34-29-16,2 28-21 15,10 17-26-15,23 1 1 16,25-7-25-16,25-12 10 0,9-3-28 16,13-6-18-1,21-16 2-15,7-19-5 0,25 0-17 16,32-10 5-16,15-10-5 15,15-9 5-15,-21-28-7 16,-38-4-5-16,-17-20 7 16,-4-10 0-16,0-13-3 15,8-27 3-15,3-42 0 16,-13-43-3-16,-17-18 6 16,-20-3-11-16,-9 16 5 15,-6 48 0-15,-12 33-5 16,2 34 11-16,-9 22-12 15,-10 9 10-15,-16 15-10 16,-14 6-16-16,-6 54-11 0,-3 60-105 16,16-9-139-16,17-1-389 15</inkml:trace>
  <inkml:trace contextRef="#ctx0" brushRef="#br0" timeOffset="70731.1953">11707 12748 1213 0,'0'0'395'0,"0"0"-136"16,0 0-96-16,0 0 7 15,-92 134-21-15,49-65-33 16,-2 10-17-16,4 1-38 15,12-12-28-15,0 6-21 16,2-11-1-16,9-8-11 16,2-9-17-16,3-13-89 15,-7-17-97-15,5-9-131 16,-2-7-311-16</inkml:trace>
  <inkml:trace contextRef="#ctx0" brushRef="#br0" timeOffset="70902.9854">11254 13005 1177 0,'0'0'312'0,"0"0"-21"16,0 0-87-16,0 0-62 16,0 0-27-16,126 14-1 15,-83 20-35-15,3 9-33 16,-4 5-33-16,-5 5-11 16,4 2-2-16,-3-3-30 15,8 10-179-15,-11-14-173 16,-6-14-767-16</inkml:trace>
  <inkml:trace contextRef="#ctx0" brushRef="#br0" timeOffset="71073.454">11902 13271 1572 0,'0'0'333'16,"0"0"-121"-16,0 0-109 15,0 0-42-15,0 0 15 16,0 0-25-16,0 0-33 15,57 107-10-15,-50-80-8 16,-3 4-48-16,2-6-133 16,-4-9-368-16</inkml:trace>
  <inkml:trace contextRef="#ctx0" brushRef="#br0" timeOffset="71541.2802">11855 12366 1239 0,'0'0'185'0,"-103"-22"-9"15,36 18 34-15,-6 4-52 16,-1 3 5-16,-1 23-12 16,-14 28-46-16,-12 29-6 15,-10 37-8-15,6 22-12 16,23 8-3-16,29 1-20 15,32-15-11-15,21-4-15 16,18-1 3-16,34-4-5 16,30-6-2-16,14-6 14 15,17-16 5-15,12-17-14 0,8-19-8 16,3-22-22-16,-5-22 6 16,-8-19-6-16,-10-41 0 15,-27-12 11-15,0-39-3 16,-14-25 7-16,-12-24-2 15,-7-37-13-15,-19-9 0 16,-10-5 7-16,-9 7 1 16,-11 26 6-16,-4 50 3 15,-10 36-5-15,-12 31-13 16,-5 15 1-16,-14 8-4 16,-28 7 3-16,-32 13-9 15,5 33-21-15,-17 39-72 16,14 41-111-16,38-20-130 15,5 3-413-15</inkml:trace>
  <inkml:trace contextRef="#ctx0" brushRef="#br0" timeOffset="72133.477">11835 14945 1352 0,'0'0'400'15,"0"0"0"-15,0 0-125 16,0 0-131-16,0 0-82 15,0 0 20-15,-105 120 23 16,69-52-31-16,-2 6-29 16,3 1-27-16,3-1-10 15,4-6-8-15,5-2 0 16,5-11-85-16,-1-12-81 0,0-27-81 16,6-12-221-16,-4-7-392 15</inkml:trace>
  <inkml:trace contextRef="#ctx0" brushRef="#br0" timeOffset="72320.3937">11349 15163 1597 0,'0'0'307'15,"0"0"-70"-15,0 0-136 16,0 0-33-16,0 0 75 16,108 90 2-16,-51-42-46 15,1 5-39-15,-1 5-30 16,-3 0-12-16,-7 0-18 15,-7-4-1-15,-4-6-112 16,3-13-108-16,-8-16-267 16,-6-19-609-16</inkml:trace>
  <inkml:trace contextRef="#ctx0" brushRef="#br0" timeOffset="72724.221">12243 15238 965 0,'0'0'252'0,"0"0"-29"0,0 0-57 16,0 0-31-1,0 0-31-15,0 0-6 16,0 0-9-16,87 2-15 0,-78 8-14 15,-4 6 10-15,-4 5-5 16,-1 8-9-16,-1 6 0 16,-14 8 2-16,-6 4-1 15,-1 1-13-15,2-2-15 16,4-5 2-16,6-6-10 16,3-8-3-16,6-10-5 15,1-7-7-15,4-5 7 16,16-5 19-16,10 0 7 0,8-13 4 15,7-9-25 1,4-8-11-16,-6-2-7 0,-3-2-37 16,-8 1-58-16,-8-17-72 15,-8 12-113-15,-8 0-501 0</inkml:trace>
  <inkml:trace contextRef="#ctx0" brushRef="#br0" timeOffset="73302.4549">12546 14239 1035 0,'-114'-9'214'0,"-23"9"-68"16,-25 7 78-16,-3 34-43 0,9 24-29 15,0 20-4-15,4 19-15 16,16 16-34-16,17 14 6 16,29 16-1-16,25 15-16 15,38 10-27-15,27 11-3 16,39 1-15-16,39-3-5 16,25-12-2-16,24-18-1 15,18-20 3-15,6-22-7 16,1-29-10-16,-5-27 5 15,-16-30-17-15,-8-26-9 16,-6-29 12-16,-3-27 0 16,-3-13-3-16,-5-7-8 15,-5-1 17-15,-3-2-11 0,-3-2 14 16,-2-3 23-16,-5-4-16 16,-6-10-7-16,-4-13 5 15,0-7-1-15,-10-11-8 16,-9 5-5-16,-8 3 0 15,-22 2-2-15,-17 6-8 16,-12 1 16-16,-28 8-7 16,-24 3-9-16,-17 7-1 15,-13 3 0-15,-18 9 10 16,-11 16-11-16,-11 27 6 0,-5 19-6 16,5 20-9-1,6 2-28-15,10 23-13 16,24 4-46-16,13 2-88 0,-15 21-58 15,25-12-100-15,-1-6-568 16</inkml:trace>
  <inkml:trace contextRef="#ctx0" brushRef="#br0" timeOffset="78300.8291">16608 10527 929 0,'0'0'248'0,"0"0"-16"16,0 0-5-16,-110-17-78 16,72 17-28-16,1 0-15 15,0 0-26-15,2 3-24 0,2 12-22 16,5 5-4 0,1 7-10-16,1 10-8 0,3 5-3 15,7 4 0-15,2 0-9 16,3-3 6-16,6-4 3 15,5-8-9-15,0-6 0 16,5-6-1-16,9-3 0 16,1-6-1-16,8-5 2 15,-1-5 1-15,7 0 8 16,-1-2 3-16,6-11-5 0,-4-7-6 16,-2-2 7-1,-6-5-1-15,-6-1 2 0,-6-2 1 16,-4-1-4-1,-4 1-5-15,-2 1 27 0,0 3-1 16,0 4 1-16,-2 5-4 16,-4 2 4-16,3 5-4 15,1 6 13-15,1 0 6 16,-1 4-20-16,2 0-23 16,-2 8-6-16,-1 15-2 15,3 11 8-15,0 5 0 16,0 7 14-16,0 1 3 15,3-1 0-15,7-1 2 16,0-5 1-16,6-3 5 16,1-5-10-16,3-5-6 0,1-8 1 15,0-2 2 1,4-9 3-16,3-3 3 0,1-2-3 16,3-3-5-16,-3 0-8 15,1 0-1-15,-7-5-1 16,-8-1-51-16,-10-1-67 15,-5 1-105-15,0-4-433 0</inkml:trace>
  <inkml:trace contextRef="#ctx0" brushRef="#br0" timeOffset="79683.8095">16886 11036 517 0,'0'0'191'0,"0"0"35"15,0 0-7-15,0 0-8 16,0 0-34-16,0 0-38 16,-11-16-4-16,11 15-7 15,0 1 6-15,0-2-22 16,-1 2-27-16,1 0-32 15,-1 0-25-15,0 11-16 16,-3 10 19-16,1 10 42 16,1 3-6-16,1 6-12 0,1 4-8 15,0-1-9-15,0 0-1 16,0 3-18-16,0-4-1 16,0-4-12-16,0 0-6 15,0-10 1-15,0-7 3 16,0-7-4-16,0-8-13 15,3-6-72-15,4-3-86 16,-5-17-183-16</inkml:trace>
  <inkml:trace contextRef="#ctx0" brushRef="#br0" timeOffset="86792.9175">16791 10001 993 0,'0'0'245'0,"0"0"-93"16,0 0 108-16,0 0-79 15,0 0-92-15,-88-15-23 16,58 40 10-16,-1 10-7 16,2 9 7-16,5 6-8 0,9 0-17 15,7 1-8 1,5-3-16-16,3-3-13 0,4-3-13 16,16-5-1-16,6-7 0 15,9-6-20-15,8-9-64 16,24-12-108-16,-11-3-189 15,-11-3-582-15</inkml:trace>
  <inkml:trace contextRef="#ctx0" brushRef="#br0" timeOffset="87207.6977">17046 10117 1043 0,'0'0'276'0,"0"0"-90"15,0 0 13-15,0 0-98 16,0 0-64-16,0 0 2 16,0 0 11-16,63 48-10 15,-48-19-5-15,-10 2-11 16,-5-1 4-16,-3 1-3 15,-16-5 11-15,-9 1-17 16,-2-7 12-16,0-1-12 16,3-10-4-16,7-5-3 15,10-4 38-15,4 0 47 0,4-5-49 16,2-7-24-16,0 2-4 16,2 1-5-16,11 6-13 15,6 3-2-15,5 0-4 16,8 12 4-16,2 6 0 15,2 3-6-15,-3 1 4 16,1-4-57-16,5-3-73 16,-10-3-134-16,-4-9-383 0</inkml:trace>
  <inkml:trace contextRef="#ctx0" brushRef="#br0" timeOffset="87456.2865">17408 9887 1224 0,'0'0'355'0,"0"0"-209"16,0 0-61-16,0 0 8 16,0 0 19-16,108 122-7 15,-84-66-40-15,-8 5-28 16,-11 0-12-16,-5-2-7 15,-12-1-12-15,-17-5-6 16,-8-1-6-16,-31 9-98 16,10-11-183-16,0-12-536 0</inkml:trace>
  <inkml:trace contextRef="#ctx0" brushRef="#br0" timeOffset="93023.5973">17659 9690 469 0,'0'0'130'0,"0"0"11"16,0 0 60-16,0 0-56 16,0 0-24-16,0 0-6 15,-47-52-14-15,39 44-6 16,1 0 2-16,-2 2-27 16,-4-2-7-16,1 2-6 15,-6-2-18-15,0 0-7 16,-3 2 5-16,-4-1 0 15,-5 0 8-15,-6 2-3 16,-5 0-2-16,-4 1-24 16,-6 1 9-16,1 1 0 15,-1 2-1-15,5 0-5 0,0 0 2 16,5 0-7-16,0 0 9 16,-1 0-1-16,-2 0-2 15,-1 0-2-15,-6 0 1 16,-4 0-10-16,-4 2 2 15,-3 1-1-15,0 1 0 16,0 1 1-16,6 0-1 16,3 2 5-16,4 0 1 15,4 0-1-15,4 1-13 16,0 2 5-16,4 1-1 16,-1 3-3-16,5-1-2 15,-4 1 1-15,2 4-1 0,-1 1-1 16,-3 0 8-1,-2 4-2-15,-1 1 1 0,4-1-5 16,2 4 4-16,2-4-5 16,3 3 7-16,3 2-8 15,1 3 0-15,1 7 1 16,-2 3 5-16,-1 4 6 16,1 3 1-16,0 2 8 15,4-2-6-15,1 5-14 16,2-3 8-16,3 4 10 15,2-2-11-15,4 5-7 16,6-1 9-16,2 1-9 16,1 3 4-16,3-2 1 0,0 2 2 15,0 0-7-15,0 0-1 16,3 1 15-16,7-1-5 16,2 1-2-16,4-2-2 15,2 1 0-15,3-3-5 16,2 0 0-16,3 0 12 15,3-3-4-15,-2-1-3 16,5-3 0-16,-2-3-6 16,2-1 6-16,-1 4-5 15,3-5 0-15,2 0 0 16,0 2 0-16,3-3 0 16,0-1 1-16,4 2-1 15,-2-4 0-15,-2-3 0 16,-3-3 0-16,3-5 7 15,-4 1-8-15,-1-6 0 0,0-3 1 16,0-1 5-16,3-4 3 16,2-1 4-16,2-1 5 15,5-1-5-15,1-1-4 16,4-1-8-16,1-2 6 16,-1-2-6-16,-1-4-1 15,-5 0 8-15,0-1-7 16,-3-1 8-16,-5-2-8 15,3 0 0-15,0 0 12 16,2 0-4-16,2-5 2 16,-3-1-10-16,3-4 8 15,2 1-8-15,0-1 6 16,-1-2-1-16,0-1 1 0,1-1-6 16,-1-1-1-16,1-2 6 15,0-3-5-15,-1 0 5 16,0-5-4-16,2 1 7 15,-4-4-8-15,1-1 8 16,-6-2-7-16,4 0-2 16,-5 0 8-16,1-1-7 15,-2 1-1-15,1-2 7 16,-1-5-5-16,3 1-1 16,-1-1 0-16,-1 0 0 15,4-1 10-15,-6 1-10 16,-1-1-1-16,-6 1 1 0,3-1 6 15,-4 0-7 1,1-3 1-16,-1-1-1 0,-2-2 0 16,3 1 0-16,-1 2 0 15,-4-1 0-15,1 7 0 16,-3-1-1-16,-3 2 0 16,-1 0 1-16,0 0 2 15,-4 0-1-15,-1-5-1 16,1 2 6-16,-5-3-5 15,1-1 0-15,-3-5 5 16,1-1-5-16,-3-3 0 16,-3-2 0-16,-1 0 5 15,0 1-5-15,0 5 0 16,0 2 1-16,0 0-1 16,-5 5 0-16,-2-1 5 0,-3 2-6 15,0 3 1-15,1-3 0 16,-3 1-1-16,2 1 0 15,-7 0-1-15,6 2-1 16,-5 2 1-16,2 3-10 16,-2 0 11-16,-2 2-9 15,1 2 8-15,-2 0 0 16,0 1 1-16,-1 1-10 16,-1 1 8-16,1 3-8 15,2-1 10-15,-4 4 0 16,3-1 0-16,-4 1 0 15,2 4 0-15,-1-2-1 16,-3 2 0-16,2 0 1 0,-1 1-1 16,0-1 1-16,-1 2-2 15,-2 0-4-15,6 1 6 16,-5 2 0-16,1-1 0 16,-7 4-1-16,1-1-1 15,-3-3-2-15,-3 3 2 16,6-1 3-16,-3 1-1 15,3-1 1-15,0 1-1 16,0 0 1-16,3-1-1 16,-3 1 0-16,7 2 1 15,0-1-1-15,1 2-1 16,3 0 1-16,2 2 0 0,2 1 1 16,0-2-1-1,-1 2 0-15,1-1 0 0,-4 1 1 16,-3 0 0-16,-4 0-1 15,-3 0 0-15,-3 0 0 16,3 0 0-16,-1 0-1 16,1 0 1-16,5 4 0 15,0 2 0-15,6-1-9 16,4 2 9-16,3 0-39 16,6 1-66-16,5 3-54 15,6 9-66-15,13-2-109 16,5 0-497-16</inkml:trace>
  <inkml:trace contextRef="#ctx0" brushRef="#br0" timeOffset="99018.6718">17281 14913 882 0,'0'0'142'16,"0"0"-19"-16,0 0 101 15,-72-88-22-15,44 66-17 16,-1 1-27-16,1 5-22 15,-1 6-10-15,1 6-33 16,2 4-24-16,1 0-30 16,-5 20-23-16,0 12-6 0,1 10 1 15,0 7-2-15,11 3-4 16,6 3-5 0,6-3 0-16,6-5 0 0,0-9-1 15,17-9 0-15,2-8-1 16,3-9-27-16,1-8-4 15,3-4 0-15,-2-12 17 16,2-13 6-16,-4-8 3 16,2-5 6-16,-6-3-4 15,-6 6 5-15,-5 4 1 16,0 8 8-16,-5 8 22 16,-2 8 18-16,0 2 12 15,0 5-10-15,0 0-31 16,0 16-20-16,0 16 0 15,0 11 64-15,0 11-3 0,2 5-6 16,4-1-4 0,4-3-8-16,4-3-23 0,3-9-19 15,4-4 7-15,2-7-7 16,6-9-1-16,1-4-29 16,9-13-93-16,22-7-28 15,-7-18-191-15,-10-8-621 0</inkml:trace>
  <inkml:trace contextRef="#ctx0" brushRef="#br0" timeOffset="100940.044">17367 15320 591 0,'0'0'186'16,"0"0"-2"-16,0 0-37 16,0 0-24-16,0 0 19 15,0 0-20-15,0 0-17 16,50-38-25-16,-41 34 6 16,1 0-7-16,3 1-23 15,-2 0-21-15,1 3-10 16,0 0-12-16,3 0-11 15,-3 0 9-15,4 0-11 16,-3 3 2-16,1 7-1 16,-1 3-1-16,-3 2 2 15,-1 4-2-15,-5 1 1 16,3 1-1-16,-7 1 1 0,0 2 7 16,0-2-2-16,0 3-5 15,-9-3 8-15,-2-2 16 16,-3 4-3-16,0-5-9 15,-1 0-4-15,1-2-2 16,2-3 8-16,1-4-8 16,2-1-1-16,0-4 3 15,2-2-8-15,0 0 0 16,-2 0 0-16,4-1 1 16,-4 2-1-16,3-2 0 15,1-1-1-15,2-1 0 0,1 0 1 16,2 1-1-1,0-1 0-15,0 0 0 0,0 0-1 16,0 2-5 0,0-2-3-16,0 0 2 0,0 3 1 15,0 1 5-15,0 1 1 16,0 2 0-16,6 0 15 16,4 1 12-16,8-2 7 15,-2 2 8-15,8-2 1 16,-2 1-10-16,5-1-2 15,-2 0-6-15,-2-2-3 16,-1-1-1-16,1-3 7 16,-6 2-1-16,4-2 1 15,-6 0 2-15,1 0-8 16,-9 0-3-16,0 0-1 0,-5 0 2 16,-2 0-2-16,1 0-7 15,-1 0-2-15,0 0-8 16,0 0 0-16,0 0-1 15,0 0-47-15,-13 0-100 16,-9 0-171-16,-7-9-942 0</inkml:trace>
  <inkml:trace contextRef="#ctx0" brushRef="#br0" timeOffset="101933.3528">17611 14454 64 0,'0'0'908'16,"0"0"-685"-16,0 0 69 15,0 0-32-15,0 0-59 16,0 0-37-16,0 0-33 16,-66-53-51-16,50 70-34 0,-5 13-3 15,-3 6 18-15,5 7-14 16,1 1-7-16,6-1-19 16,6-2-15-16,6-4-6 15,0-4 0-15,3-2-6 16,14-5-28-16,4-4-73 15,18-11-111-15,-3-6-123 16,-6-5-444-16</inkml:trace>
  <inkml:trace contextRef="#ctx0" brushRef="#br0" timeOffset="102334.1497">17770 14500 1122 0,'0'0'197'0,"0"0"2"16,0 0-36-16,0 0-80 16,0 0-43-16,0 0-15 15,0 0 1-15,66-29 3 16,-47 29 2-16,-2 12-2 16,-6 3 1-16,-3 3 3 15,-4 1 14-15,-4 4 4 16,0-2 10-16,-6 4-11 15,-11 0 18-15,-4 0-10 0,-2-1-3 16,2-3-8-16,2-4-5 16,4-3-10-1,8-4-3-15,2-6-7 0,4 1-12 16,1-5-2-16,0 0 5 16,7 0 11-16,14 0 15 15,11 0 26-15,8-2-27 16,3-8-22-16,-3 1-10 15,-4-1-6-15,-4 1-12 16,-9-1-75-16,-5-6-83 16,-9 6-113-16,-9-5-404 0</inkml:trace>
  <inkml:trace contextRef="#ctx0" brushRef="#br0" timeOffset="103606.3313">18001 13955 773 0,'0'0'173'0,"0"0"5"16,-107-45 34-16,54 30-21 16,-5 6-23-16,0 3-37 15,-8 4-18-15,-3 2-14 16,-20 0-2-16,9 8-4 16,-2 8-16-16,-7 5-23 0,14 2-14 15,-12 7-6 1,-2 1 0-16,-9 12-3 0,-13 7 3 15,7-5-3-15,15-3-17 16,13 2-4-16,20-3 10 16,-2 9-1-1,-4 7-10-15,8 6 13 0,9 3-2 16,3 5-4-16,3 17 5 16,4 19 1-16,10 21-1 15,11 5 10-15,14-9-16 16,7-10 0-16,19-12-1 15,14 0-13-15,8 1 5 0,8-4 9 16,12-3 5 0,8-7-4-16,9-4-4 0,2-2-6 15,-8-12 4-15,-11-13-1 16,-17-13-7-16,-2-5 8 16,6 5-10-16,7 0 1 15,2 0-1-15,-4-10 0 16,-7-10 1-16,-1-7 0 15,-1-6 11-15,3-9 9 16,0-3 6-16,2 0-6 16,1-3-5-16,0-10 5 15,1-4-8-15,1 0 7 16,-2-2-2-16,-1-3 0 16,2-1 6-16,-3-1 1 15,0-2-4-15,-2 1-1 0,0-4-4 16,-2-2 5-1,1-5 0-15,-1-4-1 0,1-5-2 16,5-4-2-16,0-3-4 16,1-8 0-16,4-3-5 15,-3-2-1-15,-3-4 5 16,-2-3-11-16,-5-1 9 16,-4 0-8-16,-9-2 8 15,-9 2-7-15,-8-2 8 16,-6-14-2-16,-11 9-7 15,-2 0 1-15,0 1-1 16,-5 13 5-16,-13-4-5 16,-2 3 0-16,-6 3 0 15,-2 2 7-15,-3-3-8 16,-3-1 12-16,-1 1-12 0,-4-2 9 16,0 4-9-16,-1 2-1 15,-1 6-7-15,-1 7 8 16,4 6-8-16,-4 5 7 15,2 8 0-15,-1 1-1 16,-4 2 1-16,4 4 1 16,-4 2 0-16,-2 1 0 15,1 1-1-15,-3 4 0 16,3 3-5-16,-2 5-2 16,2 3 7-16,-2 3 0 15,0 0 1-15,-1 0 0 16,3 0 0-16,3 5 0 0,3 1 0 15,5 1-13-15,5-1-32 16,6 0-25-16,9 1-36 16,2 0-63-16,6 2-81 15,7 4-74-15,0-3-163 16,0-4-894-16</inkml:trace>
  <inkml:trace contextRef="#ctx0" brushRef="#br0" timeOffset="120165.4799">12590 10817 925 0,'0'0'117'0,"0"0"-104"16,0 0 16-16,0 0 12 15,0 0 34-15,121-16 44 16,-45 10-31-16,27-5-31 15,31 4 10-15,7 0-5 16,-1 2-15-16,-14 5-11 16,-17 0-2-16,-6 0-11 15,-1 0-1-15,-18 0 1 0,-16 0-8 16,-15 0 1 0,-6 0-7-16,10 0-2 0,8 0 0 15,8 0-6-15,0-7 8 16,-1-2-3-16,4-3 1 15,-4 2-1-15,5 1-4 16,-6 3 3-16,2-2-3 16,-5 4 9-16,-6 2-9 15,-6 1-1-15,-2 0 0 16,-6 1 1-16,-2-3 5 16,-2 1-7-16,1-4 2 15,-1 2 7-15,-3-1-3 16,3 0 2-16,-4 0-2 15,-1 3 4-15,-5-2-8 0,-1 3 11 16,-2 1 3-16,-7 0-15 16,-4 0 5-16,-3 0-4 15,-9 0 6-15,-2 0-7 16,-3 0 1-16,-2 0-1 16,-1 0 5-16,0 0-6 15,0 0 0-15,-15 1-34 16,-67 41-175-16,0-2-15 15,-21 2-505-15</inkml:trace>
  <inkml:trace contextRef="#ctx0" brushRef="#br0" timeOffset="121263.0124">12511 12838 684 0,'0'0'105'15,"0"0"-79"-15,0 0 57 16,0 0 27-16,0 0-27 16,0 0-22-16,0 0-32 15,-41 5 9-15,55-7 28 16,16-8 21-16,10-11-5 16,14-6-20-16,27-14-4 15,27-13-8-15,22-12-8 16,11-1 5-16,-10 5-14 15,-15 4-9-15,-17 8-13 16,-5-2 11-16,0-1-10 16,-1 2 1-16,2 0 9 0,-2-2 4 15,1-3-7-15,-1-3-5 16,2-2 0-16,-15 6-6 16,-12 12-7-16,-15 13 1 15,-5-1 4-15,9-2-4 16,2-4 4-16,7-1-5 15,-8 3 6-15,-3 0 2 16,-1 1 4-16,-5 2 1 16,-2 2-1-16,-1 0-1 15,-5 4-11-15,-7 0 22 16,-6 4-14-16,-1 1 12 0,-5 2-5 16,-1 0-4-1,2-2 2-15,5 2-5 0,-1-2-2 16,4 0-6-16,3 1 1 15,3-1-1-15,1 1 10 16,1 1-6-16,-3 2-4 16,0-1 13-16,-2 5-8 15,-11 1-5-15,-2 4-1 16,-2-1 12-16,-5 3-2 16,-1 0 5-16,-3-2 1 15,3 1 3-15,2-3-1 16,3 0-5-16,2-1-12 15,-4-1 7-15,3 2-7 0,-6 4 2 16,-2 1-2-16,-4 1 7 16,-2 2-8-16,-5 0 0 15,0 2 0-15,0 0-12 16,0 0-13-16,-14 15-45 16,-75 44-98-16,4-2-133 15,-24 3-613-15</inkml:trace>
  <inkml:trace contextRef="#ctx0" brushRef="#br0" timeOffset="122433.8553">13612 14839 529 0,'0'0'85'0,"0"0"-23"16,0 0 68-16,0 0-28 15,0 0 10-15,0 0 29 16,0 0-26-16,-10 9 9 15,18-21 3-15,11-9-40 16,5-14-26-16,10-7-14 16,7-5-11-16,5-9 2 15,2-4 9-15,-2-4-1 16,1-1-7-16,-3-5-7 16,-2 3 7-16,-2-5 1 15,5-1-12-15,-3 0 0 16,7-15-9-16,-4 12-1 15,2-1-6-15,-1-2-11 16,-2 10 18-16,6-8-7 16,-1 2-2-16,1 2 3 0,-1 3-4 15,0-3 1-15,-3 0-1 16,1-2 0-16,-2-2-7 16,0 1 4-16,2 2 1 15,-2 5-6-15,2 3 6 16,-2 3 8-16,2 3-9 15,-3 1 10-15,1 0-7 16,-2 0-8-16,2-1 16 16,-4 0-8-16,1 0-3 15,-1 0 3-15,-2 0-9 16,-4 2 15-16,-2 1-6 16,-3 1 0-16,-3 2-8 15,1 2 5-15,-2 2 2 0,0 3-7 16,-4 6 8-16,3 2-8 15,-3 5 5-15,1-1-5 16,-2 4 5-16,3 0 11 16,-3 2-11-16,-2 0 4 15,3 2-6-15,-2 3-2 16,5 0 8-16,-6 4 1 16,1 1-10-16,-4 5 12 15,-1 0 2-15,-5 1 1 16,1 4-2-16,-3-1-5 15,2 1-1-15,-2 2-6 16,-5 3-1-16,2-1 0 16,-2 2 0-16,-3 2 0 15,3 1 0-15,-3 0 9 16,0 0-9-16,0 0-1 0,0 0 0 16,0 0-1-16,0 0 0 15,0 0-7-15,0 0 2 16,-3 0-25-16,-5 1-12 15,-32 14-99-15,2-2-89 16,-9 0-394-16</inkml:trace>
  <inkml:trace contextRef="#ctx0" brushRef="#br0" timeOffset="131843.0684">12425 10836 687 0,'0'0'170'0,"0"0"-113"0,0 0-14 15,0 0 2-15,0 0 62 16,34 55 22-16,-13-27-35 15,6 7-19-15,5 3 4 16,4 6-11-16,3 1 6 16,-1 5 2-16,3-2-28 15,-2 3 2-15,-3-3 8 16,3-2-11-16,-4-1-10 16,-3-2-5-16,1 0 2 15,-3-1-13-15,3-2 7 16,0 1 0-16,-2 1-6 0,5 1 11 15,2 3-13-15,2 5 45 16,3 1-25-16,0 5-13 16,1 6 1-16,2-2-3 15,1 3 2-15,4-1 14 16,1-3-15-16,2-1-9 16,2-3 6-16,-3-4-7 15,-3-2 6-15,-2-2-2 16,2-1-7-16,-4-3-6 15,-1-2 4-15,-2-1-5 16,-1 0 1-16,1 0 4 16,-2 3-5-16,-3 0-5 15,3 1 9-15,-3 0 6 0,-1 2 1 16,4-2-11-16,-2 2-5 16,0-2 11-16,1 2-1 15,-3 0-10-15,5-4 8 16,-1 0-8-16,4-3 5 15,-2-2 4-15,6-3-9 16,-1 1 10-16,1-2-11 16,-1 3 1-16,-3-1 7 15,5 0-8-15,0 2 6 16,-2 2 2-16,5-2 1 16,-2 3 1-16,0 1 1 15,-6 0-4-15,-4 1-6 16,-1-1 1-16,-7-2 5 15,0-2-6-15,-5-1 0 0,2-2 0 16,-5-3-1-16,3 0 0 16,-3-2 0-16,1 0 0 15,-2-2 0-15,3-1 0 16,-1-2 0-16,0 3 1 16,3 1 6-16,-1 2-1 15,1-2 3-15,-2 2-1 16,-3-4-7-16,-2 0 1 15,-1 1-1-15,-2-3 5 16,-1 1 4-16,-6-3-8 16,4-2 7-16,-6-3-2 15,1-3-5-15,-4-1 7 16,0-5 1-16,-2 2-4 0,0-1 9 16,0-2 1-16,-1 2-5 15,3 0 7-15,0 0-2 16,-3 2 2-16,6 1 3 15,-2 0-9-15,4 3 11 16,-2-1-4-16,2 1 0 16,1 0-2-16,-3-1-10 15,3-4 2-15,-2 1 0 16,-4-1-3-16,2-1-5 16,-1-2 8-16,-2-2-8 15,-1-1 5-15,-1-1-5 16,-2-3 0-16,1 1 0 15,-3-2 0-15,0 0-1 0,0 0-27 16,0 0-55-16,0-7-49 16,-37-39-79-16,2 2-129 15,-6-8-578-15</inkml:trace>
  <inkml:trace contextRef="#ctx0" brushRef="#br0" timeOffset="133387.2178">12512 12863 622 0,'0'0'201'0,"0"0"-139"16,0 0-61-16,0 0 62 15,0 0 57-15,0 0 29 16,123 88 5-16,-69-46-37 15,7 9-3-15,8 6-3 16,5 5-28-16,4 3-4 16,4 0-26-16,5-2-4 15,-4-3-13-15,3-6 6 16,-5 0-5-16,-4-7-9 0,-7-1-3 16,-2 0 3-1,-2-4 7-15,-3 1-1 0,2-1-4 16,-6-1 16-1,2-2-12-15,-3-2-6 0,-4-2-2 16,-2-1-9-16,-1-3-5 16,-2 0 4-16,0-4-3 15,-2 0-5-15,0 0 1 16,-1-2 0-16,-2-3-8 16,-2-1 1-16,-4-4 5 15,-6 1-7-15,-2-3 0 16,-2-1 1-16,-2 1-1 15,3 2 0-15,1 0 1 16,-2 2 0-16,3 3-1 16,3 0 1-16,1 1-1 0,3 5 1 15,-2 3 0-15,1-1-1 16,-1 3 2-16,-2-1-2 16,-2-1 1-16,-2-4-1 15,4 1 1-15,-5-2 5 16,1-2 5-16,2-1-10 15,1-1 6-15,1-3-5 16,1 0-1-16,-1-1 18 16,7-1-5-16,-4 2-7 15,-1-3-5-15,3 3 5 16,-2-2 2-16,-2 2 3 16,2-1 0-16,-8-1 3 15,-1 0-2-15,-3-1 5 0,-4-1-7 16,-4-1 2-1,0-1 6-15,-4 0-5 0,2 1 2 16,-1-4 4-16,0 3-2 16,-1-1-7-16,2 0 2 15,-1 1-12-15,2-2 11 16,-4 2-1-16,4-1-11 16,-2 0 9-16,-1-2-9 15,-3-1 6-15,1-2-6 16,-5 1-1-16,2-1 1 15,-1 0 0-15,-2 2 0 16,0-4 0-16,1 3 0 16,-1-2 1-16,2-1-1 15,-1 0-21-15,-3 0 14 0,0-1-32 16,-2-4-1-16,-1 0-42 16,0 0-61-16,-6-6-100 15,-13-11-545-15</inkml:trace>
  <inkml:trace contextRef="#ctx0" brushRef="#br0" timeOffset="134603.0437">13625 14813 409 0,'0'0'163'0,"0"0"-93"16,0 0 93-16,0 0-3 15,0 0-28-15,0 0 7 16,0 0 4-16,-9 0-38 15,9 0-33-15,13 2 16 16,4 8 41-16,8 4-19 0,9 4-23 16,4 4-16-16,7 2 0 15,2 0-23-15,1 1 3 16,4-3 5-16,-4-3-16 16,-3 0-21-16,-3-3-7 15,-2-3 0-15,3-3 1 16,-2 1-1-16,-2-5 1 15,7 0-1-15,-1 1-11 16,-1-1 5-16,2 0-5 16,1 2-1-16,-2-1 1 15,1-1 0-15,5 0-1 16,1-4 0-16,7 0 1 0,5-2 5 16,2 2-5-16,2-1 13 15,-5 1-13-15,-2 2 0 16,-8-1-1-16,-4 0 6 15,-9 2-5-15,0-3 0 16,-6-2 0-16,-5 0 15 16,2 0 2-16,-1 0-3 15,1 0 1-15,6 0 7 16,2 2-4-16,4 1-17 16,0 1 6-16,6 2 1 15,1 0-3-15,3 1-5 16,-3-1 1-16,5 0-1 15,-3 1 0-15,-3-3-1 0,-5 4 18 16,-5-4-3 0,-6 0-14-16,-11-1 0 0,-3 1 9 15,-5-3 5-15,-1 2 11 16,0-3-5-16,2 0 5 16,-1 0-8-16,1 2-1 15,4-2-1-15,-2 2 0 16,4 0-1-16,-7-1-1 15,3 0-13-15,-4 1 11 16,-1-1 0-16,-3-1-3 16,-1 3 2-16,-2-3 4 15,1 2-2-15,-3-2-1 16,-3 0-5-16,0 0 2 16,-1 0-3-16,4 0-4 0,-4 3 4 15,0-3-6-15,0 0 1 16,0 0-1-16,0 0 0 15,0 0 5-15,0 0-3 16,0 0 2-16,0 0-4 16,0 0-14-16,-7 0-51 15,-38 0-95-15,1-12-192 16,-11-9-1217-16</inkml:trace>
  <inkml:trace contextRef="#ctx0" brushRef="#br0" timeOffset="137253.1207">13010 10285 192 0,'0'0'212'0,"0"0"0"16,0 0 15-16,0 0-9 16,0 0-2-16,0 0-9 15,0 0-47-15,0 0-33 16,4 0-23-16,12 0-9 15,7-3 0-15,6-2-18 16,2 1-26-16,3 1-26 16,-4 3-19-16,2 0-4 0,-4 0-2 15,-1 0-1-15,-5 0-59 16,-2 2-48-16,0-1-89 16,-2-1-168-16,-8 0-431 0</inkml:trace>
  <inkml:trace contextRef="#ctx0" brushRef="#br0" timeOffset="137841.018">13502 10027 1340 0,'0'0'244'0,"0"0"-106"15,0 0 4-15,0 0-80 16,0 0-48-16,0 0-3 15,95-46-10-15,-67 51 0 16,-6 12-1-16,-5 4 0 16,-8 4-1-16,-9 2-5 15,0 0 6-15,-8 1 35 0,-7-5 3 16,-3-7-22 0,5-2-6-16,2-6-1 0,5-6 19 15,2 1 34-15,4-3-14 16,0 0-24-16,0 1 20 15,14 4-26-15,5 3-6 16,10 4-3-16,3 6-8 16,2-4-1-16,-6 4 6 15,-6-2-7-15,-8 0 1 16,-9 0-11-16,-5 0 11 16,-5 2 26-16,-17-1 2 15,-13 1-13-15,-11 1-6 16,-5-6-2-16,-4-3-6 0,1-4-1 15,6-5-21 1,9-1-13-16,14 0-15 0,14 0-41 16,11-7-74-16,18-3-309 15,8-1-265-15</inkml:trace>
  <inkml:trace contextRef="#ctx0" brushRef="#br0" timeOffset="138246.5883">14119 10022 1160 0,'0'0'277'16,"0"0"-11"-16,0 0-64 15,0 0-96-15,0 0-5 16,-91 54-5-16,77-23-25 15,4 2-17-15,3 0-9 16,7-2-1-16,0-2-13 16,8-2-11-16,12-2-4 15,3-8 6-15,3-4 17 16,3-8-20-16,2-5-8 16,0 0-2-16,3-13-2 15,-2-9 1-15,-6-9-7 16,-6-4 7-16,-9-5-1 15,-8-5-1-15,-3 1-5 0,-5 0 0 16,-15 9-1-16,-6 8 0 16,-4 9-7-16,-8 12-3 15,-6 6-13-15,-1 6-47 16,-20 26-71-16,14-2-173 16,1-6-712-16</inkml:trace>
  <inkml:trace contextRef="#ctx0" brushRef="#br0" timeOffset="143166.0032">13419 11469 1433 0,'0'0'300'0,"0"0"-116"16,0 0-5-16,0 0-89 16,0 0-52-16,0 0-30 15,-5 42 21-15,0-12 5 16,1 2-13-16,1 1-11 16,0-5-9-16,1 1-1 15,2-3-5-15,0-4-85 16,0-3-86-16,12-6-93 15,3-7-357-15</inkml:trace>
  <inkml:trace contextRef="#ctx0" brushRef="#br0" timeOffset="143515.8562">13658 11498 1373 0,'0'0'303'0,"0"0"-23"16,0 0-73-16,0 0-94 16,0 0-32-16,0 0 24 15,-80 104-44-15,69-59-12 16,5 2-8-16,6-1 8 16,0-2-18-16,2-5-16 0,16-6-3 15,-2-8-6-15,5-8-6 16,1-9 7-16,1-8 2 15,1 0 5-15,2-21-4 16,1-10 6-16,-4-14-5 16,-3-3-1-16,-10-8 1 15,-6 4-11-15,-4 5-13 16,-4 13 1-16,-15 10-7 16,-12 13-24-16,-35 11-63 15,9 17-99-15,4 4-284 0</inkml:trace>
  <inkml:trace contextRef="#ctx0" brushRef="#br0" timeOffset="155378.1684">12823 12176 345 0,'0'0'660'0,"0"0"-506"15,0 0 30-15,0 0 12 16,0 0-107-16,0 0-57 16,7-35-14-16,-3 35 8 15,8 0-7-15,-1 0-7 16,5 6 11-16,0 8-14 0,-2 3 18 16,1 4-3-16,-2 3 1 15,-7 4-2-15,-4 0-1 16,-2-1-13-16,0 2 23 15,-9-4 0-15,-7 0-11 16,-5-2-11-16,2-4-4 16,-2-5 1-16,2-6 1 15,4-3-7-15,3-5 16 16,5 0 25-16,4 0-9 16,3-8-28-16,0 0-5 15,0-3 0-15,1 5 0 16,9 1 6-16,5 5 4 0,-2 0-3 15,4 0-5-15,-1 0 7 16,5 8-3-16,0 3-5 16,-1 2 0-16,-1-1 6 15,2 1-2-15,1-4-5 16,2-4-84-16,10-5-87 16,-3 0-191-16,-5-14-396 0</inkml:trace>
  <inkml:trace contextRef="#ctx0" brushRef="#br0" timeOffset="155792.969">13386 12091 992 0,'0'0'266'16,"0"0"-31"-16,0 0-15 0,0 0-105 15,0 0-12-15,0 0 21 16,0 0-11-16,-81 72-27 16,72-45-31-16,4-2-11 15,5 0-14-15,0 0-15 16,8 0-5-16,5-3-9 16,6-3 8-16,-1-6-9 15,-2-2-1-15,0-9 1 16,4-2 0-16,-2-1 4 0,2-19 19 15,1-5-1 1,0-9-9-16,-8-4-11 0,-5-4 16 16,-6 1-8-16,-2 1-1 15,-2 5 0-15,-11 7-2 16,-2 8-5-16,-1 3 7 16,-3 9-9-16,-1 7-5 15,-5 1-50-15,2 11-64 16,-8 27-106-16,6-4-137 15,1 0-625-15</inkml:trace>
  <inkml:trace contextRef="#ctx0" brushRef="#br0" timeOffset="162628.4393">12971 13088 935 0,'0'0'203'15,"0"0"-70"-15,0 0 21 16,0 0-70-16,0 0-57 16,18 0-18-16,-3 3 9 15,6 4-7-15,5-1-10 16,3-1-1-16,16-1-73 16,-5-2-143-16,-9-2-139 0</inkml:trace>
  <inkml:trace contextRef="#ctx0" brushRef="#br0" timeOffset="162985.4166">13228 12957 927 0,'0'0'218'15,"0"0"-93"-15,0 0 45 16,0 0-105-16,0 0-33 15,0 0 13-15,0 0-17 0,70 27-14 16,-62-5 5 0,-5 2 18-16,-3 3 8 0,-9 4-9 15,-13-2 11-15,-2-1 0 16,-7-1-22-16,4-7-11 16,4-6-2-16,7-6-5 15,9-3 5-15,4-5 29 16,3 0 3-16,0 0-44 15,12 0 11-15,11-6-2 16,6-1-1-16,7 1-8 16,3 3-6-16,-1 1-20 15,-4 1-78-15,7-2-90 16,-9-2-200-16,-7-2-305 0</inkml:trace>
  <inkml:trace contextRef="#ctx0" brushRef="#br0" timeOffset="163299.4076">13506 13018 1147 0,'0'0'313'0,"0"0"-29"16,0 0-104-16,0 0-105 16,0 0-30-16,0 0 17 15,0 0-2-15,-38 97-29 16,35-67-9-16,3-2-7 15,0-7-9-15,0-7-6 16,0-6 0-16,2-7-1 16,5-1 1-16,7-8 3 0,2-15 47 15,3-10-29 1,0-11-10-16,-2-5-5 0,-6 0-5 16,-7 7 0-16,-4 8-1 15,0 13-6-15,-18 14-12 16,-10 7-54-16,-12 42-85 15,6 2-125-15,6 4-555 0</inkml:trace>
  <inkml:trace contextRef="#ctx0" brushRef="#br0" timeOffset="165808.2841">13574 14193 121 0,'0'0'817'0,"0"0"-596"0,0 0-14 16,0 0-9-16,0 0-76 16,0 0-68-16,0 0-18 15,38-55-36-15,-24 66 0 16,-1 17 0-16,-6 10 19 16,-7 11 30-16,0 3 2 15,-14 4-7-15,-8-2-2 16,-4-5-3-16,-1-5-15 15,-1-9-3-15,7-10-7 16,6-8 0-16,5-9 15 16,9-8 42-16,1 0-19 15,0-2-8-15,13-13-31 16,8-4-4-16,5 1-7 0,3 2 4 16,3 3-6-16,-3 5-11 15,3 1-20-15,-4 7-43 16,-1-3-23-16,-3 2-67 15,1-5-104-15,-5 0-219 16,-7 0-133-16</inkml:trace>
  <inkml:trace contextRef="#ctx0" brushRef="#br0" timeOffset="166133.8643">13888 14253 882 0,'0'0'321'0,"0"0"-34"0,0 0-29 16,0 0-115-16,0 0-65 16,0 0-12-16,0 0-13 15,-67 75 9-15,49-46-5 16,8-2-18-16,4-7-14 16,2-3-15-16,4-10-10 15,0-4-9-15,0-3 0 16,7 0 9-16,6-10 21 15,5-15 0-15,-3-4-6 16,-2-7-1-16,-4-4-12 16,-4 0 5-16,-5 4-6 15,0 8 1-15,-3 12-2 0,-10 11-1 16,-5 5-45-16,-8 42-78 16,6 3-171-16,5 1-659 0</inkml:trace>
  <inkml:trace contextRef="#ctx0" brushRef="#br0" timeOffset="166712.1113">13664 15640 1182 0,'0'0'310'16,"0"0"-100"-16,0 0-27 15,0 0-63-15,0 0-47 16,0 0-32-16,0 0-22 15,68-32-13-15,-31 25-6 16,8 0-9-16,1 1-97 0,20-6-135 16,-12 2-360-16,-7 0-421 0</inkml:trace>
  <inkml:trace contextRef="#ctx0" brushRef="#br0" timeOffset="167045.3624">14144 15335 1345 0,'0'0'255'15,"0"0"-157"-15,0 0 48 16,0 0-52-16,0 0-49 0,0 0-12 16,0 0-7-1,103-18-15-15,-87 34-5 0,-10 5 15 16,-6 5 14-16,0 4 17 15,-12 6 14-15,-9 3-13 16,-4-2-10-16,3-3-6 16,-2-6-17-16,12-5-10 15,1-7 5-15,6-7-14 16,5-2 6-16,0-6-7 16,14-1-1-16,14 0 1 15,16 0 0-15,10 0-16 16,6-5-82-16,27-12-26 15,-15 3-149-15,-11-1-374 0</inkml:trace>
  <inkml:trace contextRef="#ctx0" brushRef="#br0" timeOffset="167414.1428">14685 15366 1008 0,'0'0'359'16,"0"0"-99"-16,0 0-16 15,0 0-100-15,0 0-11 16,-92 48-9-16,71-11-31 16,1 5-12-16,8 4-13 15,4 4-13-15,8 0-27 16,0-5-13-16,8-5-6 16,10-10-8-16,2-11 5 15,5-11-5-15,-1-8 5 0,1-6-5 16,1-25 0-16,-3-12-1 15,-2-13 0-15,-8-7 0 16,-5-7-3-16,-7 4 3 16,-1 11 0-16,0 11 0 15,-9 13 0-15,-7 12 8 16,-8 10-8-16,-8 9 0 16,-9 0 1-16,0 13-1 15,-8 14 0-15,2 6-69 16,-22 20-91-16,14-9-184 0,1-9-1352 15</inkml:trace>
  <inkml:trace contextRef="#ctx0" brushRef="#br0" timeOffset="169902.5175">20799 11774 222 0,'0'0'737'16,"0"0"-569"-16,0 0-10 15,0 0 26-15,-90-47-53 16,52 44-32-16,-10 3-1 16,-3 0-16-16,-6 4 13 15,5 13-15-15,1 5-9 16,7 7-19-16,8 4-20 0,11 7-13 16,7 5-7-16,12 4-4 15,6-2 3-15,0-1-11 16,14-5 0-16,10-4 0 15,5-10-1-15,4-8-1 16,4-9-4-16,0-9 6 16,-1-1-3-16,3-11 3 15,-5-13 0-15,-6-7 0 16,-5-5 0-16,-5-4 3 16,-5-1 3-16,-7 3 0 15,-1 7 0-15,-1 8-5 16,-3 7 21-16,0 8 11 15,3 4-6-15,-2 4-15 0,1 0-12 16,2 10-10 0,6 11 10-16,3 9 10 0,1 4 2 15,4 1-3 1,-5-1-8-16,-1-5 0 0,-1-1 1 16,-3-7-2-16,0-2-46 15,9-7-103-15,2-3-165 16,-3-9-438-16</inkml:trace>
  <inkml:trace contextRef="#ctx0" brushRef="#br0" timeOffset="170232.7656">21215 12014 1054 0,'0'0'326'16,"0"0"-3"-16,0 0 10 16,0 0-110-16,0 0-75 15,0 0-57-15,0 0-51 16,-22 10-23-16,17 19 50 0,3 5-4 15,-2 7-24 1,3-3-26-16,-4 5-12 0,4-6 1 16,0 1-2-16,-1-5-33 15,0 2-95-15,0-9-144 16,-3-13-507-16</inkml:trace>
  <inkml:trace contextRef="#ctx0" brushRef="#br0" timeOffset="171929.1332">21245 11276 434 0,'0'0'107'15,"0"0"-62"-15,0 0 60 16,0 0 34-16,0 0-47 0,-113-64 7 15,83 51 2-15,-5 1-7 16,-3-1-16-16,-6 1-5 16,-7 3 6-16,-7 3 1 15,-7 2-3-15,-8 4-24 16,-6 0-4-16,0 0-12 16,-4 3 14-16,-1 11 22 15,2 7 22-15,1 10-39 16,6 8-12-16,5 9-10 15,4 10-6-15,4 19 0 16,1 19 17-16,11 25-14 16,15 11 3-16,21-2-1 15,14-9-2-15,3-13-1 16,21-4 5-16,7 2 1 0,10-4 1 16,10-1-4-1,2-18-5-15,-2-17-10 0,-1-14 13 16,2-5-19-16,28 19 0 15,24 10-2-15,31 6-1 16,3-13 0-16,-3-27 0 16,-14-26-9-16,-12-16 9 15,2-1-8-15,-6-23 5 16,2-4 0-16,-23 2-5 16,-14 0 5-16,-18 4-6 15,-7-2 2-15,4-8 4 16,6-10 0-16,5-8-5 0,-4-5 8 15,2-8-7 1,-4-5 12-16,-4-4-8 0,2-3-6 16,-7 2 0-1,-6 0 0-15,-6 4 0 0,-5 5 6 16,-9 2-4-16,-8-1 7 16,-2-1-8-16,-8-4 9 15,-1-3-2-15,0-3-7 16,-10-1 10-16,-4 5-10 15,-2 1 11-15,-4 3-12 16,-2 6 1-16,-4 2 9 16,-1 3-9-16,-1 2 0 15,-3 5-1-15,-3 1 1 16,0 3 0-16,-2 3 0 16,-1 5 1-16,-2 6-1 0,3 4 0 15,-1 7-1-15,0 4 6 16,-7 4-5-16,-1 3 1 15,-10 4-2-15,-4 1 1 16,-4 1 0-16,-1 2-1 16,-1 0 1-16,-1 0 0 15,4 0 0-15,0 0-1 16,4 2 0-16,1 2 0 16,4 3 0-16,4-1-1 15,12 2-30-15,5 2-44 16,12 3-47-16,16 3-46 15,13 14-73-15,16-3-354 16,5-3-212-16</inkml:trace>
  <inkml:trace contextRef="#ctx0" brushRef="#br0" timeOffset="173083.6478">21118 11318 555 0,'0'0'162'0,"0"0"50"15,0 0 83-15,0 0-67 16,0 0-35-16,-92-50-44 16,70 50-20-16,-3 5-46 15,-3 17-13-15,0 13 14 16,4 9-14-16,0 5-10 16,7 4-6-16,6 0-7 15,9-2-20-15,2-2-14 16,0-3-6-16,7-7-7 15,9-5-10-15,12-6-30 16,1-8-49-16,28-17-85 16,-8-3-114-16,-7 0-353 0</inkml:trace>
  <inkml:trace contextRef="#ctx0" brushRef="#br0" timeOffset="173507.5374">21138 11442 955 0,'0'0'140'0,"0"0"35"15,0 0-109-15,0 0-23 16,0 0 4-16,0 0-13 16,0 0-15-16,98-21-13 15,-94 38 3-15,-4 0 5 16,0 5 20-16,-9-1 2 15,-6-2 15-15,-4-1-10 0,6-7-3 16,3-5 10-16,4-2 18 16,4-2 20-16,2-2 9 15,0 0 6-15,0 0-50 16,13 0-38-16,5 1 3 16,5 3 0-16,0 6-10 15,5 2 0-15,-4 3-6 16,-6 3 1-16,-1-3-1 15,-8 0 0-15,-8 0 1 16,-1 0 0-16,-7-4 17 16,-15 3-8-16,-12-1-3 15,-2-3-5-15,-1-3-2 0,3-4-19 16,6-3-56 0,15-12-72-16,8-11-116 0,5-2-442 0</inkml:trace>
  <inkml:trace contextRef="#ctx0" brushRef="#br0" timeOffset="173783.5999">21425 11179 1185 0,'0'0'274'16,"0"0"-90"-16,0 0-85 15,0 0-23-15,125 35 10 0,-79 3 15 16,0 9-36-16,-8 5-14 16,-8 3 20-16,-12-1-19 15,-13 0-20-15,-5-2-14 16,-11-4-5-16,-23-2-1 16,-15-5 1-16,-26 3-2 15,-28-1-11-15,-34-8-18 16,19-8-111-16,14-16-371 0</inkml:trace>
  <inkml:trace contextRef="#ctx0" brushRef="#br0" timeOffset="177459.5872">16850 8499 811 0,'0'0'519'0,"0"0"-336"15,0 0 66-15,0 0-43 16,0 0-86-16,0 0-55 16,-10-21-35-16,9 27-23 15,0 11-1-15,-2 11 32 0,2 3 2 16,-4 5-12-16,4 2-11 16,0 0-10-16,-3-1-6 15,2 1 5-15,0-6-6 16,-1-3 0-16,1-6-9 15,1-6-33-15,-1-6-68 16,2-3-67-16,-5-8-72 16,1 0-90-16,-3-3-159 0</inkml:trace>
  <inkml:trace contextRef="#ctx0" brushRef="#br0" timeOffset="177669.5775">16573 8728 1038 0,'0'0'300'0,"0"0"-94"0,0 0-36 16,0 0-56-16,0 0-74 16,0 0-10-16,0 0-5 15,106 0-12-15,-68-3-13 16,16-1-15-16,-11 0-141 15,-8 0-400-15</inkml:trace>
  <inkml:trace contextRef="#ctx0" brushRef="#br0" timeOffset="178862.1023">17136 8349 51 0,'0'0'589'0,"0"0"-423"0,0 0 29 15,0 0-24-15,0 0-52 16,0 0 1-16,-96-48-5 16,75 44-35-16,-5-2 4 15,-3 1-5-15,0 2-13 16,-5 3 6-16,1 0-12 15,-4 0 10-15,1 0 2 16,1 3-15-16,1 5-12 16,4 0-8-16,-3 6-11 15,2 2-2-15,1 3-5 16,4 1-1-16,2 4-5 16,1 1 3-16,5 0-1 15,4 5-1-15,1-1 5 0,2 5 3 16,1-1 2-16,0 3-2 15,3 2 6-15,2 1 4 16,3-1-4-16,2 3-6 16,0-2-2-16,5 1-3 15,11-1-6-15,5-1 8 16,6 0-7-16,3-2-11 16,0-5 5-16,3 0 2 15,-2-2 3-15,0-5-10 16,2-4 8-16,-4-2-9 0,2-6 6 15,-2-4 0 1,2 0 5-16,1-8 2 0,-1 0-1 16,-1 0 0-1,3-12 0-15,-3-3 0 16,2-1-3-16,-3-3-3 0,3 0 1 16,-5-1 1-16,3-2-1 15,0-2 5-15,-3 1 2 16,-2-3-1-16,0 0 2 15,0-1 4-15,-5-2-2 16,-2 3 2-16,-1-2-7 16,-1 1-1-16,-4 1 4 15,-3 0 0-15,-2 1-2 16,1 0-1-16,-2-1-3 16,-2-2-3-16,-3 3 0 0,1-1 3 15,-2 3-2-15,0-2 2 16,0 1 0-16,-10-1 0 15,-1 1-7-15,1 2 7 16,-2 2-8-16,-1 1 11 16,1 2-3-16,-2 6-1 15,-1-4 2-15,-4 3 1 16,-1 0-4-16,-1 1-5 16,0 1 4-16,-1 2-5 15,-3 0 5-15,2 3-5 16,3 2 0-16,-3 0 0 15,1 0 5-15,1 0-5 16,-2 3 0-16,2 0 0 0,0 0 0 16,0 0 0-16,2 0 5 15,1 0-5-15,-3 0 5 16,-2 6-5-16,-2 0 8 16,0 1-7-16,4-1 4 15,1 0-6-15,4 0 1 16,4-2-1-16,3 1 0 15,2-2-1-15,5 0-5 16,-2-1 5-16,3 1-8 16,1 0-18-16,0 3-48 15,0-1-70-15,5 6-87 16,10 1-64-16,4-5-262 0</inkml:trace>
  <inkml:trace contextRef="#ctx0" brushRef="#br0" timeOffset="179928.2193">16806 8727 20 0,'0'0'403'0,"0"0"-187"16,0 0-6-16,0 0-67 16,0 0-65-16,0 0 13 15,0 0-10-15,32-5 4 16,-22 4 23-16,3-1 2 15,1 0-12-15,5 2-30 16,-4 0-12-16,3 0-10 16,-7 0-8-16,0 0-14 15,-2 0-7-15,-1 0-2 0,1 0-5 16,-2 0-1-16,-3 0-8 16,-1 0-1-16,1 0 7 15,0 0-6-15,-4 0-1 16,2 0-33-16,-2 0-74 15,0 2-174-15,0 4-296 0</inkml:trace>
  <inkml:trace contextRef="#ctx0" brushRef="#br0" timeOffset="184716.5519">17432 8593 217 0,'0'0'385'16,"0"0"-281"-16,0 0-32 16,0 0-9-16,0 0 1 15,0 0 59-15,0 0-36 16,63 41-44-16,-42-23 16 16,3 4-7-16,0 4-1 15,2 4 14-15,-1 6 14 16,5 0-14-16,2 4 1 0,-1-1-7 15,7 4-8-15,2-4-1 16,4 2-18-16,2 1 8 16,7 1 1-16,-3 4 5 15,5-3-13-15,-3 3-1 16,-2 4-11-16,3-1 9 16,-5 3 2-16,0-2 2 15,1-2-13-15,-1-2-1 16,3-4 5-16,-4-5 2 15,3-1-11-15,-4-4-5 16,-2-2 2-16,1-1-3 0,-4 2-1 16,0-2 0-1,-3 1-8-15,2-1 6 0,-1 3 4 16,-3-1-1 0,3 1-1-16,-2 0-9 0,-1 0 11 15,0 1-11-15,4 1 6 16,3 1-4-16,1 1-1 15,5 2 10-15,-1-3-11 16,0 2 0-16,-2-4 0 16,-1 3 1-16,-1 0 7 15,-2 1-8-15,-2-3 7 16,-2 1-1-16,0-1 3 16,-3-2 0-16,4 0-2 15,-2 2 4-15,3-4-5 16,-1 1-5-16,-2-1 7 0,1 0-1 15,0-4-6-15,-4 2 5 16,-3-4-4-16,-1-3 4 16,-7-3 0-16,0-2 6 15,-3-3 8-15,-1-1-2 16,1 1-4-16,0-3 3 16,1 2-5-16,-3-1-3 15,2 0-3-15,0 1 0 16,-3-3-5-16,1 2 0 15,-2-1 5-15,1 1-4 16,-3-2 5-16,-1-1-6 16,0-2 1-16,-1 2 8 0,2-1-8 15,-1-1 4 1,1 2-6-16,0 0 6 0,-1 2 2 16,6 1-7-16,-4 1 8 15,5-3 0-15,0 4 1 16,0-3 2-16,-2-1-1 15,5 2 5-15,-6-2-8 16,-3-1-7-16,-1-2 0 16,-6-3 5-16,-2 1-5 15,-3-2-1-15,2-1 0 16,-3 0 1-16,1 0 11 16,-1 1-5-16,1-2-6 15,-1 0 8-15,2 2 0 0,-2-3 3 16,2 2-6-1,-3-2 0-15,0 0-5 0,1 0 0 16,-1 0-1-16,0 0-20 16,0 0-99-16,0-9-135 15,-12-10-652-15</inkml:trace>
  <inkml:trace contextRef="#ctx0" brushRef="#br0" timeOffset="185984.5375">18387 11293 217 0,'0'0'161'16,"0"0"18"-16,0 0-16 15,0 0-42-15,0 0-11 16,0 0 10-16,0 0-8 0,-13-10 22 16,13 10-41-1,0 0-33-15,0 0-5 0,0 0-4 16,0 0 1-16,0 0-10 16,1 0-5-16,11 0-17 15,7 0 11-15,8 6 23 16,8-2-6-16,9 2-2 15,9-6 5-15,6 0-13 16,4 0-20-16,-1 0-4 16,-3 0-5-16,-3 0-8 15,-4 0 5-15,-2-2-5 16,-3-5 0-16,1 1 7 16,1-2-2-16,-1-2 3 15,-2 0-3-15,0 1 1 16,0-1-5-16,0 1 4 0,-1-1-5 15,-2 2 1-15,-1 2 11 16,-3-3-13-16,0 4 1 16,0-1 5-16,-1-2 0 15,-2 1 0-15,1 0-4 16,0 1 6-16,-2 1-2 16,2 0 5-16,-3 0-1 15,-2-1-3-15,1 3-5 16,1-2 10-16,1 2-12 15,-1 0 13-15,0 0-5 16,-2 1-2-16,-2-1-5 16,2 2 11-16,-4-3 6 0,0 2 2 15,-3-2-6-15,1 1 15 16,-3-2-7-16,2 2 7 16,-2 1 0-16,-1-1 1 15,2 0-3-15,-1 0-4 16,-2-2 0-16,3 1-6 15,-7 1-5-15,3 0 5 16,-6 0-16-16,-3 2 0 16,-4-2 0-16,-6 3-1 15,-1 0-46-15,-48 17-112 16,-7 8-131-16,-15-1-497 0</inkml:trace>
  <inkml:trace contextRef="#ctx0" brushRef="#br0" timeOffset="187376.4558">18490 14234 212 0,'0'0'517'15,"0"0"-452"-15,0 0 28 16,0 0-25-16,0 0-9 15,0 0 0-15,0 0 6 16,63-88 2-16,-47 72 5 16,2-1 12-16,3-4 15 15,-1-2-15-15,6-5-30 16,2 2-10-16,2-5 2 16,-2-2 0-16,2 2-3 15,-3-3 1-15,2-1 9 16,0 0-8-16,0-2-4 0,-2-2-1 15,4-1-18 1,0-2-2-16,-1 1-2 0,2-3-1 16,0-1-3-16,-2 0 6 15,-1 1-2-15,3 2 0 16,-3 1-4-16,2 3 3 16,-1-3 3-16,2 0-5 15,2-1-2-15,0 2 1 16,-4-2-1-16,4 4-1 15,0-1-5-15,0 1-1 16,-1 2-4-16,1 1 5 16,0 0-1-16,-2 4-5 15,-6-2 0-15,-2 5 7 16,-3 0 1-16,0 5 2 16,-7-2 0-16,3 3 5 0,-5 0-1 15,2 0-14-15,-1-2 0 16,3 4 5-16,-1-2-5 15,2 0 1-15,0 3-2 16,0 0 0-16,0 2 2 16,0 1 4-16,1-2-6 15,2 1 6-15,4-3 0 16,0 0 0-16,1-3-4 16,-2 4-1-16,0 1 6 15,-7 2 5-15,-2 5 5 16,-4 2 5-16,-2 1-3 15,-2 1 3-15,-2 1-13 0,2 0 2 16,0 1-10-16,1-1 8 16,-3 1-3-16,3-2 4 15,-4 1 6-15,4 0-1 16,-3 2 11-16,-2-1-4 16,3 3 0-16,-3-1 1 15,-1-2-4-15,2 5-4 16,-3-3-5-16,0 2 2 15,0 1 9-15,0 0-7 16,0 0-7-16,0 0 2 16,0 0-9-16,0 0 0 15,0 0-6-15,-11 0-21 16,-12 12-60-16,-47 18-94 0,0-2-154 16,-11-5-784-16</inkml:trace>
  <inkml:trace contextRef="#ctx0" brushRef="#br0" timeOffset="190643.7982">19478 10112 1300 0,'0'0'319'0,"0"0"-82"15,0 0-123-15,0 0-41 16,0 0-26-16,0 0-6 16,88 0-21-16,-52 0-19 15,1-3 8-15,-2 1-9 16,-2-2 0-16,-4 0-34 16,-7 1-50-16,-5 0-63 15,-5 0-123-15,-3 1-301 0</inkml:trace>
  <inkml:trace contextRef="#ctx0" brushRef="#br0" timeOffset="191052.0786">20003 9960 1085 0,'0'0'393'0,"0"0"-39"15,0 0-68-15,0 0-103 16,0 0-56-16,0 0-47 16,0 0-31-16,-15-4-26 15,11 23-8-15,-1 7 26 16,-4 6-2-16,6 4-15 16,-1-2-15-16,0 3-9 15,1-8 1-15,0 0-1 16,-2-4-41-16,5-4-87 0,0-5-71 15,0-6-133 1,12-7-399-16</inkml:trace>
  <inkml:trace contextRef="#ctx0" brushRef="#br0" timeOffset="191427.0122">20274 10048 1162 0,'0'0'405'16,"0"0"-128"-16,0 0-76 0,0 0-61 15,0 0-62 1,0 0 25-16,0 0-15 0,-49 78-24 16,44-48-17-16,5 1-6 15,0-4-10-15,0-2-12 16,8-9-2-16,3-3-10 15,-1-2-1-15,1-8 9 16,3-3 1-16,1 0-1 16,4-5 5-16,1-12-5 15,-4-8-5-15,2-6 2 16,-8-3 0-16,-5-2-5 16,-5 4 1-16,0 4-7 15,-12 6-1-15,-19 12-20 16,-22 10-54-16,-53 20-57 15,9 12-91-15,-6 2-365 0</inkml:trace>
  <inkml:trace contextRef="#ctx0" brushRef="#br0" timeOffset="192262.3945">18916 10934 834 0,'0'0'304'15,"0"0"16"-15,0 0-33 16,0 0-71-16,0 0-79 15,0 0-55-15,0 0-36 16,24-88-27-16,2 83-3 16,-1 5-4-16,3 0-4 15,-5 2-7-15,-7 13-1 16,-3 4 0-16,-8 4 1 16,-5 3 0-16,0 5 9 15,-18-2 10-15,-5 0 14 16,-2-2 12-16,0-5 0 15,6-5-15-15,5-4-10 16,4-7 1-16,7-3-12 0,3-1-10 16,0-2 0-1,6 0-9-15,16 0 9 0,12-2 0 16,8-7-11-16,5-4-88 16,12-12-93-16,-11 2-156 15,-7 1-482-15</inkml:trace>
  <inkml:trace contextRef="#ctx0" brushRef="#br0" timeOffset="192573.8632">19343 10818 175 0,'0'0'1100'0,"0"0"-797"15,0 0-80-15,0 0-90 16,0 0 1-16,0 0 1 0,0 0-40 15,-68 97-27-15,66-68-19 16,2-2 3-16,0-6-15 16,0-2-18-16,6-3 1 15,3-9-7-15,3-5 0 16,8-2 4-16,1-2 11 16,5-18-12-16,3-8-16 15,-3-5-1-15,-4-4-8 16,-8 1-5-16,-4 2-1 15,-10 5-9-15,0 10-18 16,-51 19-57-16,0 0-116 16,-8 5-311-16</inkml:trace>
  <inkml:trace contextRef="#ctx0" brushRef="#br0" timeOffset="193661.7988">18750 13224 838 0,'0'0'299'0,"0"0"-23"16,0 0-79-16,0 0-79 15,0 0-45-15,54-83 0 16,-27 73-16-16,5 2-4 16,-5 5-19-16,1 3-10 15,-6 0-11-15,-4 14-4 16,-7 8 0-16,-4 8 4 16,-7 8 6-16,0 4 21 15,-16 1 12-15,-5-1-12 16,-4-4-12-16,-2-1-3 0,10-8 2 15,2-10-8 1,6-2 7-16,5-9 0 0,4-5-7 16,0 0-3-16,0-3-5 15,18 0 9-15,9-3 10 16,12-9-9-16,3-4-12 16,3-3-9-16,0 0-1 15,0-1-71-15,10-7-81 16,-13 5-137-16,-8 2-374 0</inkml:trace>
  <inkml:trace contextRef="#ctx0" brushRef="#br0" timeOffset="194065.9844">19588 13011 1053 0,'0'0'318'0,"0"0"-2"16,0 0-114-16,0 0-53 15,0 0-40-15,0 0-37 16,0 0-13-16,-91 55-7 16,76-20 4-16,9 5-4 15,5 0-16-15,1 0 1 16,5-3 0-16,15-5-6 15,3-7-8-15,-1-8-8 0,1-4-7 16,1-7 0-16,-2-6-2 16,4 0 4-16,2-20 2 15,-1-9-1-15,-4-12-2 16,0-11 0-16,-7-9 4 16,-9-5-4-16,-7 3 4 15,0 8-4-15,0 12-7 16,-21 20-2-16,-10 16-1 15,-12 7-47-15,-45 49-68 16,13 3-79-16,3 2-290 0</inkml:trace>
  <inkml:trace contextRef="#ctx0" brushRef="#br0" timeOffset="204293.0588">10866 16863 540 0,'0'0'211'0,"0"0"-87"0,0 0 52 15,0 0-48-15,-1-87-17 16,14 71-6-16,8 2-26 16,2 5-23-16,8 7-11 15,1 2-12-15,3 13-5 16,-1 18-5-16,-6 10-8 16,-6 6-2-16,-14 7-6 15,-8 1 2-15,0 1-8 16,-23-5 7-16,-6-7-7 15,-2-8 9-15,-3-6-9 16,4-8 0-16,0-11 5 16,14-3 2-16,3-8 1 15,7 0 6-15,6-14-5 16,0-6-9-16,17-7-1 0,12-5 0 16,6-1 0-16,7 2 0 15,-1-1 0-15,-1 1 0 16,-8 1-1-16,-5 3-1 15,-6 3 1-15,-9 2 1 16,-4 0 6-16,-7 0-5 16,-1 3-1-16,0 1 1 15,-9 2 1-15,-2 6-1 16,-1 6 12-16,-1 4 9 16,2 0-10-16,-5 15-3 15,1 15-8-15,6 7 0 0,4 5 7 16,5 1-7-1,0-4 1-15,7-3 5 0,11-8-5 16,5-6-1-16,3-4 0 16,3-7 8-16,-4-5-3 15,3-6 0-15,-3 0-5 16,-2-6 0-16,-3-7 6 16,-4-7-6-16,-3-1 5 15,-3 1-5-15,-4-2 7 16,-5 6 0-16,-1 1 6 15,0 6 35-15,0 5 23 16,0 4-34-16,0 0-26 16,0 6-10-16,0 13-1 0,2 3 26 15,-1 5 7-15,-1 3 0 16,1-4-18-16,-1 3-4 16,0-1-6-16,0-1-6 15,0 0-1-15,0 4-120 16,0-9-137-16,0-11-737 0</inkml:trace>
  <inkml:trace contextRef="#ctx0" brushRef="#br0" timeOffset="206051.0049">13379 16781 176 0,'0'0'489'0,"0"0"-363"16,0 0 49-16,0 0-26 15,0 0-41-15,0 0-11 16,0 0-14-16,75-68-22 16,-52 71-13-16,0 21-2 15,-6 9 4-15,-1 9-8 16,-13 10-11-16,-3 2 1 16,-8 1-10-16,-16-3-2 0,-7-8-7 15,-2-6 2 1,2-7-9-16,3-6-5 0,11-10 0 15,6-9 6-15,7-6 2 16,4 0 6-16,2-17-9 16,15-10-6-16,9-5 0 15,6-6 0-15,2-2 0 16,-1-1-1-16,-3-1 1 16,-3-1-1-16,-6 2 1 15,-7-1 0-15,-4 2 1 16,-9 0 1-16,-1 5 6 15,0 5 26-15,0 9 39 16,-8 8 18-16,2 10-18 0,-2 3-23 16,-3 10-36-16,-4 19-8 15,0 11 5-15,0 9 3 16,10 5-5-16,5 2-8 16,0-3 1-16,5-4 5 15,17-8-7-15,6-6-11 16,1-7-88-16,17-14-127 15,-5-6-289-15,-12-8-430 0</inkml:trace>
  <inkml:trace contextRef="#ctx0" brushRef="#br0" timeOffset="206401.7609">13739 16952 887 0,'0'0'253'0,"0"0"-162"0,0 0-18 15,0 0-14-15,0 0 28 16,98-18-10-16,-78 31-14 16,-7 7-12-16,-7 1-2 15,-6 5 17-15,0 2 19 16,-19 0 13-16,-3 2 1 16,-5 0-10-16,-1 0-25 15,7-5-3-15,4-4-6 16,7-5-15-16,6-7-18 15,4-2-6-15,0-5 8 16,14-2 12-16,18 0 39 16,11-3-9-16,12-11-29 0,9 0-19 15,1 0-11 1,-6 1-6-16,-10 2-1 0,-14 3-11 16,-14 5-63-1,-12 3-75-15,-21 0-68 0,-19 10-282 16,-6-3-513-16</inkml:trace>
  <inkml:trace contextRef="#ctx0" brushRef="#br0" timeOffset="209329.4495">16020 16664 758 0,'0'0'197'15,"0"0"50"-15,0 0-4 0,0 0-100 16,0 0-91-16,0 0-30 15,0 0 16 1,-70 95 12-16,60-54-15 0,2-2-19 16,5-1-9-16,1-8-5 15,2-6 0-15,0-8-1 16,0-8 0-16,0-6 10 16,0-2 2-16,0-8 16 15,0-20 2-15,0-10-22 16,0-12-2-16,5-7 5 15,3-7-2-15,0-2 5 16,5 7 1-16,1 10 6 16,-1 14 23-16,2 18-10 15,3 17-28-15,2 8-7 16,4 24 7-16,1 12 5 0,-3 9 13 16,-1 1-15-16,-8 1-4 15,0-3-5-15,-2-7 0 16,-1-8-1-16,-2-10-17 15,-3-9-87-15,0-10-61 16,-5-6-84-16,0-4-18 16,-13-12-120-16,-5-5-527 0</inkml:trace>
  <inkml:trace contextRef="#ctx0" brushRef="#br0" timeOffset="209463.0462">15927 16830 461 0,'0'0'196'0,"0"0"39"15,0 0-50-15,0 0-93 16,0 0-58-16,0 0-34 0,116-24-10 16,-48 10-133-16,-9 1-146 15</inkml:trace>
  <inkml:trace contextRef="#ctx0" brushRef="#br0" timeOffset="209928.9012">16377 16713 93 0,'0'0'642'16,"0"0"-513"-16,0 0-28 16,0 0 13-16,0 0-24 15,0 0-4-15,0 0-26 16,-50 87-20-16,45-72-16 16,0-4-11-16,4-5-12 15,1-5 1-15,0-1 5 0,0-3 9 16,0-13 11-16,0-9-16 15,7-7-9-15,0-4 0 16,1-4-1-16,4 5 6 16,-1 6 9-16,-1 7 9 15,2 9 10-15,-2 10 0 16,1 3-22-16,-3 5-3 16,5 16 10-16,-2 10 21 15,-1 5-6-15,3 2-10 16,-2 0-8-16,-4-4-9 0,4-6-7 15,-1-11-1 1,-3-8 7-16,2-9-5 0,0 0 11 16,7-16 5-16,0-11-5 15,2-9-12-15,-4-5 6 16,-4 0-7-16,-5 2 0 16,-4 8-7-16,-1 8-12 15,0 14-21-15,-3 9-44 16,-10 6-126-16,-8 32-35 15,3 0-44-15,2-5-417 0</inkml:trace>
  <inkml:trace contextRef="#ctx0" brushRef="#br0" timeOffset="210554.6108">16771 16677 895 0,'0'0'162'0,"0"0"32"16,0 0-103-16,0 0-70 15,0 0-8-15,0 0 16 16,-11 88 0-16,5-56-5 16,0-2-13-16,1-2-1 15,3-9-10-15,-1-5 0 16,3-8 0-16,0-6 1 15,0 0 5-15,5-9 25 16,6-10-17-16,1-2-4 0,2-2-9 16,0 4 24-1,-2 7 19-15,-5 2-2 0,-4 7-13 16,2 3-7-16,-1 0-16 16,0 1-6-16,2 13 13 15,0 4 6-15,3-2-6 16,2 1-6-16,-4-6-6 15,-1-5 0-15,2-6 0 16,-1 0 12-16,0-3 7 16,6-16-4-16,-2-8 2 15,-1-4-5-15,-2-6-4 16,-3-3-3-16,-5 0 0 0,0 2-5 16,0 4 18-1,-5 5 2-15,-5 5 4 16,-5 7 4-16,-2 5-1 0,1 6-8 15,-1 6-14-15,2 0-5 16,-2 0 0-16,2 14 0 16,-1 6-1-16,6 1 0 15,2-2 0-15,8 1-1 16,0-6 0-16,0-2 1 16,18-5 9-16,1-2 1 15,3-5 2-15,6 0-3 16,-1 0-8-16,-3 0-1 15,-6 0-74-15,-5 0-141 16,-12 4-573-16</inkml:trace>
  <inkml:trace contextRef="#ctx0" brushRef="#br0" timeOffset="215489.2692">16426 17327 639 0,'0'0'210'15,"0"0"-27"-15,0 0 23 16,0 0-53-16,0 0-18 16,0 0-34-16,-94-41-14 15,77 40-27-15,-4 1-9 16,-3 0 5-16,3 0-14 15,-1 4-14-15,-3 11-7 16,3 1 5-16,1 3-1 0,6 0-5 16,4 0-10-1,3 0-8-15,7 0-1 0,1-3 1 16,0-3-2-16,6 1 0 16,7-7 0-16,1-2 1 15,3-2-1-15,0-3 6 16,0 0-6-16,0 0 0 15,-3-10-8-15,0-3 8 16,-4-6-1-16,-3-2 1 16,3 1 1-16,-3-2 0 15,-4 6-1-15,1 2 1 16,-2 6 5-16,3 1 16 16,-5 5 6-16,0 2-8 0,1 0-15 15,1 3-4 1,3 13-1-16,1 7 20 0,-3 4 4 15,4 4-9-15,-2-1-9 16,-3 0 1-16,2-1-7 16,-2-3 0-16,1-4-31 15,2-4-116-15,10-11-78 16,-3-1-296-16,1-6-232 0</inkml:trace>
  <inkml:trace contextRef="#ctx0" brushRef="#br0" timeOffset="215721.4414">16589 17437 1172 0,'0'0'281'16,"0"0"-36"-16,0 0-142 0,0 0-62 15,0 0 44-15,0 0 9 16,-9 82-25-16,6-52-37 15,0 0-14-15,-2-5-17 16,3-2 0-16,1-4-1 16,1-6-92-16,0-7-120 15,0-4-278-15,0-2-302 0</inkml:trace>
  <inkml:trace contextRef="#ctx0" brushRef="#br0" timeOffset="216359.3283">16795 17067 388 0,'0'0'205'0,"0"0"-29"16,0 0 67 0,0 0-93-16,0 0 5 0,0 0 19 15,0 0-25-15,-8-42-33 16,3 42 0-16,-2 0-28 16,-7 6-32-16,-2 10-30 15,-4 7 0-15,-2 5 9 16,7 1-8-16,3 4-11 15,7-3-7-15,5-2-2 16,0-4-7-16,10-2-2 16,8-5 1-16,0-6-42 15,6-4-68-15,12-7-58 16,-7 0-125-16,-4-5-294 0</inkml:trace>
  <inkml:trace contextRef="#ctx0" brushRef="#br0" timeOffset="216712.0934">16949 17033 230 0,'0'0'718'16,"0"0"-521"-16,0 0 13 15,0 0-95-15,0 0-51 16,0 0-27-16,0 0 0 0,29-24-8 15,-15 24-3-15,-7 0 8 16,3 7-4-16,-7 5-1 16,-3-1 9-16,0 5 19 15,0 2 6-15,0 1-4 16,-8 2 2-16,1-1-18 16,2-4-21-16,-1-5-6 15,6-1-10-15,0-6-5 16,0-1 1-16,0-1-2 15,13-2 7-15,11 0 0 16,4-2-7-16,4-9-28 16,9-12-131-16,-10 4-121 15,-5 0-442-15</inkml:trace>
  <inkml:trace contextRef="#ctx0" brushRef="#br0" timeOffset="217008.5457">17214 16806 750 0,'0'0'387'16,"0"0"-191"-16,0 0 7 16,0 0-92-16,0 0-14 15,0 0-6-15,103 18-2 16,-74 13-2-16,-4 10 2 15,-1 3-18-15,-4 3-24 16,-6-2-4-16,-4-2-6 0,-10-5-12 16,0 0-10-16,-7-2-2 15,-14-1 0-15,-5 0-7 16,-8-1-6-16,-22 5-9 16,8-8-115-16,1-8-352 0</inkml:trace>
  <inkml:trace contextRef="#ctx0" brushRef="#br0" timeOffset="219183.375">17351 16579 80 0,'0'0'144'0,"0"0"-26"15,0 0-21-15,0 0-25 16,0 0 1-16,0 0 17 16,0 0-1-16,-9-6-12 15,9 6-21-15,0 0-12 16,0 0-14-16,0 0-17 15,0 0-12-15,0 0 1 16,0-2-1-16,0 2 0 16,0 0 0-16,0 0 13 0,0 0 12 15,0 0 2-15,0-1-1 16,0 1-2-16,0 0-15 16,0 0-3-16,0 0-6 15,0 0 6-15,0 0-7 16,0 0-25-16,0 0-76 15,0 6-8-15,0 5-87 16,0-3-171-16</inkml:trace>
  <inkml:trace contextRef="#ctx0" brushRef="#br0" timeOffset="219684.6926">17481 16621 548 0,'0'0'181'0,"0"0"-8"15,0 0 5-15,0 0-45 16,0 0-14-16,0 0-8 15,0 0-18-15,-6-16-21 16,-2 16-11-16,2 0-26 0,-4 3-19 16,-1 10-10-16,0 2-5 15,3 4 12-15,4 0-5 16,4 1 0-16,0-2-7 16,0-2 1-16,0-3-1 15,9-4 1-15,1-5-1 16,-1-1 6-16,1-3-6 15,1 0 11-15,2-6-11 16,-2-8 5-16,3-5-3 16,-7-3-2-16,-2-2 7 15,-3-1-7-15,-2 4 0 16,0 3 0-16,-3 5 0 16,-6 5-1-16,-2 5-6 15,0 3-4-15,-1 0-31 16,1 8-50-16,1 6-34 0,4 3-58 15,6 6-36-15,0-5-103 16,2-3-334-16</inkml:trace>
  <inkml:trace contextRef="#ctx0" brushRef="#br0" timeOffset="219919.5541">17645 16551 876 0,'0'0'198'0,"0"0"-44"16,0 0 12-16,0 0-104 15,0 0-42-15,0 0 5 0,0 0 35 16,7 51-14 0,-3-26-20-16,-3-2-12 0,1 4-12 15,-2-2-2-15,0-2-30 16,7 0-145-16,-3-5-174 15,3-8-380-15</inkml:trace>
  <inkml:trace contextRef="#ctx0" brushRef="#br0" timeOffset="220134.5966">17828 16643 918 0,'0'0'209'0,"0"0"-27"16,0 0-63-16,0 0-78 15,0 0 7-15,0 0 72 16,0 0-25-16,0 83-31 16,0-49-12-16,0-1-25 15,0 3-13-15,0-4-12 16,0 0-2-16,0-6-41 16,0-2-87-16,0-10-160 15,-2-8-239-15</inkml:trace>
  <inkml:trace contextRef="#ctx0" brushRef="#br0" timeOffset="220409.0931">17876 16587 876 0,'0'0'187'0,"0"0"0"15,0 0-56-15,0 0-60 16,0 0-44-16,0 0-6 15,0 0 6-15,81-11 4 16,-62 16 4-16,-8 1-9 16,-1 1-7-16,-7-1 0 15,-2 0 1-15,-1-1-4 16,0 3 6-16,-8 0 15 16,-16 1-8-16,-6 2-16 15,-6 0-7-15,-16 0-6 16,8-3-144-16,10-6-499 0</inkml:trace>
  <inkml:trace contextRef="#ctx0" brushRef="#br0" timeOffset="225093.8804">19545 17069 626 0,'0'0'198'16,"0"0"-50"-16,0 0 72 15,0 0-46-15,0 0-23 16,0 0-40-16,-103-75-33 15,80 71-13-15,-2 4-3 16,-1 0-3-16,-1 19-22 16,-5 3-8-16,5 4 2 15,2 6 0-15,3 1 2 16,7 1-12-16,8-2-8 16,5-2-12-16,2-6 0 0,3-2 0 15,17-6-1-15,5-7 0 16,4-7 0-16,5-2 6 15,-1-5-6-15,0-11-5 16,-4-4-10-16,-5-5 8 16,-7-2 5-16,-3 0 2 15,-6 2 1-15,-2 1-1 16,-2 10 6-16,-4 5 4 16,0 4 11-16,0 5-8 15,0 0-13-15,0 4-5 16,0 15 4-16,0 7 0 15,0 6 1-15,0 5 1 0,0 1 0 16,0-3-1 0,0-2-21-16,16 1-119 0,1-9-153 15,-3-9-336-15</inkml:trace>
  <inkml:trace contextRef="#ctx0" brushRef="#br0" timeOffset="225643.4235">19821 17218 646 0,'0'0'256'16,"0"0"-83"-16,0 0 63 15,0 0-55-15,0 0-40 16,0 0-53-16,0 0-34 16,34-77-16-16,-17 76-6 15,2 1 3-15,4 0-5 16,2 3-10-16,-5 7-5 15,0 5-8-15,-8 1 0 0,-2 1 1 16,-9 2 9-16,-1 2 4 16,-1 2 6-16,-19-2 29 15,-1 0 3-15,-4-1-9 16,2-3-11-16,2-2-1 16,4-2-17-16,4-5-2 15,6-2-6-15,4-3-4 16,3 0-9-16,0 1 1 15,0-1 0-15,6 2 6 16,15-2 18-16,7-3 17 16,8 0-9-16,2 0-7 15,0 0-15-15,-4-8-5 16,-8 1-6-16,-8 1 0 16,-8 0-38-16,-10-8-55 15,0-2-151-15,-4 0-465 0</inkml:trace>
  <inkml:trace contextRef="#ctx0" brushRef="#br0" timeOffset="226096.7164">19940 16526 110 0,'0'0'739'16,"0"0"-511"-16,0 0 60 15,0 0-57-15,0 0-37 16,0 0-37-16,0 0-51 16,-26-13-53-16,7 39-14 0,-4 10 26 15,4 6-2 1,5 0-21-16,5 1-20 0,9-2-10 15,0-5-6-15,4-4 1 16,16-7-7-16,4-6 0 16,10-7-38-16,22-12-105 15,-6-4-114-15,-4-15-363 0</inkml:trace>
  <inkml:trace contextRef="#ctx0" brushRef="#br0" timeOffset="226436.1452">20221 16527 998 0,'0'0'213'0,"0"0"17"16,0 0-64-16,0 0-112 16,0 0-30-16,0 0-3 15,0 0 2-15,89-17 9 16,-71 20-4-16,-4 6-10 15,-6 3 1-15,-4 5 10 16,-4 2 37-16,0 5 13 16,-10 5 3-16,-5 0-17 15,-4 4-8-15,4-5-15 16,1 0-8-16,7-7-15 16,3-5-10-16,4-3-8 15,0-7 5-15,10-2-5 16,11-4 0-16,9 0 1 0,5-9-2 15,17-24-119-15,-11 0-171 16,-3 1-494-16</inkml:trace>
  <inkml:trace contextRef="#ctx0" brushRef="#br0" timeOffset="226705.6127">20516 16293 1068 0,'0'0'262'16,"0"0"2"-16,0 0-101 15,0 0 10-15,112 38-13 0,-81-2-28 16,-2 3-27-16,-7 7-14 16,-5-2-30-16,-11 1-6 15,-6 0-2-15,0-4-19 16,-14 1-22-16,-9-4 0 15,-14 1-10-15,-7-4-2 16,-12-2-14-16,-56-2-135 16,14-9-222-16,-9-17-1182 0</inkml:trace>
  <inkml:trace contextRef="#ctx0" brushRef="#br0" timeOffset="228393.5802">19419 15741 377 0,'0'0'161'16,"0"0"40"-16,0 0-26 15,0 0-5-15,0 0 7 16,0 0-19-16,0-78-46 15,0 78-69-15,0 13-35 16,-8 14 13-16,-1 4 23 16,1 4-12-16,-3-2-16 15,1-5-3-15,3-6-5 16,0-3-7-16,1-8 1 0,4-3-2 16,2-7 1-1,0-1 8-15,0 0 3 0,0-4 5 16,2-15-9-16,7-4-7 15,4-7 1-15,0-4-1 16,1-1 0-16,3 4 2 16,-5 8 3-16,1 10-5 15,-2 11-1-15,-1 2-6 16,4 16 4-16,-1 13 0 16,5 2 2-16,-3 0 2 15,-3-4-2-15,1-8 0 16,-3-4 1-16,-2-8-1 15,-3-7 1-15,3 0 8 16,-1 0 2-16,4-14 0 16,-1-8-10-16,-3-6 0 0,3-2 0 15,-9-4 0 1,-1 3-1-16,0 7-26 0,0 12-30 16,0 9-53-16,-13 4-199 15,2 17-52-15,0-1-330 0</inkml:trace>
  <inkml:trace contextRef="#ctx0" brushRef="#br0" timeOffset="228717.2498">19718 15645 816 0,'0'0'188'16,"0"0"-32"-16,0 0-108 15,0 0 23-15,0 0 40 0,0 99 7 16,0-66-54-16,0-5-28 16,5-7-11-16,2-5-9 15,-1-6-4-15,0-8-1 16,3-2 2-16,1 0 17 16,0-9 10-16,1-13-18 15,-1-7-11-15,-4-5-10 16,-6-2 1-16,0 0 5 15,0 7-7-15,-12 12-16 16,-2 11-22-16,-5 6-79 0,5 9-72 16,-2 28-63-1,5-4-47-15,2-4-339 0</inkml:trace>
  <inkml:trace contextRef="#ctx0" brushRef="#br0" timeOffset="228950.2251">19908 15649 880 0,'0'0'193'0,"0"0"25"15,0 0-7-15,0 0-126 16,0 0-48-16,0 0-5 16,0 0 52-16,4 85-22 0,0-50-20 15,0 3-10 1,-4-5-16-16,0-5-14 0,0-5-2 15,0-5-48-15,0-7-64 16,0-11-108-16,-4 0-115 16,-4-2-243-16</inkml:trace>
  <inkml:trace contextRef="#ctx0" brushRef="#br0" timeOffset="229111.6451">19831 15575 626 0,'0'0'263'0,"0"0"-29"16,0 0-82-16,0 0-113 16,0 0-32-16,0 0-5 15,0 0-2-15,95-2-17 0,-61 11-151 16,-5-3-319-16</inkml:trace>
  <inkml:trace contextRef="#ctx0" brushRef="#br0" timeOffset="229348.7957">20263 15561 1011 0,'0'0'261'16,"0"0"7"-16,0 0-167 16,0 0-62-16,0 0 47 15,0 0 11-15,-51 123-34 16,36-83-21-16,-1-2-20 15,5-6-10-15,-4-5-12 16,1-6 0-16,5-5-30 0,-2-6-74 16,1-7-41-16,-8-3-120 15,5-5-225-15,-1-12-396 16</inkml:trace>
  <inkml:trace contextRef="#ctx0" brushRef="#br0" timeOffset="229515.8594">20028 15646 552 0,'0'0'206'0,"0"0"64"15,0 0-77-15,0 0-48 16,0 0-35-16,0 0 12 16,0 0-13-16,63 27-49 0,-37-7-17 15,1 4-24 1,2 0-11-16,-3 0-8 0,0-3-13 16,8-5-123-16,-6-7-231 15,-5-7-283-15</inkml:trace>
  <inkml:trace contextRef="#ctx0" brushRef="#br0" timeOffset="229731.0964">20403 15703 983 0,'0'0'281'16,"0"0"23"-16,0 0-135 15,0 0-81-15,0 0 26 16,0 0 43-16,0 0-30 15,-6 101-43-15,6-75-29 0,0 1-24 16,0-5-16-16,0-1-9 16,0-3-6-16,0-6-12 15,0-5-95-15,0-1-222 16,0-6-597-16</inkml:trace>
  <inkml:trace contextRef="#ctx0" brushRef="#br0" timeOffset="230812.1091">20941 15620 675 0,'0'0'211'15,"0"0"84"-15,0 0-104 16,0 0-99-16,0 0-60 15,0 0 19-15,0 0 14 16,-20 73-8-16,14-47-13 16,4-4-11-16,-1-4-17 15,2-5-10-15,1-7-5 16,0-1-1-16,0-5 7 16,0 0 4-16,0 0 3 15,0-14 17-15,0-9-12 16,0-8-12-16,0-10 1 0,0-6-7 15,1 2 0 1,6 2 9-16,1 12 6 0,1 10 8 16,-2 9 4-16,-1 12-16 15,4 0-12-15,2 15 0 16,4 12 13-16,2 9 7 16,-3 5 4-16,0 1-9 15,-2-2-13-15,-7-5-1 16,0-6-1-16,-3-7-13 15,-3-7-75-15,0-8-48 16,-4-3-129-16,-9-4-131 0</inkml:trace>
  <inkml:trace contextRef="#ctx0" brushRef="#br0" timeOffset="230982.5104">20868 15621 955 0,'0'0'236'15,"0"0"-41"-15,0 0-119 16,0 0-47-16,0 0-4 16,100-3-9-16,-59 3-16 15,13 0-20-15,-9 0-189 16,-7 0-310-16</inkml:trace>
  <inkml:trace contextRef="#ctx0" brushRef="#br0" timeOffset="231442.373">21237 15512 662 0,'0'0'179'0,"0"0"-72"15,0 0-60-15,0 0 62 16,0 0-4-16,0 0-30 16,-33 99-42-16,22-75-15 15,2-5-11-15,0-5-6 16,4-6 0-16,3-7 0 15,2-1 25-15,0-9-17 16,0-14 11-16,8-4-14 16,4-6 6-16,4 2 8 0,-2 5 28 15,-1 4 19 1,-1 9-9-16,-1 7-7 0,-4 6-23 16,-1 0-11-16,2 13 5 15,-1 13 10-15,-1 4 6 16,1 3 3-16,-3 2-10 15,2-4-16-15,0-7-7 16,-4-7-6-16,3-6-1 16,-1-9 5-16,-1-2 10 15,7-2 20-15,1-15-3 16,6-8-24-16,-3-5-2 16,-3-8-6-16,0 0 0 0,-2 1-1 15,-4 8-12 1,-4 10-13-16,-1 11-34 0,0 8-54 15,0 0-172-15,-10 24 8 16,-1-2-40-16,3-1-560 16</inkml:trace>
  <inkml:trace contextRef="#ctx0" brushRef="#br0" timeOffset="232111.769">21549 15493 899 0,'0'0'228'0,"0"0"15"15,0 0-173-15,0 0-50 0,0 0 65 16,0 0 8 0,-2 87-35-16,-7-56-20 0,4-2-15 15,0-1-9-15,-1-6-12 16,1-6 0-16,4-7-1 15,1-7-1-15,0-2 11 16,1 0-10-16,10-14 9 16,2-1-10-16,-1-3 0 15,-1 5 2-15,-3 1 5 16,-3 6 9-16,-3 3 40 16,0 3-5-16,-2 0-22 15,0 0-27-15,2 2-2 16,0 9 0-16,3 5 1 0,0-1 5 15,1 1-5 1,-2-6 1-16,-1-4-2 0,6-6 1 16,-1 0 6-16,5-3 3 15,1-13-2-15,3-8 2 16,-3-5-4-16,0-6-5 16,-6-6 8-16,-2-1-1 15,-2-3 1-15,-4 4 4 16,0 5 19-16,0 8 8 15,0 6-2-15,-7 8 7 16,-1 6-8-16,1 5-15 16,-2 3-9-16,-3 0-12 15,-6 7 0-15,3 11-1 16,-4 4 0-16,7 2 1 16,0 3-1-16,7-2 1 0,4-2 1 15,1-1 7-15,0-6 2 16,6-5 1-16,11-3 1 15,5-5 5-15,3-3 4 16,3 0-13-16,-1 0-8 16,-1 0-1-16,-9-3-51 15,-9 3-86-15,-22 0-114 16,-20 10-288-16,-15 5-641 0</inkml:trace>
  <inkml:trace contextRef="#ctx0" brushRef="#br0" timeOffset="233314.3863">20498 15512 201 0,'0'0'347'0,"0"0"-132"0,0 0-5 16,0 0-32-16,0 0-20 15,0 0-29-15,0 0-23 16,78 11 7-16,-48 23-11 16,4 11 15-16,0 8-27 15,-5 3-22-15,-8 0-31 16,-8 0-19-16,-12 0-12 15,-1 2-6-15,-59 21-59 16,-2-13-240-16,-8-15-440 0</inkml:trace>
  <inkml:trace contextRef="#ctx0" brushRef="#br0" timeOffset="233800.1183">19426 15580 5 0,'0'0'703'16,"0"0"-446"-16,0 0 67 16,0 0-70-16,0 0-86 0,0 0-89 15,0 0-37 1,0 50 78-16,0 0 25 0,8 6-27 16,3 0-56-1,12-3-31-15,9-7-16 0,15-6-15 16,26 1 0-16,53-8-21 15,-12-10-184-15,0-15-490 0</inkml:trace>
  <inkml:trace contextRef="#ctx0" brushRef="#br0">21047 16168 797 0,'0'0'202'0,"0"0"86"0,0 0-130 16,0 0-74-16,0 0-37 15,0 0 4-15,0 0-9 16,-78 50-11-16,63-34-2 16,-3-1-10-16,6-4-18 15,1-2 0-15,5-3 6 16,1-2-7-16,5-4 0 15,0 0 0-15,0-7-1 16,0-13-12-16,8-7 12 16,3-6 0-16,2 2 0 15,-3 6 0-15,0 6 1 16,-5 9 20-16,0 4 9 16,-4 6-10-16,2 0-19 0,-1 6-6 15,4 13 6-15,0 6 13 16,4 5 2-16,0-2 1 15,-3 0-6-15,0-5-8 16,0-8 5-16,-1-5-6 16,-1-7 6-16,4-3 5 15,0 0 15-15,6-19-3 16,1-6-13-16,2-6-5 16</inkml:trace>
  <inkml:trace contextRef="#ctx0" brushRef="#br0" timeOffset="235017.8196">21279 16088 869 0,'0'0'170'16,"0"0"42"-16,0 0-149 15,0 0-35-15,0 0 21 16,0 0 21-16,-18 90-3 16,18-62-16-16,0-3-5 15,0-7 1-15,4-4-8 0,8-8-18 16,1-6-4-16,6 0 9 15,-3-9-4-15,4-11-7 16,-6-4-3-16,-3-3-4 16,-4-3 0-16,-7 1-3 15,0 3-5-15,-10 7-22 16,-11 10-21-16,-2 9-53 16,-5 0-89-16,-6 27-54 15,6-4-84-15,11-1-444 0</inkml:trace>
  <inkml:trace contextRef="#ctx0" brushRef="#br0" timeOffset="235265.6528">21545 16063 1048 0,'0'0'195'0,"0"0"77"16,0 0-143-16,0 0-75 15,0 0-10-15,0 0 41 16,0 0 4-16,4 96-35 16,-4-61-7-16,1-4-15 15,-1 2-25-15,1-6-1 16,-1-2-6-16,0-6-12 16,0-5-109-16,0-14-131 15,-2 0-88-15,-9 0-601 0</inkml:trace>
  <inkml:trace contextRef="#ctx0" brushRef="#br0" timeOffset="235434.4197">21425 16047 945 0,'0'0'156'0,"0"0"-79"15,0 0-3-15,0 0-12 16,124-6-24-16,-82 6-24 15,9 7-14-15,-9 0-80 16,-11 1-270-16</inkml:trace>
  <inkml:trace contextRef="#ctx0" brushRef="#br0" timeOffset="235648.4762">21858 16057 1185 0,'0'0'280'0,"0"0"-67"15,0 0-152-15,0 0 38 16,0 0 11-16,-28 91-16 16,15-56-19-16,0 0-41 15,1-3-18-15,2-3-15 16,0-2-1-16,0-7-10 16,3-6-98-16,1-9-82 15,-1-5-49-15,3-12-131 16,-2-9-833-16</inkml:trace>
  <inkml:trace contextRef="#ctx0" brushRef="#br0" timeOffset="235800.7336">21700 16126 869 0,'0'0'237'15,"0"0"18"-15,0 0-167 16,0 0-43-16,0 0 40 16,0 0 12-16,0 0-33 15,86 60-36-15,-59-40-15 16,4-1-12-16,4 2-1 15,-6-4-181-15,-7-8-449 0</inkml:trace>
  <inkml:trace contextRef="#ctx0" brushRef="#br0" timeOffset="236097.8109">22037 16123 905 0,'0'0'151'0,"0"0"6"16,0 0-90-16,0 0 40 16,0 0 2-16,0 0-19 15,0 0-15-15,52 25-13 16,-49-12 16-16,-3 4 15 16,0 3 4-16,0 3 3 15,-3 0-25-15,-1-4-22 16,-2 0-19-16,2-5-15 0,4-3-12 15,0-2-7 1,10-5-1-16,14-3 1 0,10-1 5 16,8 0-5-1,17-11-111-15,-12-1-155 0,-7-4-405 16</inkml:trace>
  <inkml:trace contextRef="#ctx0" brushRef="#br0" timeOffset="236301.356">22381 15933 755 0,'0'0'725'15,"0"0"-626"-15,0 0-47 16,0 0 15-16,0 0 72 0,68 115-25 16,-49-56-23-16,-9 4-35 15,-10-1-30-15,-1 2-14 16,-36-3-12-16,-63 15-42 15,3-18-205-15,-9-12-424 0</inkml:trace>
  <inkml:trace contextRef="#ctx0" brushRef="#br0" timeOffset="236730.4045">20921 16063 977 0,'0'0'279'0,"0"0"-124"15,0 0 24-15,0 0-6 0,-40 115 1 16,34-61-21-16,6 1-60 15,0 1-15-15,11-4-26 16,18 0-29-16,11-8-12 16,10-3-11-16,10-10 0 15,28-18-82-15,-11-10-207 16,-16-4-492-16</inkml:trace>
  <inkml:trace contextRef="#ctx0" brushRef="#br0" timeOffset="240196.8926">23798 15062 387 0,'0'0'163'0,"0"0"59"0,0 0-43 15,0 0-21-15,0 0-5 16,0 0-11-16,-13-15-37 15,-4 16-37-15,-7 17 14 16,-6 5 26-16,0 12-7 16,0 4-14-16,5 5-14 15,7 2-8-15,9 1-13 16,9-3-24-16,0 0-2 16,17-8 8-16,7-4-15 15,13-7-7-15,1-6-1 16,3-10-2-16,2-9-9 15,-7 0 11-15,-1-9-10 16,-2-16 9-16,-4-7-2 0,-4-9-2 16,-5-7-4-16,-6-9-1 15,-11-2 5-15,-3-1-4 16,0 6-1-16,-7 9-1 16,-10 14-1-16,-7 12 0 15,0 13-12-15,-5 6-17 16,3 12-30-16,-1 13-29 15,5 7-43-15,10 3-55 16,12 10-106-16,16-8-107 16,6-11-389-16</inkml:trace>
  <inkml:trace contextRef="#ctx0" brushRef="#br0" timeOffset="240430.375">24219 15148 1096 0,'0'0'207'16,"0"0"77"-16,0 0-101 16,0 0-103-16,0 0-33 15,0 0 69-15,0 92-11 16,0-42-34-16,0 2-19 16,0 2-32-16,0-2-8 15,0-3-4-15,0-7-8 16,0-5-34-16,0-11-111 15,0-20-97-15,0-6-245 16,0-4 1-16</inkml:trace>
  <inkml:trace contextRef="#ctx0" brushRef="#br0" timeOffset="240767.0318">24259 15082 696 0,'0'0'209'0,"0"0"44"15,0 0-4-15,47-83-74 16,-22 72-47-16,5 3-63 15,8 8-15-15,3 0 3 16,1 1-6-16,-2 14-5 16,-8 2-23-16,-7 5-13 15,-9 3 2-15,-12 2 0 16,-4 3 1-16,-16 4 29 16,-13 1 27-16,-5-1 8 15,-2-1-5-15,-1 0-17 0,5-6-16 16,9-4 7-1,6-5-7-15,11-3-10 0,6-3-14 16,0-1 4-16,20-3 11 16,9 0 15-16,7-4-3 15,7-4-15-15,-2 0-16 16,-6 0-5-16,-6 0-2 16,-9-4-27-16,-20 4-92 15,-2 6-111-15,-25 7-457 0</inkml:trace>
  <inkml:trace contextRef="#ctx0" brushRef="#br0" timeOffset="241575.5575">23821 16048 681 0,'0'0'193'16,"0"0"89"-16,0 0 18 0,0 0-76 15,0 0-47-15,0 0-60 16,0 0-50-16,-23 7-40 15,16 23 30-15,-4 11 30 16,4 8-26-16,-2 1-20 16,3 0-13-16,2-5-13 15,-1-3-6-15,2-4-3 16,1-5-5-16,1-8-1 16,-1-6 0-16,2-8-12 15,0-8-38-15,0-3-7 16,0-5 37-16,3-18 12 0,10-7-6 15,5-3 2 1,-1 1 11-16,5 2 1 0,-3 6 0 16,-2 6 0-16,0 9 4 15,-4 5-3-15,-2 4 0 16,-1 2-1-16,-3 15 11 16,3 4 14-16,0 4 4 15,-3 0-2-15,-2-1-8 16,1-3-9-16,-3-3-10 15,1-5 0-15,0-3-12 16,8-3-96-16,-1-4-202 16,-4-3-492-16</inkml:trace>
  <inkml:trace contextRef="#ctx0" brushRef="#br0" timeOffset="242615.8277">24295 16287 563 0,'0'0'195'16,"0"0"-17"-16,0 0 46 15,0 0-21-15,0 0-41 16,0 0-26-16,0 0-39 16,-32-35-32-16,25 35-23 0,-4 11-20 15,-6 9-10-15,0 7 8 16,-5 6 2-16,3 5-3 16,5-1 3-16,3 0 0 15,0-4 3-15,9-3-12 16,2-2-3-16,0-7-4 15,0-4-5-15,9-6 0 16,8-4 1-16,9-6 5 16,3-1-5-16,4-1 8 15,1-12-10-15,-3-5 2 16,-5-2-1-16,-5-6-1 16,-7-5 6-16,-5-1-5 15,-5-2 0-15,-4-2 0 0,0 4 0 16,0 5 5-16,-8 4-4 15,-8 6 5-15,-1 6-6 16,-2 4-1-16,0 4-1 16,0 3 1-16,1 0-6 15,2 7-1-15,1 8 5 16,5 1 1-16,3 3 1 16,4 0-1-16,3 5-5 15,0-4 6-15,10 2 2 16,9-3-1-16,6-3 8 15,3 1 6-15,0-5-3 0,0-2-1 16,-7-4-5-16,-3-1-4 16,-4-3-1-16,-4-2-1 15,-2 0-37-15,-1 0-78 16,-3-8-92-16,-4-5-431 0</inkml:trace>
  <inkml:trace contextRef="#ctx0" brushRef="#br0" timeOffset="242979.5242">24541 16026 827 0,'0'0'237'15,"0"0"-35"-15,0 0 57 16,0 0-118-16,0 0-81 16,0 0 2-16,0 0 58 15,-76 108-15-15,63-58-11 16,1 0-16-16,8-5-16 15,4 0-34-15,0-2-19 16,0-8 0-16,13-4-3 16,1-8-6-16,5-5-49 0,17-17-95 15,-6-1-98-15,-2-3-332 0</inkml:trace>
  <inkml:trace contextRef="#ctx0" brushRef="#br0" timeOffset="243538.1694">24636 16145 967 0,'0'0'175'0,"0"0"-54"16,0 0 24-16,0 0-64 15,0 0 4-15,0 0-2 0,0 0-3 16,88 58-20-16,-87-29 23 15,-1 2-14-15,0 4-12 16,-13-4-22-16,-7-5-4 16,3-2-7-16,-3-4-16 15,1-5-2-15,6-8-5 16,6-4 0-16,1-3 1 16,5-2-2-16,1-14-35 15,0-3-24-15,7-1 12 16,11-4 10-16,2 2 6 15,2 0 18-15,4 0 4 16,-5-1 8-16,0 3 0 16,-1-1-7-16,-6 5 8 15,-2 2 0-15,-7 4 0 16,2 2 7-16,-4 4 36 0,-3 2 26 16,0 2-10-16,0 0-19 15,0 0-10-15,-10 14-19 16,-1 7 22-16,-3 4 24 15,1 2 1-15,1 2-19 16,7-2-8-16,1 0-8 16,4-4-11-16,0-3-4 15,0-1-7-15,11-5 7 16,2 0-8-16,5-5 2 16,-3 0-2-16,4-6-13 15,-3-3-38-15,3 0-73 0,-5-7-95 16,-3-8-254-16,-11-4-772 15</inkml:trace>
  <inkml:trace contextRef="#ctx0" brushRef="#br0" timeOffset="243913.2997">24882 15835 867 0,'0'0'269'0,"0"0"47"0,0 0-109 16,0 0-111-16,0 0-49 15,0 0 60-15,0 0 49 16,94 80-45-16,-65-39-18 15,-4 8-7-15,-2 1-3 16,-3 4-25-16,-5 2-11 16,-4 0-11-16,-5-2-21 15,-6 0 6-15,0-4-8 16,-14-1 2-16,-11-5-15 16,-9-1 6-16,-7-2-6 15,-13-3 0-15,-11-5 0 16,-50-5-70-16,14-11-119 0,-1-14-322 15</inkml:trace>
  <inkml:trace contextRef="#ctx0" brushRef="#br0" timeOffset="245745.0995">8903 11720 849 0,'0'0'272'0,"0"0"-26"16,0 0 24-16,0 0-65 15,0 0-60-15,0 0-50 16,-68 8-36-16,40 35 19 0,2 13-1 15,6 4-22 1,7 2-6-16,11-3-23 0,2-5-15 16,11-7-10-16,13-9-1 15,10-9 0-15,5-6-83 16,16-15-121-16,-9-6-157 16,-6-2-459-16</inkml:trace>
  <inkml:trace contextRef="#ctx0" brushRef="#br0" timeOffset="246122.2978">9141 11483 1113 0,'0'0'291'16,"0"0"-53"-16,0 0 5 16,0 0-123-16,0 0-84 0,0 0-17 15,0 0 74-15,-9 121-9 16,9-58-42-16,0 2-14 15,0-1-15-15,0-4-4 16,0-6-8-16,0-9 0 16,3-11 0-16,-2-13-1 15,1-11 0-15,1-10 0 16,1-6 6-16,1-23 3 16,5-12-2-16,2-5-6 15,5-1 0-15,0 8-1 0,4 10 1 16,-3 11 0-1,1 13 0-15,0 5-1 0,-2 2 0 16,0 20 0-16,-4 6 3 16,-3 6-2-16,-6 1 5 15,0 0-6-15,-4 0-16 16,0 10-89-16,0-10-203 16,-8-9-464-16</inkml:trace>
  <inkml:trace contextRef="#ctx0" brushRef="#br0" timeOffset="246677.0036">9438 11755 842 0,'0'0'603'16,"0"0"-386"-16,0 0 30 15,0 0-85-15,0 0-88 16,0 0-23-16,0 0 29 15,-52 110-13-15,51-56-9 16,1 0-17-16,0-3-14 16,3-3-17-16,13-8-4 15,1-8-5-15,2-7-1 16,-2-12-2-16,3-5-6 16,3-8 8-16,-3-8 0 15,1-16-6-15,-3-6-8 16,-2-12 0-16,-3-10-1 15,-10-9 7-15,-3-2 2 16,0 0 5-16,-7 9 1 0,-8 12 0 16,3 13 7-16,-2 12-7 15,0 13 8-15,-2 4-8 16,-1 4-1-16,-2 19 0 16,3 11 0-16,1 5 1 15,5 4 6-15,3-2 10 16,5-1-1-16,2-7 1 15,0-6-2-15,6-5 0 16,11-5 0-16,0-6-1 16,7-3 5-16,6-4 3 15,4-4 3-15,2 0 4 0,3-7-9 16,-5-7-13 0,-4 0-5-16,-8-2 5 0,-5 6-5 15,-9 1-1-15,-6 3-36 16,-2 2-58-16,-7 0-60 15,-13-1-195-15,-2 2-566 0</inkml:trace>
  <inkml:trace contextRef="#ctx0" brushRef="#br0" timeOffset="247914.2348">9784 11618 416 0,'0'0'538'16,"0"0"-271"-16,0 0 58 15,0 0-131-15,0 0-71 16,0 0-68-16,0 0-43 16,6 8-10-16,10 13 12 0,1 8 14 15,-4 4-6-15,-7 4-4 16,-4 0 6-16,-2-2 0 16,-4-2-7-16,-15-3-9 15,2-7-2-15,-3-6-5 16,10-6 9-16,-1-8-2 15,9-3 2-15,2-2 6 16,0-17-15-16,2-5-1 16,19-7-5-16,3 0-8 15,1-1-4-15,3 1 4 16,-7 2 7-16,-4 4 5 16,-1 3 1-16,-9 3 0 15,0 5 6-15,-6 2 12 16,-1 5 25-16,0 3 8 15,0 2 7-15,0 2-12 0,0 0-24 16,-8 11-21-16,-3 13 9 16,4 8 8-16,-2 8 3 15,4 2-5-15,5-1 2 16,0-3-12-16,7-5-6 16,4-4 1-16,0-6-1 15,3-9-27-15,2-3-82 16,2-11-102-16,-5 0-264 15,-2-11-632-15</inkml:trace>
  <inkml:trace contextRef="#ctx0" brushRef="#br0" timeOffset="248148.7009">9979 11226 1247 0,'0'0'217'15,"0"0"-68"-15,0 0-84 16,0 0 53-16,97 85 26 16,-52-33 7-16,-4 11-39 15,-6 3-38-15,-7 1-26 16,-14 2-11-16,-14 14-16 16,-8 18-9-16,-51 19-11 15,-30 3-1-15,7-31-120 16,-9-24-432-16</inkml:trace>
  <inkml:trace contextRef="#ctx0" brushRef="#br0" timeOffset="252439.4465">11600 17913 677 0,'0'0'204'0,"0"0"-18"16,0 0 31-16,0 0-24 15,0 0-56-15,-92-14-47 16,66 36-9-16,-3 12 14 16,0 9 21-16,3 7-4 15,4 4-35-15,6 2-16 16,5-4-4-16,6-3-14 16,5-7-16-16,2-1-11 15,17-8-1-15,4-2-6 16,6-8 0-16,-1-3-2 15,3-11 1-15,-3-5-2 0,3-4 4 16,2-10-1-16,-1-14 3 16,2-11-5-16,-4-12-1 15,0-21-4 1,-10-25-1-16,-15 3 14 0,-5 9-15 16,0 16 1-16,-15 25 5 15,-7 4-6-15,-5 9-16 16,-3 17-20-16,-1 10-47 15,5 21-57-15,24 35-141 16,2-6-89-16,16-6-515 0</inkml:trace>
  <inkml:trace contextRef="#ctx0" brushRef="#br0" timeOffset="253094.3008">13836 17982 157 0,'0'0'602'0,"0"0"-411"16,0 0 92-16,0 0-30 15,0 0-51-15,0 0-59 0,-93-10-42 16,59 48 4 0,2 10 10-16,2 11-3 0,8 1-26 15,7 0-25 1,11-5-15-16,4-7-16 0,12-5-11 15,13-11-7-15,9-7-3 16,2-7 3-16,7-10-3 16,-2-8-2-16,-1-1 8 15,2-20-3-15,-6-8-11 16,-5-11 7-16,-5-8 4 16,-7-9-6-16,-13-9-5 15,-6-1 15-15,0 5-8 16,-17 8-7-16,-7 16 9 15,-8 16-5-15,-6 14-5 16,-5 8-9-16,-3 16 2 0,0 19-26 16,-6 36-96-16,13-9-125 15,9-6-591-15</inkml:trace>
  <inkml:trace contextRef="#ctx0" brushRef="#br0" timeOffset="271099.3387">16070 18054 97 0,'0'0'177'16,"0"0"-45"-16,0 0-16 15,0 0-7-15,0 0-7 16,0-30-25-16,0 26-11 0,0-1-2 16,-4 3 12-16,2-4 5 15,-1 3-16-15,-1 0 9 16,2-2-7-16,-3 3-1 15,0-4 13-15,1 3-4 16,-5-2-21-16,4 0-13 16,-4 2-6-16,0 0 3 15,-2 1 3-15,1 1-15 16,-2 1-14-16,-1 0-1 16,-2 0-5-16,-4 8-4 15,2 4 6-15,-2 3 0 16,0 1-7-16,7 2 0 0,4-1 6 15,2 1-7 1,5-2 0-16,1 0-2 0,0-1 0 16,0-4 1-16,7-2-8 15,3-3 8-15,4-2-9 16,0-4 2-16,1 0 8 16,1-4 0-16,2-11 0 15,-5 1 1-15,-1-2-1 16,-3-3 1-16,-2 4-1 15,-3-1 2-15,-3 6 8 16,0 4 3-16,-1 1 13 16,3 2-2-16,-3 3-15 15,4 0-9-15,3 12-11 16,6 14 11-16,1 12 11 0,0 12 28 16,4 6 12-1,-6 1-15-15,-3-3-4 0,-4-2-16 16,-3-8-6-16,-2 0-1 15,0-6-1-15,-4-1-7 16,-10-7 0-16,-4-6 10 16,-3-7-2-16,0-11-7 15,1-6 14-15,-1-4-7 16,-1-23-8-16,3-8 8 16,9-4-7-16,7-5-1 15,3 5-1-15,0 6 0 16,13 9-1-16,1 6 1 15,2 8-9-15,1 2 3 16,2 7-4-16,-3 1-8 0,4 0-49 16,0 0-59-16,8 7-80 15,-5-1-181-15,-2-3-462 0</inkml:trace>
  <inkml:trace contextRef="#ctx0" brushRef="#br0" timeOffset="271507.3718">16480 17889 329 0,'0'0'320'0,"0"0"-153"16,0 0 43-16,0 0-9 15,0 0-39-15,0 0-31 16,0 0-31-16,-41-8-31 16,20 26 4-16,0 5 41 15,-3 10-4-15,3 3-18 16,7 8-27-16,1 0-15 15,6 2-12-15,6-1-14 16,1-5-11-16,0-5-11 16,6-4-2-16,7-9 1 0,0-5-1 15,1-5-1-15,3-3-70 16,0-6-78-16,15-3-91 16,-7-12-263-16,-5-6-512 0</inkml:trace>
  <inkml:trace contextRef="#ctx0" brushRef="#br0" timeOffset="271678.5106">16450 18156 806 0,'0'0'334'15,"0"0"-211"-15,0 0-17 0,0 0-76 16,0 0-22-16,98-54-8 15,-66 47-134-15,-4-1-223 0</inkml:trace>
  <inkml:trace contextRef="#ctx0" brushRef="#br0" timeOffset="272096.3679">16608 17963 980 0,'0'0'294'16,"0"0"-72"-16,0 0-113 16,0 0-80-16,0 0-29 0,0 0 0 15,0 0 0-15,24 12 0 16,-14 1 2-16,-5 1 4 16,-4 3 5-16,-1 0 26 15,0 1 11-15,0-1-12 16,0-2 7-16,-3-2 4 15,2-3-11-15,1 2-15 16,0 0-8-16,0 2-1 16,8 1-2-16,6 3 5 15,2 1-4-15,5 0-3 16,-4 1-7-16,-3-3 0 16,0-2-1-16,-6-1 1 15,-4-5 0-15,-4-1 9 0,0-1-3 16,0-3 5-16,-12 1 8 15,-9-5 4-15,-1 0-13 16,-2 0-1-16,-1-6-10 16,4-4-70-16,4-1-83 15,7 3-140-15,4 0-354 0</inkml:trace>
  <inkml:trace contextRef="#ctx0" brushRef="#br0" timeOffset="272453.3106">16923 18054 990 0,'0'0'312'16,"0"0"-56"-16,0 0-134 15,0 0-36-15,0 0 6 16,-39 98 5-16,30-62-24 15,6-2-22-15,0-5-6 16,3-7-16-16,0-6-13 16,0-7-5-16,0-2-5 15,3-6-4-15,5-1 7 16,2 0 3-16,6-5 7 16,-2-14 3-16,-4-1-14 15,2-4-1-15,-6-1 15 16,-6 1-10-16,0 4-4 0,-5 4 1 15,-11 3-9 1,-8 9-11-16,-16 4-101 0,6 0-179 16,5 0-571-16</inkml:trace>
  <inkml:trace contextRef="#ctx0" brushRef="#br0" timeOffset="273313.3968">16999 17804 793 0,'0'0'234'16,"0"0"9"-16,0 0-81 16,0 0-70-16,0 0-14 15,0 0 1-15,0 0-7 16,87 20-4-16,-60 5 16 15,-4 7 7-15,1 6-8 0,-5 4-8 16,-5 4-23 0,-4 4-11-16,-4 1-10 0,-2 0-7 15,-4-2 4-15,0-2-7 16,-3-1 5-16,-7-7 1 16,-4-2-6-16,-3-2-5 15,2-4 0-15,-4-3-5 16,3-6-10-16,-3-2-1 15,4-6 0-15,-5-14-60 16,4 0-125-16,0-12-585 0</inkml:trace>
  <inkml:trace contextRef="#ctx0" brushRef="#br0" timeOffset="274328.7172">17318 18106 332 0,'0'0'193'0,"0"0"-47"16,0 0-54-16,0 0-8 15,0 0 9-15,0 0-4 16,0 35-3-16,0-24-10 16,0-4 7-16,0 3-19 15,1-4-25-15,3 1-15 0,-2-1-8 16,2-1-8-16,-2-1-7 16,4 3 1-16,0-3 4 15,1 1-5-15,-4 0 5 16,4-3-4-16,-6 0-1 15,-1-2 16-15,2 0 39 16,-1 0 22-16,3 0 5 16,2-9-14-16,1-7-30 15,-1-1-4-15,2-1-4 16,2-1 4-16,-4 1-3 16,3 1-11-16,0-1-2 15,1 3 6-15,0 0 0 0,1-2 2 16,1 3-5-16,3 2 5 15,-3 0-4-15,-1 3 7 16,1 1-4-16,-1 3-2 16,-2 1-12-16,-6 2-3 15,4 0-8-15,-5 2 0 16,0 0-1-16,-2 0-1 16,5 0 1-16,-2 5-1 15,2 5 1-15,1-1 0 16,-2 2 1-16,3-1-1 15,-3 5 0-15,-2 1-43 16,-2 3-102-16,0 13-84 16,-2-6-308-16,-10-2-546 0</inkml:trace>
  <inkml:trace contextRef="#ctx0" brushRef="#br0" timeOffset="274869.458">17353 18397 403 0,'0'0'300'16,"0"0"-69"-16,0 0-72 15,0 0-85-15,0 0-20 0,0 0-25 16,0 0 8-16,0 5 23 16,4-1 54-16,2-1-2 15,3 1-29-15,0 2-27 16,-3-4-23-16,1 2-2 16,-3-2-12-16,0-2-2 15,2 0 4-15,-1 0 5 16,3 0 11-16,3-3-3 15,2-8-5-15,-2 3-6 16,0-4 1-16,3 2 5 16,-5-2-1-16,2 0 4 15,3 3 2-15,-5-1-2 0,2 0-11 16,-1 1-9-16,1 3-5 16,0-1-5-16,-3 2 5 15,-2 3-6-15,1 2 6 16,-5 0-7-16,0 0-2 15,1 0 2-15,-1 0-1 16,-1 0 0-16,2 0 1 16,-1 0-1-16,-2 2 0 15,1 3-40-15,-1-1-84 16,0 1-76-16,0-5-279 16,0 0-362-16</inkml:trace>
  <inkml:trace contextRef="#ctx0" brushRef="#br0" timeOffset="276130.4723">17913 17944 183 0,'0'0'191'16,"0"0"-56"-16,0 0-16 16,0 0-1-16,0 0-24 15,0 0-7-15,0 0 7 16,0-9 14-16,0 8-2 16,0-2-22-16,0 2-22 15,0-4 0-15,0 2 1 16,-3 2 2-16,1-1-6 15,0 2-4-15,0-1-17 16,1 1-18-16,-4-2-2 0,2 2-8 16,-3 0 3-16,0 0-3 15,-2 0-1-15,2 0 1 16,-3 3-1-16,-2 6 0 16,2 0 0-16,-2 3 1 15,2 0-1-15,0 1 2 16,5-1-2-16,-2 1-3 15,1 2-4-15,4 0 6 16,0 4-6-16,1-2 15 16,0 2-6-16,0-1 3 15,0 1-3-15,0-1 6 16,0-2 7-16,0-1-5 0,0 0-6 16,0-1 4-16,0 0-15 15,2-4 6-15,3 2 3 16,1-3-10-16,1-2 1 15,-1 2 15-15,2-2-6 16,-1-1 0-16,-1 0 4 16,2-1 0-16,-2-2 3 15,2 0 1-15,-1 0 0 16,2-3-3-16,-2 0 11 16,2 0 1-16,0 0-6 15,2 0 6-15,2 0-3 16,-2-1-5-16,2-5-7 15,1-4 0-15,-2 1-2 16,-2-4-4-16,2 0 3 16,-1-2 4-16,-4-1-2 0,2 3-2 15,-2-4-1-15,0-1 0 16,-2 3-2-16,2-1-5 16,-2-1 8-16,-1 1-9 15,0-1 10-15,-2 1 2 16,0 2 0-16,-2-1 4 15,3 2-2-15,-3 0 1 16,0-1-3-16,0 1-1 16,0 2-3-16,0 2 0 15,0-1-7-15,0 1 12 16,0 3-13-16,-3 1 7 16,1 0-1-16,2-1-7 15,-2 3 6-15,-2-1 3 0,0 0-1 16,1-1-1-16,0 2 2 15,-3-1-1-15,1-1-1 16,-2 1-1-16,4 1-6 16,-4 0 2-16,3 0 5 15,-4 0-1-15,3-1-5 16,-2 1 0-16,0 2 0 16,-2-2 0-16,2 1 0 15,-3 2 0-15,0 0 0 16,2 0-1-16,-6 0-1 15,4 0 1-15,0 0-1 16,-2 0 0-16,0 5 1 0,2-1-1 16,1 0 0-16,0 0-5 15,4 1-6-15,1 0-58 16,1 0-51-16,1-1-79 16,1 1-276-16,1-5-733 0</inkml:trace>
  <inkml:trace contextRef="#ctx0" brushRef="#br0" timeOffset="291699.6313">20448 17988 390 0,'0'0'242'0,"0"0"-132"16,0 0 30-16,0 0-4 16,0 0-44-16,0 0-19 15,0-8 6-15,0 8 1 0,0-1-8 16,0 1 10-16,0 0-5 16,0 0-10-1,0 0-2-15,0 0 1 0,0 0-9 16,0 0 6-16,0 0-3 15,0-2-13-15,0 2-2 16,0 0-4-16,0 0-7 16,0 0-13-16,0 0-6 15,0 0 4-15,0 0 7 16,0 0-7-16,0 0-13 16,0 0-6-16,0 0 0 15,-1 6-6-15,0 13 4 16,0 8 2-16,-1 11 0 0,0 3 17 15,2 6 1 1,0 1 4-16,0 0 5 16,0-6-1-16,0-4-5 0,0-2 3 15,0-6-9-15,0 1-3 16,0-2 2-16,2-1-5 16,-2 2-3-16,0 2 0 15,0-5 6-15,0-2-5 16,0-5-5-16,0-2-1 15,0-6 0-15,0-6 1 16,0-4-2-16,0 1 6 16,0-3 2-16,0 0-2 15,0 0 19-15,0-14 24 0,0-10-27 16,0-12-16 0,0-5-6-16,0-8-1 0,0-1-12 15,0-3-14-15,0 0-7 16,0 6-6-16,0 8-12 15,0 8 4-15,0 14-42 16,0 17-65-16,-4 0-138 16,-11 14-686-16</inkml:trace>
  <inkml:trace contextRef="#ctx0" brushRef="#br0" timeOffset="307232.9126">24247 17544 538 0,'0'0'129'0,"0"0"40"15,0 0 14-15,0 0-61 16,0 0-14-16,0 0 21 16,0-18-13-16,0 17-5 15,0 1-9-15,0 0-19 16,0 0-5-16,0 0-17 16,0 0-11-16,0 0-18 15,-1 0-13-15,1 0-18 16,0 13-1-16,0 6 24 0,0 6 14 15,0 7 11-15,0 6 8 16,6 7-9-16,-2 4-9 16,-1 1 6-16,1 2 5 15,0 0 2-15,-2-2-13 16,1-6 5-16,1-2 1 16,-3-5-14-16,2-4-8 15,-2-3-10-15,0-5 3 16,-1-4 1-16,4-4-7 15,-4-3-2-15,0-7 0 16,0-2-7-16,0-4-1 16,0-1 1-16,0 0-1 15,0 0 0-15,0 0-61 16,-4 0-125-16,-9 0-331 0</inkml:trace>
  <inkml:trace contextRef="#ctx0" brushRef="#br0" timeOffset="315774.8122">11868 19138 225 0,'0'0'231'15,"0"0"-81"-15,0 0 28 0,0 0-1 16,0 0-6-16,-91-54-32 16,73 47-22-16,1 1 2 15,-1-1 4-15,1 4-29 16,-2 3-13-16,0 0-13 16,1 0-22-16,-4 3-5 15,0 15-15-15,2 5-5 16,-1 6 14-16,0 2 4 15,2 4 7-15,7 6-5 16,5-7-10-16,4 6-3 16,3-1-16-16,3 1-3 15,15-2 3-15,5-1-5 16,4-5 2-16,3-3 1 16,2-8-1-16,-2-5-3 15,-3-9-5-15,-4-5 1 0,-2-2 8 16,-1-3 6-1,-2-18 4-15,-1-13 2 0,-3-10-6 16,-4-13-4-16,-6-8-5 16,-4-4-7-16,0-3 1 15,-15 8 4-15,-5 12-5 16,-1 10-16-16,4 15-13 16,1 12-14-16,10 15-42 15,6 24-152-15,6 17-110 16,17-2-297-16</inkml:trace>
  <inkml:trace contextRef="#ctx0" brushRef="#br0" timeOffset="316721.7768">13925 19077 175 0,'0'0'205'16,"0"0"-35"-16,0 0 20 0,0 0-19 15,0 0-14-15,0 0-9 16,0 0 11-16,-14-73 10 16,12 66-6-16,-1 5-7 15,1-1-6-15,2 3-32 16,0 0-39-16,0 0-37 16,0 3-18-16,0 16-22 15,0 12 21-15,0 14 32 16,0 11 6-16,0 6-11 15,0 4-26-15,0-3 4 16,0 0-5-16,7-5 0 16,-1-5-14-16,1-10-1 15,-4-10-8-15,2-7 0 0,-1-11 0 16,-2-5 0-16,-2-4 1 16,0-6 0-16,0 0 8 15,0 0 4-15,0-14 8 16,0-11-21-16,-7-26-2 15,0-5-48-15,-1-11-38 16,7 0-1-16,1 12-15 16,0 2-33-16,10 5-54 15,3 16-87-15,-2 9-325 0</inkml:trace>
  <inkml:trace contextRef="#ctx0" brushRef="#br0" timeOffset="325782.9253">17228 19181 702 0,'0'0'255'0,"0"0"-130"16,0 0 54-16,0 0-32 15,0 0-31-15,0 0-38 16,-45-16-18-16,39 16-9 16,-3 0 2-16,-4 0 20 15,1 0 10-15,-2 10-18 16,-1 4-7-16,-2 4-8 16,0 5-13-16,1 10-3 15,-4 2 1-15,3 7-4 0,2 5-10 16,2 0 14-1,3-1 2-15,6-6-4 0,2-6-2 16,2-6 3-16,0-4 3 16,0-5-2-16,9 0-10 15,3-4 12-15,4 1 0 16,0-1-26-16,2-3 23 16,2 1-13-16,-2-1 10 15,4-1-3-15,-1-3-11 16,-1 0-1-16,2-2-1 15,-5-2 7-15,2-3-10 16,-3-1-1-16,2 0-1 16,-4 0 7-16,3 0 2 15,0-8-2-15,1-7 0 0,2 0 0 16,-1-2-1-16,3-3-1 16,-2-1-1-16,-3-1-4 15,0 0 2-15,-3-3 2 16,0-1-1-16,-3 0 1 15,1-5-5-15,-4 1 0 16,-1-4-2-16,-4 1 0 16,-1 0-1-16,-1 2 0 15,-1 1-5-15,0 0-1 16,0 3 6-16,-5 3-6 16,-3 2 6-16,-4 2-5 0,2 1 5 15,-4 4-5 1,-1 2 0-16,-2 0 5 15,-4 4-5-15,0-1-1 0,-4 1 0 16,-1 3 0-16,-3 2 0 16,3 2-1-16,-2 2 1 15,-2 0 0-15,-2 6-9 16,-2 9 8-16,1 4 0 16,-2 5-7-16,0 4-56 15,8 3-58-15,-1 17-77 16,14-8-92-16,3-4-362 0</inkml:trace>
  <inkml:trace contextRef="#ctx0" brushRef="#br0" timeOffset="332999.2042">20682 19219 385 0,'0'0'255'0,"0"0"-123"0,0 0 5 16,0 0-1-16,0 0-37 15,0 0-13-15,0-19 1 16,0 19-3-16,0 0-1 16,0-2 8-16,-4 2 2 15,0-4-15-15,-5 1-18 16,0-2-28-16,-3 3-10 16,-3-4 3-16,0 3-3 15,-5 1-9-15,0 2-1 16,-4 0-1-16,5 0-3 15,-4 0 21-15,2 0-3 16,2 0-1-16,-2 0 0 0,3 0-3 16,0 0-4-1,2 5 7-15,0 1-8 16,3-2-6-16,1 3-10 0,0 3 0 16,1 4 12-16,-2-1-12 15,2 7 12-15,-2 2-1 16,0 6 9-16,2 0-2 15,3 2 1-15,-1 4-6 16,3 1-2-16,5-1 8 16,1-1-9-16,0 0 2 15,0-3 0-15,1-3 4 16,7-2 0-16,1-1 3 16,3 0-1-16,-1-1-6 15,0-1-1-15,1 1 7 16,1-4 1-16,2 2-5 15,-3 1-5-15,4-5 3 16,-3-2 4-16,5 0 1 0,-3-4-5 16,2 0-3-16,-1-3 5 15,2 0 3-15,-1-2-10 16,1 2 15-16,-1-7-6 16,3 3 14-16,-2-3 3 15,1 2-10-15,-7-3-1 16,4 0 8-16,-2 0-6 15,0-9 4-15,2-1 2 16,2-9-3-16,2 3-7 16,-3-3-7-16,4 0 1 15,2 0-5-15,-3 0 1 0,-2-2-2 16,0 2-2 0,-4 2 5-16,2-2-4 0,-4 3-2 15,-1-2 1-15,-1 3-1 16,1 1 0-16,-3-3 2 15,0 2-7-15,-1-3 9 16,-1-1-9-16,1 0 0 16,-3-3 6-16,-2 0-6 15,-2 2 6-15,0-3-1 16,0-1 0-16,0 1-5 16,0 0 5-16,0-1-6 15,-2-2 0-15,-4 2 0 16,-1 2 1-16,-2 1 5 15,6 2-6-15,-5 1 0 16,0 2-1-16,1 3 1 0,-2-1 0 16,3 3 4-16,1 3-4 15,-2 2-2-15,0 2 1 16,-2-2 0-16,0 6-1 16,0-2 1-16,-3 2-5 15,-5 0 5-15,0 0-1 16,-3 0 1-16,-3 0 1 15,0 0 0-15,0 2-1 16,-2 4 1-16,-1-1-1 16,3-2 1-16,2 2-1 15,2 3-51-15,-1 3-49 16,-1 8-70-16,-18 36-80 0,3-4-223 16,-5 3-549-16</inkml:trace>
  <inkml:trace contextRef="#ctx0" brushRef="#br0" timeOffset="339290.6701">22005 4480 863 0,'0'0'169'0,"0"0"26"16,0 0-2-16,0 0-13 15,0 0-39-15,97-83-28 16,-52 64-33-16,11 4-30 16,8-1-9-16,6 1-10 15,6 2-19-15,-5 1-4 16,-3 1-7-16,-6 2-1 16,-14 3 0-16,-15 3-58 15,-15 2-79-15,-14 1-83 16,-22 0-104-16,-17 8-167 15,-10 4-199-15</inkml:trace>
  <inkml:trace contextRef="#ctx0" brushRef="#br0" timeOffset="339494.1526">22113 4622 766 0,'0'0'242'0,"0"0"14"16,0 0-5-16,104-15-53 15,-54 2-46-15,6 0-42 16,-1 1-26-16,1 2-32 16,-1 1-26-16,-4 1-18 15,-6 3-7-15,-10 5-1 16,-10 0-72-16,-10 9-159 16,-15 1-433-16</inkml:trace>
  <inkml:trace contextRef="#ctx0" brushRef="#br0" timeOffset="344726.713">24611 19093 585 0,'0'0'117'0,"0"0"29"16,0 0-21-16,0 0-38 15,0 0-15-15,0 0-1 0,-2-27 2 16,2 24-7-16,-2-2 8 16,1 2-5-16,-4-3-7 15,3 0-2-15,-4 1-14 16,-1-3-6-16,-2 2-7 16,4-2 4-16,-5 2 7 15,0 0-6-15,0-1 3 16,-1 2-9-16,0 0 0 15,-3 3-16-15,0-2 2 16,-4 4 1-16,3 0-9 16,-4 0 9-16,4 0-4 15,1 0-13-15,-2 8 4 0,2 2 0 16,-1 1 1 0,0 2 3-16,2 2-1 0,-1-1 9 15,1 2-2-15,2 3 3 16,-2-1-4-16,2 1 0 15,1 0-5-15,3 1-8 16,0 3 6-16,0-1-2 16,3 2 2-16,-1 0-7 15,3-1 10-15,2-3-9 16,0 2 9-16,0-3 1 16,0 0 5-16,0 0 0 15,0 0-1-15,4 4 5 16,5 2 7-16,3 0-3 15,-2 1 0-15,3-1-4 16,2-3-5-16,-1 0 5 0,2-5 9 16,-1-2 1-16,1-3-1 15,-4-2 1-15,1-4 6 16,-1 2-10-16,-1-4-5 16,2-1 1-16,-1 1 8 15,6-1-3-15,-2 0-7 16,3-1-9-16,1-2-2 15,-2 0-2-15,2 0-2 16,0 0 0-16,1 0-6 16,-2 0 7-16,1 0 2 15,0 0 2-15,-1 0-5 16,-4 0 1-16,0-2 5 16,0-4-1-16,-1 4-2 0,-1-2 1 15,-1 0 3-15,0 0 1 16,-1-1-1-16,0 1-4 15,2-2 3-15,0 0 0 16,-3-3-1-16,4 1-2 16,2-3 1-16,-1 1-1 15,-3 1 2-15,-2-2-2 16,1 0-2-16,-1 1 2 16,0-3-7-16,0-2 8 15,-2 0-1-15,3-3-8 16,-1-1 6-16,2-2-6 15,-2 2 1-15,-2 0-1 16,1 1 0-16,-2 1 5 16,-2 1-5-16,1-1 5 0,0-2 0 15,-3 2-5-15,1-3 7 16,-1 1-7-16,1 0 5 16,-3 0-5-16,1 1 0 15,-2 2 1-15,0 2-1 16,0 3 5-16,0 1-6 15,0 1 0-15,0 1 1 16,0-1-1-16,0 3 1 16,0 0 5-16,0 2-5 15,-2-5 0-15,-3 6 0 16,0-4 0-16,1-2 0 16,-3 2 0-16,3 0 0 15,-3-1 0-15,1 1-1 0,-1-2 0 16,-1 4 1-16,5-3 0 15,-6 2 0-15,5-1 0 16,-3 1-1-16,3 2 2 16,1-2-2-16,-2 1 2 15,3 4-1-15,-2-3-1 16,2 2 1-16,-3 2-1 16,5-1 0-16,-2 1 0 15,1-2 0-15,-4 2 1 16,2-3-1-16,0 2-1 15,-1 1 1-15,-1-2-1 16,-1 2 1-16,1-2 0 16,-2 2-1-16,1 0 0 0,-3-1 0 15,-2 1 0-15,0 0 1 16,-1 0-1-16,0 0 1 16,0 0 0-16,-3 0 0 15,3 0 0-15,-1-3 0 16,3 3 0-16,-1 0 0 15,-1 0 0-15,0-2 0 16,-5 2 0-16,-4 0 0 16,-1 0-38-16,-1 0-74 15,-1 0-109-15,8 0-158 16,4-12-915-16</inkml:trace>
  <inkml:trace contextRef="#ctx0" brushRef="#br0" timeOffset="347346.5338">15472 19955 575 0,'0'0'118'0,"0"0"-80"15,0 0 8-15,0 0-3 16,0 0-28-16,0 0-14 15,-3-8 0-15,3 8-1 16,0 0-1-16,0 0-8 16,0 10-37-16,0 9-42 15,0-3-96-15,0 0-215 0</inkml:trace>
  <inkml:trace contextRef="#ctx0" brushRef="#br0" timeOffset="347540.8093">15535 20258 517 0,'0'0'81'16,"0"0"-64"-16,0 0-17 16,0 0 0-16,0 0 1 15,0 0-1-15,0 0-15 16,6 94-67-16,-3-70-38 15,1-3-179-15</inkml:trace>
  <inkml:trace contextRef="#ctx0" brushRef="#br0">15582 20483 715 0</inkml:trace>
  <inkml:trace contextRef="#ctx0" brushRef="#br0" timeOffset="369928.8749">9043 2406 958 0,'0'0'133'0,"0"0"-96"16,-91 87 0-16,60-48 23 15,4-1-18-15,2-4-3 16,2-1-15-16,5-9-14 16,4-7-4-16,5-7 3 15,0-9 0-15,7-1 52 16,-1-17 27-16,3-15-46 15,0-9-10-15,0-11 8 16,0 0 15-16,10 0-8 16,3 10-20-16,-1 12 3 15,1 15 9-15,0 15-33 16,8 1-6-16,4 29-3 16,11 11 3-16,6 8 0 15,0 3 11-15,3-3-3 0,-6-8-7 16,7-13 8-16,-4-9 7 15,-3-16 10-15,3-5 14 16,-4-27 14-16,0-14-19 16,-4-13-19-16,-6-21-3 15,-10 5-5-15,-12-3-7 16,-6 7 0-16,0 19-1 16,-11 8-2-16,-2 19-17 15,-3 22-7-15,-3 5-71 16,-3 29-30-16,0 14 0 15,10 30-116-15,5-13-92 16,7-7-320-16</inkml:trace>
  <inkml:trace contextRef="#ctx0" brushRef="#br0" timeOffset="370242.369">9713 2311 1136 0,'0'0'205'0,"0"0"-126"16,0 0 25-16,0 0-22 16,0 0 4-16,-89 118-9 15,81-77-33-15,8-6-21 16,0-3-11-16,14-7 0 16,9-9 4-16,2-10-3 0,2-6 6 15,4-4 12-15,-4-21 3 16,0-8-8-16,-11-9-8 15,-7-3-10-15,-9 0 1 16,0 9-9-16,-14 9-5 16,-13 11-27-16,3 12-18 15,0 4-41-15,3 17-33 16,21 22-110-16,0-1-108 16,0-5-416-16</inkml:trace>
  <inkml:trace contextRef="#ctx0" brushRef="#br0" timeOffset="370464.7048">10093 2267 1483 0,'0'0'220'0,"0"0"45"16,0 0-55-16,0 0-131 16,0 0-52-16,0 0-27 15,0 0 7-15,-6 100 20 16,11-44-9-16,4 2-8 15,-4-2-4-15,0-3-6 16,-5-7-21-16,0-12-90 16,-5-12-149-16,-13-10-66 15,-3-12-342-15</inkml:trace>
  <inkml:trace contextRef="#ctx0" brushRef="#br0" timeOffset="370627.4596">9671 2225 1117 0,'0'0'248'16,"0"0"-206"-16,111-30 51 15,-5 13-25-15,41-1-33 16,22 2-29-16,-1 2-6 16,-51 6-188-16,-41-1-464 0</inkml:trace>
  <inkml:trace contextRef="#ctx0" brushRef="#br0" timeOffset="371086.3042">11546 1910 1390 0,'0'0'234'0,"0"0"-36"15,-97-6-20-15,42 34-58 16,-22 27-13-16,-12 33-21 16,0 29-10-16,12 15-26 15,28-3 1-15,24-8-17 16,25-17-16-16,0-19-12 15,21-19-6-15,9-22-5 16,14-17-62-16,30-8-62 0,43-29-100 16,-7-16-152-16,-11-20-495 15</inkml:trace>
  <inkml:trace contextRef="#ctx0" brushRef="#br0" timeOffset="371267.5143">11901 2091 1324 0,'0'0'340'0,"0"0"-39"15,0 0-56-15,0 0-115 16,0 0-85-16,0 0-44 16,0 0 7-16,-80 107 6 15,55-38-6-15,-4 8 1 16,0-1-8-16,0 0-1 16,0-7-18-16,-14 0-117 0,9-18-168 15,3-19-396-15</inkml:trace>
  <inkml:trace contextRef="#ctx0" brushRef="#br0" timeOffset="371454.9501">11465 2210 1252 0,'0'0'332'16,"0"0"-187"-16,0 0-42 16,0 0-37-16,104 16 50 15,-50 17 0-15,6 10-33 16,5 7-4-16,-1 7-16 15,-1 1-41-15,-8 2-11 16,-3-3-11-16,9-1-101 16,-15-14-240-16,-9-20-551 0</inkml:trace>
  <inkml:trace contextRef="#ctx0" brushRef="#br0" timeOffset="371784.3591">12350 2173 1445 0,'0'0'228'16,"0"0"-38"-16,0 0-111 16,0 0-29-16,-79 109 53 15,61-47 4-15,1 7-30 16,8 1-25-16,8-4-25 16,1-8-17-16,7-14-4 15,20-15-5-15,3-12-1 16,9-17 1-16,1-8 5 0,2-25-6 15,-6-16 0 1,-5-26-2-16,-16-23 2 0,-9 4 0 16,-6 15 1-16,-6 21-1 15,-9 29 0-15,-4 6 1 16,0 9-1-16,4 14-6 16,-1 0-14-16,3 25-59 15,6 10-69-15,9 23-86 16,20-8-161-16,5-9-432 0</inkml:trace>
  <inkml:trace contextRef="#ctx0" brushRef="#br0" timeOffset="371979.8406">12897 2240 1219 0,'0'0'642'0,"0"0"-448"0,0 0-55 16,0 0-101-16,0 0-36 15,-15 91 36-15,15-35 14 16,0 8-22-16,0 2-19 16,8 1-11-16,-2-6-1 15,-6 10-104-15,0-20-224 16,-9-22-585-16</inkml:trace>
  <inkml:trace contextRef="#ctx0" brushRef="#br0" timeOffset="372280.0269">12942 2147 816 0,'0'0'815'0,"0"0"-703"16,0 0 21-16,61-83-60 15,-30 74-41-15,7 6-17 16,-1 3-8-16,1 4-6 16,-8 17 5-16,-8 7 2 15,-10 2 1-15,-12 8 3 16,-2 4 19-16,-25 1 34 15,-8 1-3-15,-6-3-8 16,3-3 6-16,7-2-4 16,7-3-18-16,11-4-20 15,12-3-16-15,1-2 4 16,21-2-5-16,20-7 0 16,14-3 7-16,15-9-8 0,8-3-64 15,28-24-122-15,-20-9-200 16,-19-10-970-16</inkml:trace>
  <inkml:trace contextRef="#ctx0" brushRef="#br0" timeOffset="372505.1746">13557 1811 973 0,'0'0'800'16,"0"0"-642"-16,0 0-10 0,0 0-21 15,144-6-27 1,-52 66-23-16,16 35-16 16,-8 20-24-16,-28 16-15 0,-48 3-10 15,-42 3-6-15,-81 10 2 16,-82 12-8-16,-103-4-45 16,30-40-297-16,-18-24-1162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29:42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21925 8044 434 0,'0'0'90'0,"0"0"-6"15,0 0-5-15,0 0 36 16,0 0 2-16,0 0-24 16,56-38-11-16,-23 16-11 15,14-5-4-15,9-3-5 16,25-7 5-16,22-6-11 15,26-4-2-15,4-2-2 0,-22 14-12 16,-32 10-16-16,-34 14-6 16,-8 3-17-16,-6 0 5 15,-4 2-5-15,-3 0-1 16,-14 4-7-16,-5 2-8 16,-5 0-2-16,0 0-21 15,0 0-38-15,0 0-57 16,-14 5-13-16,0 6-18 15,-20 11-41-15,1-2-32 16,-1-2-161-16</inkml:trace>
  <inkml:trace contextRef="#ctx0" brushRef="#br0" timeOffset="593.3693">22024 8348 557 0,'0'0'103'16,"0"0"-12"-16,0 0 51 0,0 0 26 16,0 0-22-1,123-88-23-15,-49 46-25 0,35-8-12 16,34-16-20-16,21-1-13 15,2 3 1-15,-10 6-7 16,-25 13 6-16,-10 3-23 16,-27 11-5-16,-24 6-6 15,-24 9-6-15,-15 7-12 16,-4-1 1-16,-4 3-1 16,-8 1-1-16,-13 6-26 15,-19 4-104-15,-17 13-243 16,-18 6-194-16</inkml:trace>
  <inkml:trace contextRef="#ctx0" brushRef="#br0" timeOffset="2338.0312">13422 10977 872 0,'0'0'100'0,"0"0"-51"0,0 0 22 16,0 0 53-16,0 0 1 16,84-99-18-16,-50 76-21 15,12-1-13-15,8-1-11 16,6-2-12-16,7-1-5 15,2-2-11-15,-1 3-15 16,-5 2-18-16,-5 6 5 16,-13 0-5-16,-7 7-1 15,-13 4 0-15,-9 1 0 16,-10 6-38-16,-3-2-41 16,-3 3-86-16,-7 0-95 15,-11 8-30-15,-7-1-218 0</inkml:trace>
  <inkml:trace contextRef="#ctx0" brushRef="#br0" timeOffset="2555.6142">13515 11125 1081 0,'0'0'158'16,"0"0"-106"-16,0 0 48 15,122-54 45-15,-61 25-39 16,4-2-36-16,1 1-32 16,-2 2-23-16,0 5-14 15,-7 8-1-15,-6 7-79 16,-13 4-262-16,-22 4-722 0</inkml:trace>
  <inkml:trace contextRef="#ctx0" brushRef="#br0" timeOffset="33273.8194">2377 14566 497 0,'0'0'141'0,"0"0"-83"16,0 0 42-16,0 0 59 15,0 0-2-15,0 0-37 0,-35-60-24 16,33 46 1 0,-2-3 31-16,2-2-9 0,0 0-34 15,2-1-15-15,0-1-14 16,0 1-8-16,0-1-10 15,4-1-19-15,9 3-10 16,4 2-9-16,1 3-6 16,6 3 5-16,8 3-5 15,-1 6-4-15,6 2 3 16,0 0 5-16,1 4-5 16,-4 10 5-16,0 3-5 15,-2 2 7-15,-6 3-1 16,3 6-1-16,-5 1-4 15,-8 2-2-15,2 4 8 16,-8 2 0-16,-4-1 12 0,-3-1-6 16,-3 0-5-1,0 0 6-15,-3 0-5 0,-10 1 4 16,2-3-5-16,-5-1 0 16,2-3 0-16,0-4 8 15,3-3-8-15,2-3 0 16,-1-5 0-16,4 0-1 15,-1-4 1-15,2-1-1 16,2-1 1-16,0 0-1 16,2-5 0-16,1 1 0 15,0-4-1-15,0 0 1 16,0 0-7-16,0 0-4 0,4 0 0 16,10 0 11-1,6 0 6-15,7 0 18 0,7-4 7 16,5-5 2-16,1-1-6 15,4-5-8-15,-1-1 6 16,-1-3-8-16,0 3-3 16,-2-1-13-16,-5 2 12 15,-1 0-1-15,-7 1 2 16,-3 2 1-16,-3 0 3 16,-8 5 4-16,-3 1 2 15,-5 2-5-15,-3 4-7 16,-2 0-3-16,0 0-9 15,0 0 0-15,0 0-1 16,0 0-67-16,-7 6-83 16,-3 5-127-16,-7 3-440 0</inkml:trace>
  <inkml:trace contextRef="#ctx0" brushRef="#br0" timeOffset="34734.5873">3116 13341 97 0,'0'0'975'0,"0"0"-724"0,0 0-35 16,0 0 27-16,0 0-104 16,0 0-92-16,-11 0-32 15,11 29-14-15,18 9 47 16,-1 6-11-16,6 5-24 16,-1-3-7-16,1-5 1 15,-4-4-7-15,1-8-50 16,-6-10-140-16,-3-9-302 15,-11-10-332-15</inkml:trace>
  <inkml:trace contextRef="#ctx0" brushRef="#br0" timeOffset="35073.4249">2958 13027 1160 0,'0'0'176'0,"0"0"-79"0,0 0 51 16,0 0-68-16,0 0-43 16,0 0 2-16,-59 104 2 15,59-79-22-15,0-6-18 16,2-8 0-16,14-6-1 16,-2-5 1-16,2-2-1 15,-3-20 0-15,-3-7 1 16,-1-8 6-16,-7-5 5 15,-2 1-1-15,-6 1-2 16,-11 4 3-16,-7 6-5 16,0 8-6-16,0 5 0 0,4 9-1 15,5 3 0-15,8 5-1 16,7 0-83-16,8 22-115 16,16 0-112-16,6 0-260 0</inkml:trace>
  <inkml:trace contextRef="#ctx0" brushRef="#br0" timeOffset="35291.1048">3547 12805 1416 0,'0'0'291'0,"0"0"-126"15,0 0-40-15,0 0-84 16,0 0-15-16,0 0 52 15,48 113-28-15,-26-67-30 16,2 1-9-16,-2 5-11 16,5 0-32-16,1 6-137 15,-3-14-313-15,-9-15-382 0</inkml:trace>
  <inkml:trace contextRef="#ctx0" brushRef="#br0" timeOffset="35494.6206">3800 12926 1332 0,'0'0'334'0,"0"0"-150"16,0 0-83-16,0 0-2 15,18 118 2-15,-2-58-8 16,5 3-25-16,-3-2-37 16,1-1-12-16,-1-3-10 15,-4-1-9-15,-3-5-24 16,-2-6-110-16,-5-2-90 15,-4-17-345-15,0-11-138 0</inkml:trace>
  <inkml:trace contextRef="#ctx0" brushRef="#br0" timeOffset="35725.5478">3800 12954 879 0,'0'0'224'0,"0"0"-4"16,5-111 30-16,11 78-103 0,9 9-45 15,5 8-17-15,4 7-12 16,2 9-26-16,0 0-24 16,-2 7-12-16,-5 12-11 15,-4 4 8-15,-10 4 8 16,-4 2-4-16,-11 3-5 16,-3 5-6-16,-28 4 11 15,-14 7-12-15,-37 26-21 16,9-12-92-16,5-9-371 0</inkml:trace>
  <inkml:trace contextRef="#ctx0" brushRef="#br0" timeOffset="36538.7836">5050 14253 1011 0,'0'0'184'16,"0"0"-107"-16,0 0 61 15,0 0-86-15,0 0-43 16,0 0-18-16,75-66-3 16,-34 47-136-16,14 8-70 15,-14 2-106-15,-13 7-411 0</inkml:trace>
  <inkml:trace contextRef="#ctx0" brushRef="#br0" timeOffset="36673.104">5153 14430 525 0,'0'0'152'0,"0"0"-71"16,0 0 41-16,0 0-83 16,0 0-17-16,0 0 1 15,149-108-23-15,-83 56-140 16,-7 4-348-16</inkml:trace>
  <inkml:trace contextRef="#ctx0" brushRef="#br0" timeOffset="36920.4192">5302 14011 861 0,'0'0'235'0,"0"0"-129"15,0 0 100-15,0 0-93 16,0 0-80-16,0 0 2 16,114-19 9-16,-56 25-9 15,-3 13-12-15,-7 7 18 16,-8 4 10-16,-16 4 9 15,-11 5-10-15,-13 6-6 16,-13 8-12-16,-39 19-7 16,-7-2-9-16,-10 5-16 15,-26 8-42-15,28-32-165 0,9-10-315 16</inkml:trace>
  <inkml:trace contextRef="#ctx0" brushRef="#br0" timeOffset="38424.3905">6389 14012 738 0,'0'0'204'16,"0"0"-15"-16,0 0 23 16,0 0-29-16,0 0-49 0,-23-85-60 15,23 71-27-15,14-7-24 16,7 4-2-16,4 0 2 15,3 4-7-15,1 3-3 16,1 7-13-16,-1 3-1 16,-4 0 1-16,-4 7 0 15,-3 12 0-15,-7 8 0 16,-7 3 11-16,-4 6 5 16,0 1 19-16,-4 6-8 15,-14 1-5-15,-4 0 1 16,-1 0-3-16,2-6-3 15,6-5 12-15,5-6-10 16,5-7 6-16,3-7-9 16,2-4-5-16,0-5-1 15,8-2 5-15,16-2 26 16,10 0 17-16,12-9 8 0,9-8-12 16,4-5-13-16,1-2-13 15,-7-3-19-15,-3 4-1 16,-11 4 1-16,-10 5-8 15,-13 6-1-15,-8 4 0 16,-5 3-27-16,-3 1-27 16,0-2-40-16,-6 2-16 15,-20-1-52-15,6-2-189 16,-1 1-245-16</inkml:trace>
  <inkml:trace contextRef="#ctx0" brushRef="#br0" timeOffset="47980.643">6627 13233 78 0,'0'0'113'0,"0"0"-20"15,0 0 7-15,0 0-22 16,0 0-19-16,0 0-13 16,-20-22-7-16,17 17-13 15,-2 2 23-15,3-2 12 16,-2-1 14-16,-1 0 32 16,1-4-18-16,-2-3 20 15,1-2-9-15,-1-4-41 16,4-3 31-16,0-3 13 15,2-4-23-15,0 0-4 0,0 0-31 16,2-2 6 0,11 4-2-16,8-1-6 15,1 3-4-15,8-2-14 16,-2 7-7-16,6 4-4 0,-5 5-5 16,4 7 0-16,-5 4-9 15,2 4-1-15,-3 13 0 16,1 6 1-16,-8 3 0 15,-1 5 0-15,-6 2 1 16,-8 3-1-16,-5 2 3 16,0 1 3-16,-3 4-5 15,-13 3 1-15,-7 1-1 16,-7 0 7-16,2-5-1 16,-2-5-6-16,4-4 0 15,1-5 0-15,5-6 0 0,6-6 0 16,4-4 0-16,3-5 0 15,4-4 0-15,3 0-1 16,0-1 1-16,0-2 0 16,0 0 0-16,0 0-1 15,0 0-1-15,0 2 1 16,10 0 1-16,4-2 15 16,6 0 7-16,4 0 19 15,7 0 3-15,0-14-7 16,7-1-1-16,-1-3-15 15,-1-1-4-15,-2 2-8 16,-6-1-3-16,-4 5 4 16,-7 3-10-16,-4 1 0 0,-3 3-1 15,-7 4 1-15,-1 0 1 16,-2 2 5-16,0 0-7 16,0 0-1-16,0 0-9 15,0 0-58-15,-7 27-117 16,-10 0-115-16,-1-4-553 0</inkml:trace>
  <inkml:trace contextRef="#ctx0" brushRef="#br0" timeOffset="53677.5315">3129 16175 720 0,'0'0'163'0,"0"0"-75"15,0 0-14-15,0 0 84 16,-24-96-60-16,24 72-54 16,14-2-15-16,14 0-10 15,6-2-3-15,6 2 7 16,6 5-6-16,3 5-1 0,-1 8-16 16,-1 8 0-16,-9 0-6 15,-3 11-4-15,-8 11 0 16,-12 5 9-16,-8 3 1 15,-7 4-7-15,0 1 16 16,-15 0 4-16,-5 0 3 16,-1-7-2-16,-3-5-5 15,7-9 0-15,3-6 14 16,3-6 34-16,2-2 24 16,5 0 2-16,4-8-33 15,0-8-33-15,13 0-17 16,12-1 1-16,9 2-1 15,8 7 0-15,2 6 7 0,5 2-7 16,-7 0 0-16,-5 14 0 16,-11 2 1-1,-3 6 1-15,-12 3-1 0,-6 3 42 16,-5 1 8-16,-10 7 18 16,-14 4 4-16,-11 0 8 15,-10 0-15-15,-7-4-7 16,-4-8-13-16,3-9-1 15,2-5-14-15,6-10-9 16,10-4-7-16,7 0-14 16,3 0 0-16,16 0-1 15,3-2-38-15,6 2-107 0,0 0-138 16,0-2-651-16</inkml:trace>
  <inkml:trace contextRef="#ctx0" brushRef="#br0" timeOffset="55969.7433">5627 15601 844 0,'0'0'175'0,"0"0"-121"0,0 0 32 16,0 0 62-16,0 0-59 15,0 0-37-15,0 0-20 16,-31-7-32-16,48-2-1 16,13-1-8-16,9-6 9 15,22-5-123-15,-8 2-144 16,-11 4-237-16</inkml:trace>
  <inkml:trace contextRef="#ctx0" brushRef="#br0" timeOffset="56131.4043">5596 15811 924 0,'0'0'312'0,"0"0"-231"15,0 0-72-15,0 0-9 16,0 0 0-16,0 0 26 15,138-38-12-15,-31-20-14 16,-15 8-117-16,-13-2-269 0</inkml:trace>
  <inkml:trace contextRef="#ctx0" brushRef="#br0" timeOffset="56425.917">5854 15323 1166 0,'0'0'45'16,"0"0"-32"-16,0 0-13 15,103-14 13-15,-39 11-3 16,10 3 17-16,-2 0-8 16,-10 13-12-16,-14 6 9 15,-18 4-14-15,-18 8 22 16,-12 6 37-16,-15 5 47 15,-25 6-21-15,-11 3-5 16,1-3-30-16,-2-7-14 16,15-7-23-16,10-10-15 15,19-11 0-15,27-13-157 0,18-4-244 16,12-15-284-16</inkml:trace>
  <inkml:trace contextRef="#ctx0" brushRef="#br0" timeOffset="56913.7744">6929 15266 205 0,'0'0'1180'0,"0"0"-1048"15,0 0-56-15,0 0 27 16,0 0-78-16,0 0 0 16,0 0-5-16,42-22-8 15,-14 22-3-15,3 0-2 16,-7 6-4-16,-4 12 3 15,-12 8-6-15,-6 5 35 16,-2 7-2-16,-10 11 17 16,-16 4 7-16,-2 4 5 15,-4 1-21-15,7-6-7 16,4-8 1-16,8-11-10 0,10-11-16 16,1-10-8-16,2-7-1 15,2-5 1-15,14 0-1 16,16-4 21-16,7-16-2 15,9-8-4-15,7-5-5 16,-4-3-10-16,-4 0-27 16,-3 1-88-16,-9-12-85 15,-12 11-304-15,-13 2-467 0</inkml:trace>
  <inkml:trace contextRef="#ctx0" brushRef="#br0" timeOffset="57575.232">7036 14560 901 0,'0'0'179'16,"0"0"-113"-16,0 0 50 0,0 0-42 16,0 0-36-16,0 0-5 15,0 0-2-15,80-87-10 16,-60 87-2-16,1 0-8 15,-5 5-11-15,-4 11-2 16,-1 6 0-16,-6 3 2 16,-3 3 0-16,-2 1 16 15,0-2-4-15,-4-1 5 16,-7-4 1-16,1-4-5 16,2-7 11-16,5-4 13 15,3-6 27-15,0-1 32 16,0 0-11-16,0 0-37 15,7-8-36-15,7-1-11 0,6 3 9 16,4 0-1-16,2 6-8 16,4 0 17-16,2 0-18 15,-2 5 12-15,-3 9-11 16,-3 2 1-16,-9 4 13 16,-2 2-4-16,-7 0 21 15,-6 2 11-15,0 1-8 16,-14-1 12-16,-11 2 12 15,-3-7-13-15,-5 0-4 16,-5-5-13-16,1-7-8 16,2-2-11-16,6-3-4 15,0-2-4-15,8 0-2 16,7 0-31-16,4 0-59 16,-7 7-71-16,4 2-231 0,-2-3-523 15</inkml:trace>
  <inkml:trace contextRef="#ctx0" brushRef="#br0" timeOffset="75654.122">10935 13825 595 0,'0'0'109'0,"0"0"-35"0,0 0 69 16,0 0-41-1,-96-8-44-15,73 32 39 0,-1 13-17 16,4 15-27-16,6 18 14 16,7-1 3-16,7 7-6 15,3-1-18-15,27-12 5 16,8-3-13-16,12-11 3 15,11-18 0-15,7-18 7 16,1-13-6-16,0-18-8 16,-4-24 8-16,-4-29-11 15,-9-24-13-15,-25-23-2 16,-27-9-3-16,-15 12-2 16,-31 21-10-16,-2 30 9 15,2 24-9-15,-17 13-1 16,-1 11 0-16,-10 16-11 0,-14 27-2 15,18 60-10 1,12 47-70-16,28 31-38 0,30 12-112 16,16-40-76-16,14-40-250 0</inkml:trace>
  <inkml:trace contextRef="#ctx0" brushRef="#br0" timeOffset="76034.7569">11307 14903 1309 0,'0'0'145'16,"0"0"-137"-16,0 0 11 15,0 0-19-15,-12 84 76 16,16-42 14-16,16 7-37 15,4-3-18-15,9-3-11 16,-1-9-12-16,3-9 7 16,-5-13-4-16,-3-12 1 15,-2-8 16-15,1-40 22 16,-5-36-4-16,-8-29-27 16,-13-11-12-16,0 21-5 15,-13 28-5-15,-6 37 0 16,-2 13-1-16,-4 9-1 15,-6 16-6-15,-13 3-29 0,-8 54-68 16,-7 42-8-16,4 38-72 16,10 10-86-16,21-31-81 15,12-33-516-15</inkml:trace>
  <inkml:trace contextRef="#ctx0" brushRef="#br0" timeOffset="76418.6131">11520 15620 1167 0,'0'0'149'16,"0"0"-115"-16,0 0 67 15,0 0-8-15,0 0-68 16,0 0-8-16,0 0 26 15,-43 121 15-15,43-58 12 16,0-4-29-16,5-4-15 16,13-11-14-16,7-12-5 15,5-13 2-15,6-16 1 16,3-3 5-16,6-27 26 16,-1-16-12-16,-4-13-16 15,-10-19-5-15,-18 1 5 16,-12-2-13-16,-4 5 6 0,-26 22-5 15,-6 10-1-15,-10 23-9 16,0 16-22-16,-14 47-57 16,-8 39-62-16,10 29-93 15,13-13-43-15,21-18-106 0</inkml:trace>
  <inkml:trace contextRef="#ctx0" brushRef="#br0" timeOffset="76785.6898">11616 16462 1322 0,'0'0'153'0,"0"0"-134"0,0 0 18 15,0 0-10-15,0 0 4 16,0 0 27-16,-70 128 16 15,70-73-30-15,0-1-10 16,11-3-8-16,7-4-8 16,2-10-10-16,8-8-7 15,0-15 7-15,3-14-8 16,2-5 10-16,-4-28 1 16,0-17 0-16,-10-11-3 15,-14-9 1-15,-5-2-8 16,-25 3-1-16,-16 8-19 0,-5 19-13 15,-4 20 0 1,2 22-32-16,2 14-66 0,3 35-36 16,3 43-50-16,17-8-73 15,6-3-97-15</inkml:trace>
  <inkml:trace contextRef="#ctx0" brushRef="#br0" timeOffset="77152.8357">11730 17175 1280 0,'0'0'167'16,"0"0"-150"-16,0 0-15 0,-68 101 30 15,64-56 16-15,4 5 27 16,0 3-11-16,15-1-33 15,2-3-6-15,2-11-11 16,4-9-2-16,3-12-3 16,2-11 1-16,3-6-3 15,-2-11 1-15,-2-22-7 16,-5-16 9-16,-11-23-5 16,-11 2-5-16,-4 0-7 15,-22 5 7-15,-10 27 2 16,-7 10-2-16,-5 22-2 15,0 7-10-15,-2 32-29 0,4 19-40 16,3 12-68-16,15 34-86 16,10-15-90-16,13-13-381 0</inkml:trace>
  <inkml:trace contextRef="#ctx0" brushRef="#br0" timeOffset="77513.1848">11814 17935 1290 0,'0'0'163'16,"0"0"-149"-16,-28 88 1 16,27-41 30-16,1 3 0 15,1-1-12-15,12-5 5 0,8-8-22 16,0-9-7-16,0-13-3 15,3-9-6-15,-1-5-1 16,-2-19 1-16,3-20-1 16,-10-29-71-16,-11-1 20 15,-3-10 36-15,-17 5 16 16,-22 16 1-16,-9 6 11 16,-2 22 55-16,-5 18-27 15,2 12-25-15,6 22-8 16,8 20 1-16,10 10-8 15,11 11-2-15,14 6-7 16,12 29-71-16,17-14-174 16,0-14-307-16</inkml:trace>
  <inkml:trace contextRef="#ctx0" brushRef="#br0" timeOffset="77905.3683">11896 18671 1386 0,'0'0'85'0,"0"0"-71"16,0 0 14-16,-5 85-11 16,9-57-7-16,7 3-8 0,1-4-1 15,0-4 1-15,-1-4-1 16,2-5 0-16,-1-6 8 15,2-4-9-15,0-4-1 16,2 0-1-16,-2-12-3 16,-1-5 5-16,-6-4 13 15,-3 0-12-15,-4 0 13 16,0 3 44-16,-5 2-11 16,-11 2-9-16,-1 5 9 15,-4 5 67-15,0 4-56 16,-4 0-39-16,0 12-17 15,-2 8-2-15,2 9-1 16,4 8-50-16,6 4-80 16,9 23-90-16,6-10-171 15,0-7-610-15</inkml:trace>
  <inkml:trace contextRef="#ctx0" brushRef="#br0" timeOffset="78095.3812">11964 19488 1117 0,'0'0'296'0,"0"0"-296"16,0 0-38-16,0 0 28 16,0 0-65-16,0 0-9 15,0 0-51-15,7 79-145 16,0-70 24-16</inkml:trace>
  <inkml:trace contextRef="#ctx0" brushRef="#br0" timeOffset="78240.5158">12027 19789 1294 0,'0'0'18'16,"0"0"-18"-16,0 0-133 15,0 0-56-15,0 0-519 0</inkml:trace>
  <inkml:trace contextRef="#ctx0" brushRef="#br0" timeOffset="89240.9139">3944 17223 1320 0,'0'0'148'0,"0"0"-148"16,0 0-3-16,0 0-1 15,0 0 4-15,61 142 81 16,-33-70-21-16,-6 4-32 16,-5 0-8-16,-6-9 3 15,-4-4 1-15,-4-10-7 16,-3-10-7-16,0-9-4 16,0-12 3-16,0-12 3 15,-1-10 46-15,-12-8 11 16,-8-39-69-16,-7-38-15 15,2-35-4-15,9-7 19 0,12 21 13 16,5 36-13-16,5 38 1 16,12 16 1-16,12 8-2 15,10 8 0-15,13 8 0 16,10 30 15-16,13 27 32 16,0 25-24-16,3 23-10 15,-10-8-5-15,-21-22-1 16,-9-26-7-16,17-16-16 15,-1-11-198-15,0-16-378 0</inkml:trace>
  <inkml:trace contextRef="#ctx0" brushRef="#br0" timeOffset="89475.6275">5688 17080 1731 0,'0'0'149'0,"0"0"-149"16,0 0-133-16,0 0 84 15,0 0 37-15,137-61-45 16,-73 43-235-16,-12 5-351 0</inkml:trace>
  <inkml:trace contextRef="#ctx0" brushRef="#br0" timeOffset="89608.5744">5843 17292 1211 0,'0'0'160'16,"0"0"-110"-16,0 0-50 15,0 0-26-15,0 0 11 16,164-134 9-16,-79 64-208 15,-13-1-488-15</inkml:trace>
  <inkml:trace contextRef="#ctx0" brushRef="#br0" timeOffset="89836.0852">6047 16779 1523 0,'0'0'166'16,"0"0"-166"-16,0 0 0 15,116 25 8-15,-47-9 29 16,6 6 6-16,-6 4-16 16,-7 8-11-16,-17 7 4 15,-15 8-10-15,-19 7 7 16,-11 18 9-16,-41 24-8 16,-28 25-7-16,-18 4-11 15,16-30-64-15,16-34-322 0</inkml:trace>
  <inkml:trace contextRef="#ctx0" brushRef="#br0" timeOffset="90480.3563">7397 16600 1243 0,'0'0'154'0,"0"0"-105"16,0 0-37-16,0 0-12 15,0 0-24-15,0 0 24 16,0 0 55-16,39 74 35 0,-30-23-7 16,-9 5-33-1,0 2-24-15,-20 3-7 0,-8-4-6 16,-2-3 0-16,-6-12-7 16,-1-10 6-16,3-14-1 15,6-11 4-15,6-7 13 16,8-2-6-16,6-18 0 15,8-1-16-15,0 1 17 16,15 4-1-16,9 4 6 16,9 9-10-16,12 3 22 15,6 7 12-15,8 9-5 16,6 6-6-16,3 0-11 16,-2-2-21-16,0-1-8 0,-4-7-1 15,-8-7-9-15,18-14-111 16,-20-18-136-16,-8-7-357 0</inkml:trace>
  <inkml:trace contextRef="#ctx0" brushRef="#br0" timeOffset="91071.1678">7560 16038 1109 0,'0'0'183'0,"0"0"-131"16,0 0-51-16,0 0 11 16,0 0 66-16,-5 102 17 15,5-61-44-15,0-4-25 16,0-5-15-16,0-8-2 16,-3-7-7-16,-1-9 9 15,0-6 4-15,-1-2 29 16,-4-13 39-16,0-17-48 15,3-9-25-15,5-2 5 16,1-1 4-16,4 10-13 16,17 10 24-16,8 16-11 0,13 6-11 15,6 17-7 1,8 22 21-16,1 10-7 0,17 30-15 16,-13-15-66-16,-19-11-478 15</inkml:trace>
  <inkml:trace contextRef="#ctx0" brushRef="#br0" timeOffset="92341.4443">9691 12566 857 0,'0'0'123'16,"0"0"-38"-16,0 0 154 16,0 0-34-16,0 0-70 15,0 0-88-15,-41-16-27 16,41 71 21-16,4 7-12 15,7 10 6-15,-1 5-14 16,2-9-14-16,2 2-6 0,0-6 0 16,4-8 0-1,-2-13-1-15,2-15-14 0,-4-15-53 16,-1-13 0-16,-1-10 55 16,0-25 12-16,0-10 9 15,2-7-8-15,-1 0 9 16,0 9-4-16,-2 9 1 15,-2 12-1-15,0 8 10 16,1 9-11-16,-1 5 1 16,5 0-6-16,4 14 16 15,6 5 14-15,6-2-17 16,6 2-4-16,6-5-8 16,4-3 0-16,5-6 0 0,-1-5 0 15,0 0-1-15,-4-9-1 16,-6-7-5-16,-11 0 6 15,-7 2 11-15,-10 3-1 16,-6 7 3-16,-4 4 10 16,-2 0-1-16,2 0-22 15,4 4 5-15,1 8-5 16,0 6 7-16,0 1 3 16,3 2-8-16,-6-1-2 15,-4-11-96-15,0-4-150 16,0-5-262-16</inkml:trace>
  <inkml:trace contextRef="#ctx0" brushRef="#br0" timeOffset="92472.1547">10230 12543 971 0,'0'0'85'0,"0"0"-85"16,0 0-29-16,0 0 22 15,0 0 6-15,109 107-66 16,-55-71-157-16</inkml:trace>
  <inkml:trace contextRef="#ctx0" brushRef="#br0" timeOffset="92861.7587">10659 12750 1098 0,'0'0'147'0,"0"0"-109"0,0 0 69 16,-101 22 28-16,76 6-31 15,5 10-20-15,8 8-23 16,8 3-27-16,4 6-22 16,5-5-5-16,17-3-1 15,6-10-6-15,1-15-1 16,3-18-9-16,-1-4-3 16,-7-28-21-16,-9-17 24 15,-10-27 10-15,-5-27 1 16,-34-37 16-16,-10-10-2 15,3 22 1-15,9 33-7 16,19 46 26-16,2 19 38 16,6 9 2-16,0 4-15 0,4 10-22 15,1 4-38-15,8 30-33 16,15 17 33-16,13 27 3 16,15 20-3-16,3-1 0 15,-4-11-9-15,1-19-88 16,17-12-166-16,-5-14-131 15,-5-10-189-15</inkml:trace>
  <inkml:trace contextRef="#ctx0" brushRef="#br0" timeOffset="93687.9458">10999 12652 980 0,'0'0'142'16,"0"0"-12"-16,0 0 99 15,0 0-22-15,0 0-106 0,0 0-72 16,0 0-22-16,-64 66 8 15,64-9 5-15,0 3 1 16,11 1-14-16,8-3-4 16,4-9-3-16,4-14 0 15,5-16-2-15,-1-17-23 16,0-6-14-16,-4-33-88 16,-7-14 92-16,-13-29 34 15,-7-35 1-15,-24-38 7 16,-19-6-6-16,3 24 27 15,7 44-3-15,12 51 52 16,5 19 30-16,1 6-17 0,3 6-28 16,1 4-15-16,5 5-27 15,-1 22-20-15,7 30-2 16,0 33 2-16,11 30 12 16,12-3-2-16,9-23 3 15,0-27-4-15,3-28-9 16,12-1 0-16,11-6-13 15,15-8-21-15,0-16-6 16,-5-6-51-16,-12-26-3 16,-19-10 11-16,-19-14 49 15,-18-4 33-15,-8-1 1 16,-24 5 12-16,2 11 37 16,-1 14 23-16,3 13-10 15,12 11-27-15,5 4-8 16,3 11-27-16,7 16 2 0,1 9-1 15,0 4-1-15,16 2 0 16,11-4 4-16,5-6-4 16,8-8-28-16,3-11-42 15,0-13-37-15,-5 0-1 16,-7-13 0-16,-9-9-10 16,-8-3 106-16,-9 5 12 15,-3 2 72-15,-2 5 27 16,0 8-21-16,0 5-48 15,5 0-30-15,6 17-8 16,7 6 8-16,-2 9 35 16,3 6-14-16,-3 0-4 15,-5 0-5-15,-4-3-11 16,-4-6 2-16,-3-8-3 16,0-14 12-16,0-7 10 0,0-10 21 15,-10-27-30-15,0-8-12 16,4-11 5-16,6-4 4 15,0 7 12-15,9 7 12 16,11 17-3-16,11 11-18 16,3 18-7-16,4 0-5 15,4 16-1-15,1 11 0 16,28 18-24-16,-12-7-146 16,5-9-468-16</inkml:trace>
  <inkml:trace contextRef="#ctx0" brushRef="#br0" timeOffset="95460.4332">12782 12511 810 0,'0'0'124'16,"0"0"-40"-16,0 0 127 15,0 0-15-15,0 0-99 16,0 0-39-16,0 0-32 16,-112-24-20-16,83 49 28 0,5 4 18 15,2-1-15 1,10 0-10-16,6-4-15 0,6-7-8 16,3-1-3-16,18-3-1 15,7-4 1-15,4 3 0 16,4-2 0-16,-4-1 6 15,-7 1-7-15,-6 1-1 16,-10 0 1-16,-9 6-2 16,0 2 2-16,-28 3 16 15,-10 3-8-15,-8 3 0 16,-7-3 1-16,5-2-9 16,6-7-45-16,27-16-86 15,10 0-148-15,5-16-410 0</inkml:trace>
  <inkml:trace contextRef="#ctx0" brushRef="#br0" timeOffset="95633.72">12908 12586 1189 0,'0'0'174'0,"0"0"-147"16,0 0 28-16,0 0 37 15,0 102-21-15,2-64-13 16,2-3-40-16,4-2-18 15,0-6-7-15,-1-13-133 16,0-8-189-16,-3-6-399 0</inkml:trace>
  <inkml:trace contextRef="#ctx0" brushRef="#br0" timeOffset="95782.3929">12859 12374 1053 0,'0'0'192'16,"0"0"-137"-16,0 0 3 15,0 0-58-15,0 0-7 16,0 0 7-16,32 90 0 16,19-30-73-16,-7-12-121 15,-6-7-325-15</inkml:trace>
  <inkml:trace contextRef="#ctx0" brushRef="#br0" timeOffset="96139.3581">13114 12588 954 0,'0'0'144'0,"0"0"-96"0,0 0-39 16,0 0 57-16,0 0 11 15,2 98-13-15,5-61-27 16,-2 1-13-16,-2-5-10 16,-3-5-1-16,2-7-12 15,-2-11 8-15,2-10 0 16,3 0 49-16,2-19 1 15,3-13-38-15,5-6-15 16,1-3 4-16,5 3-9 16,0 4 27-16,-4 7 29 15,0 10-3-15,-3 6-4 16,-2 9-11-16,0 2-17 16,1 9-11-16,3 14 5 0,-1 3-7 15,4 3 1-15,-3-3-9 16,4-2-1-16,-1-6-5 15,1-11-71-15,21-7-111 16,-6-8-195-16,-4-13-259 0</inkml:trace>
  <inkml:trace contextRef="#ctx0" brushRef="#br0" timeOffset="96511.2945">13508 12439 857 0,'0'0'129'0,"0"0"-47"16,0 0 38-16,0 0-43 15,-93 34-28-15,87-10-25 16,6 1-13-16,0 0-10 0,5 0 0 16,15-6-1-16,6-3-10 15,-2-10-51-15,7-6-10 16,-6 0-16-16,-4-11-27 16,-8-7 114-16,-6-3 20 15,-7-1 67-15,0 5 90 16,0 2 26-16,0 7 2 15,-5 6-38-15,5 2-78 16,0 6-69-16,0 20-18 16,12 12 19-16,10 14 8 0,5 6-10 15,0 5-12 1,-1-2-6-16,-5 4 7 0,-8-4-8 16,-11 1 1-16,-2-7-1 15,-20-5 2-15,-13-12-1 16,-10-11 9-16,-9-12-10 15,-8-13-17-15,-32-13-40 16,15-14-122-16,-6 0-368 0</inkml:trace>
  <inkml:trace contextRef="#ctx0" brushRef="#br0" timeOffset="97478.1627">10353 13441 806 0,'0'0'168'0,"0"0"53"0,0 0 117 16,0 0-150-16,0 0-39 15,0 0-57-15,0 0-59 16,-56-43-33-16,56 64 0 16,0 9 7-16,10 6-5 15,10 3 5-15,7-4-6 16,7-2-1-16,6-11 0 16,0-7-9-16,0-14-35 15,-3-1-38-15,-6-13-20 16,-8-14 20-16,-11-6 18 15,-8-6 15-15,-4-5 27 16,0 0 4-16,-12 1 8 16,-5 7 9-16,2 8 1 15,7 12 24-15,3 11 26 16,3 5-44-16,2 4-6 0,0 16-7 16,20 8 7-16,7 3 0 15,8 0-1-15,6-4-6 16,3-6-35-16,1-11-47 15,-4-5 28-15,-3-5-40 16,-11-9 8-16,-11-9 54 16,-12-4 39-16,-4 0 46 15,0 1 24-15,-11 1 34 16,0 9-4-16,4 3-15 16,2 7-12-16,2 1-73 0,3 4 0 15,0 15-13-15,0 9 13 16,0 3 9-16,7 1-8 15,3-3 6-15,1-7-6 16,2-6 5-16,1-10-6 16,1-6-9-16,2 0-25 15,0-21 34-15,0-6 11 16,-7-4 1-16,3-4-11 16,-6 4 7-16,-3 4-1 15,-2 5 3-15,-1 7 2 16,-1 8 21-16,4 4 18 15,-3 3-51-15,5 0 0 16,4 10-11-16,3 8 11 16,6-1 0-16,2 1 2 15,2-2 5-15,1-7-6 0,-3-3 0 16,-5-6-1-16,2 0-28 16,-8-1-44-16,-6-13-4 15,-4-4-102-15,-8-7-41 16,-11 6-75-16,-7 5-46 0</inkml:trace>
  <inkml:trace contextRef="#ctx0" brushRef="#br0" timeOffset="97727.2981">11142 12940 1313 0,'0'0'172'16,"0"0"78"-16,0 0-111 16,0 0-108-16,0 0-25 15,0 0 33-15,59 115-7 16,-28-63-18-16,2 2-6 16,-6 1-8-16,-4-2 0 15,-5-4-51-15,-9-3-127 16,-7-12-300-16,-2-12-130 0</inkml:trace>
  <inkml:trace contextRef="#ctx0" brushRef="#br0" timeOffset="97886.6609">11047 13288 958 0,'0'0'314'0,"0"0"-296"15,0 0-18-15,0 0 0 16,126-36 1-16,-59 27-1 15,3-1-94-15,23-14-119 16,-19 4-284-16,-17 1 257 0</inkml:trace>
  <inkml:trace contextRef="#ctx0" brushRef="#br0" timeOffset="98132.3276">11538 13101 347 0,'0'0'651'0,"0"0"-538"15,0 0 59-15,0 0-24 0,0 0-18 16,-65 85-24-16,65-54-33 15,4 1-23-15,17-5-1 16,8-7-12-16,12-4-2 16,5-3-6-16,4-4-8 15,5 0-12-15,-4-1-8 16,-7 3 0-16,-12 2 7 16,-16-1-7-16,-16 6-1 15,-8 4 22-15,-34 6 36 16,-17 7-6-16,-11 1-29 15,-6-3-23-15,6-16-6 16,20-8-128-16,21-9-258 0</inkml:trace>
  <inkml:trace contextRef="#ctx0" brushRef="#br0" timeOffset="98613.2474">13591 12246 1491 0,'0'0'223'16,"0"0"-72"-16,0 0-12 15,0 0-82-15,0 0-44 16,0 0 43-16,65 113 9 16,-29-51-40-16,1 4-9 0,2 2-11 15,-4-1-5-15,2-4-73 16,5 2-122-16,-8-15-414 15,-12-21-505-15</inkml:trace>
  <inkml:trace contextRef="#ctx0" brushRef="#br0" timeOffset="98950.5462">13993 12584 1302 0,'0'0'151'0,"0"0"-151"0,0 0 0 15,0 0 11 1,0 0 30-16,116-9 10 0,-76 0-34 16,-4-4-5-1,-9-6-2-15,-6-1 15 0,-7-2-6 16,-9 0 4-16,-5 1 35 16,-1 7 10-16,-19 3 5 15,-5 10-9-15,-5 1-14 16,-5 19-10-16,-3 15 11 15,0 10 12-15,7 8-1 16,8 5-18-16,12-2-17 16,11-5-18-16,15-3-8 15,24-6 5-15,14-3-5 16,2-8-1-16,0-6-29 16,-7-2-86-16,-16-6-143 15,-22-4-529-15</inkml:trace>
  <inkml:trace contextRef="#ctx0" brushRef="#br0" timeOffset="99208.8256">13027 13400 352 0,'0'0'1424'15,"0"0"-1266"-15,0 0-133 0,0 0 33 16,20 90 41 0,7-40-1-16,6 4-38 0,-2 4-35 15,-2-2-13-15,0-2-12 16,-3-4-10-16,2-9-85 16,12-16-73-16,-5-11-228 15,-2-14-443-15</inkml:trace>
  <inkml:trace contextRef="#ctx0" brushRef="#br0" timeOffset="99529.4325">13481 13468 1079 0,'0'0'181'0,"0"0"-39"16,0 0 59-16,0 0-52 16,0 0-87-16,0 0-18 15,-95 86-9-15,79-42-14 0,4 0-5 16,3-6-3-16,6-11-12 15,3-10-1-15,0-10-8 16,19-7-20-16,8-12-25 16,3-15 53-16,4-7 0 15,-1-4 1-15,-4 5 8 16,-3 8-7-16,-3 7 22 16,-6 11-2-16,-4 7 2 15,2 0-12-15,-1 17 20 16,3 10 6-16,3 3-16 15,-2 3-11-15,1 0-11 16,0-5-30-16,-3-4-60 16,5-15-161-16,-8-7-285 0,-2-2-545 0</inkml:trace>
  <inkml:trace contextRef="#ctx0" brushRef="#br0" timeOffset="99851.6472">13724 13479 977 0,'0'0'131'0,"0"0"-89"16,0 0-20-16,0 0 14 16,0 0 0-16,0 0 5 15,105 53-24-15,-74-51-4 16,1-2 0-16,-5-2-13 16,-8-14 12-16,-5-4-2 15,-5-6 15-15,-7-3-18 16,-2 2 77-16,0 2 34 15,0 6 17-15,-6 11 13 0,1 6-6 16,3 2-57-16,-2 10-58 16,-2 17-4-16,4 12 23 15,2 7-3-15,0 6-18 16,0 2-9-16,0 0-8 16,8-5-7-16,-2-6-1 15,3-10-33-15,10-19-94 16,-4-8-122-16,1-6-367 0</inkml:trace>
  <inkml:trace contextRef="#ctx0" brushRef="#br0" timeOffset="100437.4038">14094 13382 641 0,'0'0'262'0,"0"0"-260"16,0 0-2-16,0 0 14 15,0 0 15-15,0 0 28 16,105 7-14-16,-86-7-43 16,-5-8 62-16,-1-7-3 15,-6-3-27-15,-2 1 4 16,-5-1-10-16,0 4 102 16,0 6 20-16,-5 7 56 15,-9 1-80-15,-6 10-65 16,-4 19-17-16,-2 12 22 0,1 5 10 15,8 5-23 1,6-2-12-16,6-2-4 0,5-4-11 16,9-13-11-16,15-8-7 15,12-13-5-15,13-9 4 16,2-13-5-16,-3-21-42 16,-3-13-2-16,-8-21 16 15,-15 4 12-15,-9-7-2 16,-9 3 16-16,-4 22 2 15,-1 4 10-15,-15 17 15 16,4 12-4-16,-1 10 2 16,6 3-9-16,1 0-14 15,6 13-13-15,0 14 6 0,0 6 5 16,10 4 2 0,3 5 0-16,0-1 0 0,-1 4 0 15,-3 4 0-15,-1-2 9 16,-1-1 16-16,0-4 8 15,3-5-1-15,2-8-4 16,2-7-10-16,4-11-3 16,6-9-5-16,7-2 7 15,8-7-11-15,4-16-6 16,6-21-126-16,-10 7-229 16,-15 1-1138-16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2:1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13544 13460 506 0,'0'0'83'0,"0"0"-67"15,0 0 12-15,-99-21 39 16,62 15 8-16,-7 0 18 16,-8-2 2-16,1 0 9 15,-9 0-20-15,-1 2-11 16,-6 1-7-16,-1 0-11 0,0 5-11 15,-6 0-14-15,-2 0-4 16,-2 16 12-16,-2 7 0 16,-2 9-15-16,2 6-8 15,2 9 2-15,0 10-7 16,-3 18-4-16,1 26 6 16,2 25-5-16,21 12 18 15,31 2 11-15,26-6 5 16,11-15 12-16,28-11-18 15,7-20-5-15,6-24-3 16,24-1-11-16,33-4 13 16,30-9 2-16,35-6-9 15,10-29 12-15,2-15 6 16,8-26-10-16,-3-21-2 0,-7-10-9 16,-18-16-7-1,-20-10-5-15,-26-6 0 0,-27-8-6 16,-32-3 6-16,-32 1-5 15,-29-8-1-15,-12-3 7 16,-44-9 0-16,-25-11 0 16,-24-2 1-16,-19 9 2 15,-8 21 4-15,-3 23-9 16,-5 34 7-16,-9 27-2 16,-11 18-4-16,-11 30-7 15,-1 22 0-15,6 24-29 16,23 21-48-16,29 12-23 0,41-21-108 15,39-19-340-15</inkml:trace>
  <inkml:trace contextRef="#ctx0" brushRef="#br0" timeOffset="977.8709">17189 13491 712 0,'0'0'94'15,"-122"-39"-65"-15,21 9 15 0,-27-5 4 16,-13 4 11-16,-1 7-5 15,7 17 2-15,11 7 9 16,1 7-21-16,-5 21-12 16,2 9-16-16,4 12-9 15,8 17-7-15,15 19 1 16,21 18 32-16,23 20 32 16,32 12 37-16,23 12-16 15,16 9-9-15,32-3-45 16,14-11 0-16,21-17-12 15,17-24 1-15,27-22-5 16,24-13 0-16,19-13 29 16,18-15 6-16,13-12-13 0,7-11-10 15,-4-14-10 1,-9-5-6-16,-24-29-12 0,-23-21 0 16,-25-20 2-1,-25-20 6-15,-15-21-2 0,-15-27 0 16,-20-26 5-16,-17-21 3 15,-28-14-4-15,-3-5-3 16,-41 1 7-16,-21 2 5 16,-16 24-7-16,-15 35 0 15,-19 44 22-15,-27 46-8 0,-33 43-8 16,-41 23-16 0,-49 68-2-16,-43 61-77 0,-55 58-150 15,70-26-325-15,24-7-703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38:50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17904 978 1309 0,'0'0'162'0,"0"0"-159"16,0 0 7-16,113-46 3 15,-62 46 16-15,2 13-24 0,-3 24-4 16,-5 13 13-16,-12 23-1 16,-13-1-12-16,-17 4 6 15,-3 3 23-15,-21-13 9 16,-17 2-14-16,-6-11 1 15,-9-11 6-15,3-15 2 16,4-11-10-16,4-15-3 16,13-5-4-16,8-3-3 15,8-19-14-15,11-8 0 16,2-7-10-16,15-6-12 16,20-6-19-16,13-4-44 15,11-1 61-15,7 2 23 16,-1-2-11-16,-8 7-4 15,-8 5 8-15,-12 1 8 16,-7 6 1-16,-11 4 9 0,-9 1-2 16,-6 6-7-16,-4 5 46 15,0 7-5-15,-4 2 0 16,-11 8 24-16,-1 2-26 16,-5 18-23-16,-9 17-8 15,5 16 6-15,0 8 36 16,5 7 23-16,13-2-15 15,7-3-19-15,1-5-11 16,25-7-11-16,7-7-8 16,10-9 8-16,9-9 3 15,4-10 7-15,4-10-15 16,1-4-1-16,-2 0-10 16,-11-9-2-16,-8-3-42 0,-30 10-147 15,-10 2-189 1,-7 0-916-16</inkml:trace>
  <inkml:trace contextRef="#ctx0" brushRef="#br0" timeOffset="748.1472">18907 1244 175 0,'0'0'1171'0,"0"0"-947"15,0 0-87-15,0 0-76 16,0 0-39-16,0 0 10 16,66-14 43-16,-14 6-6 15,13-6-35-15,4 1-14 16,0-1-20-16,-9-3 0 16,-6 3-28-16,-8-5-106 0,-13 5-179 15,-18-1-396-15</inkml:trace>
  <inkml:trace contextRef="#ctx0" brushRef="#br0" timeOffset="1051.9841">19175 935 1147 0,'0'0'122'16,"0"0"-113"-16,0 0 46 15,0 0 42-15,100 82 12 16,-55-58-15-16,6-2-51 0,-3-1-14 16,-5-3-22-1,-9-3-5-15,-12-1 8 16,-9 1-10-16,-13 5 1 0,0 2 8 16,-21 6 40-16,-17 5 36 15,-12 3-4-15,-8 2-11 16,1-4-42-16,2 2-17 15,16-7-11-15,13-5-5 16,26-13-137-16,19-3-259 16,20-8-417-16</inkml:trace>
  <inkml:trace contextRef="#ctx0" brushRef="#br0" timeOffset="1644.4301">19854 789 1234 0,'0'0'169'0,"0"0"-19"15,0 0-13-15,0 0-53 16,0 0-41-16,0 0-42 15,0 0 20-15,45 44 18 16,-19-12 4-16,6 2-1 16,0-2-20-16,2-6-13 15,0-1-3-15,0-8 0 0,-4-8-6 16,-5-4-21 0,-4-5 21-16,-7-9 2 0,-1-17 46 15,-6-7-32-15,-4-3-16 16,-3-2 0-16,0 6 15 15,0 8 10-15,-7 10 32 16,2 8 24-16,4 6-29 16,-3 0-52-16,4 15 0 15,0 21-1-15,5 15 1 16,12 27 8-16,13 26-1 16,7 24 7-16,4 3 5 15,-4-12-3-15,-12-28-8 16,-7-31-8-16,-10-15 7 15,-2-13-7-15,-4 2 0 16,-2-2 2-16,0-2-2 0,0-10 10 16,-13-6 51-16,-19-5 49 15,-32 1 3-15,-43-2-32 16,-36 3-44-16,-17 1-10 16,2 2-9-16,16 3-3 15,23 6-10-15,-1 6-5 16,6-6-103-16,32-5-208 15,13-12-885-15</inkml:trace>
  <inkml:trace contextRef="#ctx0" brushRef="#br0" timeOffset="6396.0884">18375 468 385 0,'0'0'71'0,"0"0"1"16,0 0 71-16,0 0-83 16,0 0 25-16,0 0 19 15,-10-39-43-15,6 35 8 16,1-3-25-16,-3 2-5 16,1 1 19-16,-4 0-31 15,-3-2-2-15,-4 3-24 16,-2 0 18-16,-3 1-3 15,-6 2-6-15,-1 0-8 16,-6 0 9-16,0 5 7 0,-5 5 2 16,-2 2-14-1,1 5 5-15,-2-1-2 0,0 3 4 16,4 3 9-16,-4 3-12 16,4 3 7-16,-5 2 1 15,6 4-2-15,-3 3-2 16,1 1-5-16,4 3 4 15,1 3 2-15,4 1-4 16,2 3 5-16,-1 3-10 16,7 2 3-16,-1 2 4 15,6 5-12-15,-1 13 8 16,6 18 1-16,6 17-2 16,6 4 13-16,0-18-2 0,6-23-8 15,3-25-11 1,2-5 0-16,3 4-1 0,7 2 0 15,4 2 1-15,3-8-8 16,8-7 8-16,3-3 8 16,6-6 6-16,8-2-7 15,3-6 4-15,2-3 16 16,-2-2 0-16,-1-6-5 16,-2-1-12-16,0-3-9 15,-3-2 28-15,0 0-10 16,-2-4 6-16,-1-8 4 15,-6-3-11-15,-2-2 4 0,-7-5 4 16,-2-1 3-16,-3-4 7 16,-2-3 6-16,-2-8-19 15,-1-2 5-15,2-5-9 16,-3-2-11-16,1-3 8 16,-5-3 0-16,1 1-1 15,-5-1-5-15,0 5 2 16,-2-2-12-16,-2 2 0 15,1 0 7-15,-1 3 4 16,1-4-5-16,1 1-6 16,1 3 0-16,1 3 0 15,-3 2 1-15,1 4 8 16,-3 2-9-16,1 2 1 16,-2-1-1-16,-2 3 0 15,-4-3-1-15,3 3-7 0,-4-2 6 16,0-2 1-16,-4 2 1 15,-8-2 0-15,-3-1 0 16,-4 2 2-16,-2-2 5 16,1 1-6-16,-3 1 7 15,-2 0-7-15,2 3 0 16,1 3 0-16,-2 2-1 16,4 2 1-16,-1 4 0 15,-1 3 0-15,1 3 0 16,-3 2-1-16,3 3 0 15,-3 2 0-15,0 1-1 16,-3 1 0-16,2 4-1 16,-2 0 1-16,-4 0-5 0,-4 0-4 15,-7 6 10 1,-4 1 0-16,-1 3-14 0,-1 0 13 16,1-1-14-16,5 2-7 15,6-1-37-15,4 3-52 16,0 5-83-16,12-4-310 15,5-3-605-15</inkml:trace>
  <inkml:trace contextRef="#ctx0" brushRef="#br0" timeOffset="11022.1624">20335 340 230 0,'0'0'141'0,"0"0"-23"15,0 0 3-15,0 0-22 16,0 0 10-16,0 0-25 15,0 0 0-15,-41-65-15 16,30 58 21-16,1 1-31 16,-3 1-17-16,-5 1 3 15,1 2-7-15,-7 2 17 16,-4 0-19-16,-1 0-26 16,-4 0 21-16,-1 5 4 15,-4 4-3-15,7 2-2 16,-3 2-4-16,0 2-12 15,2 1-4-15,-1 3 3 16,2 4-7-16,0 5-5 16,3 4 12-16,0 6 0 15,1 3 14-15,2 3 16 0,2 4-6 16,2 3-17 0,7 5 11-16,1 6 0 0,2 5-6 15,4 13-8-15,7 13-4 16,0 22-4-16,0 3 3 15,10-5-11-15,-2-11 5 16,-3-26-5-16,-1-13 6 16,0-13-6-16,-1-4-1 15,4 7 0-15,-3 8 0 16,8 6 2-16,-1-4-1 16,5-2 0-16,1-4 0 15,3-5-1-15,5-2 0 0,0-2 1 16,5-3-1-16,3-5 0 15,-1-3 8-15,2-7-8 16,0-4 1-16,2-6 11 16,0-5 0-16,1-6-2 15,2-5-4-15,0-4 33 16,4 0-2-16,2-17-3 16,3-4-5-16,-3-7-8 15,2-2-2-15,-1-5-7 16,-1-2 1-16,-1-5-3 15,-2-1-1-15,2-3-2 16,-2-3-7-16,-1-3 1 16,-3-4 7-16,-1-3 1 0,-3-5-3 15,-5-2 4-15,-3-2-9 16,-4-1 3-16,-4-1-4 16,-3 1 0-16,-4-1 7 15,-3 5 1-15,-2 2-7 16,2 0-1-16,-4 3 0 15,1 1 0-15,-1 2 0 16,-2 5 0-16,0 2-1 16,-2 2 1-16,0 4 0 15,0 6 0-15,0 1 0 16,0 3 2-16,0 3-1 16,-5-3 0-16,-7 4-1 0,0-2 1 15,-6 3 0-15,2 1 0 16,-5 1 0-16,0 2 0 15,-3 2-1-15,1 4 0 16,0 0 0-16,0 5 0 16,-2 3-1-16,-5 3 0 15,1 3 0-15,-9 3-8 16,-1 2 8-16,-6 0-7 16,-3 2 8-16,1 6 0 15,0 0-2-15,5 0 1 16,5-2 1-16,5 0 0 15,5-1 0-15,3-1 0 16,6-2 0-16,0 0 0 16,-1 1 1-16,1-1-1 15,-2 1 1-15,-1-1-2 0,-4 1 1 16,0 2-2-16,2-1-5 16,3 1-8-16,1-1-17 15,6-1-29-15,2 1-48 16,1 2-55-16,7-3-175 15,-4-1-331-15</inkml:trace>
  <inkml:trace contextRef="#ctx0" brushRef="#br0" timeOffset="20264.7262">19545 663 380 0,'0'0'114'0,"0"0"-4"0,0 0 40 16,0 0-58-16,0 0 2 15,0 0-27-15,-25-49-10 16,21 44-28-16,1 2-4 16,0-1 1-16,0 1-1 15,-1 1-2-15,3 1-7 16,-1 1-6-16,2-2 0 15,-1 2-1-15,-1 0 4 16,1-1-3-16,-5 1 0 16,-2 0-1-16,-2-1-9 15,0 1 1-15,-4-2 9 16,0 2 19-16,1-2 9 16,-1 0 0-16,-5 2 4 15,2 0-7-15,-3 0-2 16,1 0-11-16,0-3-8 0,-1 3 1 15,0 0-1 1,1 0 5-16,3 0 2 0,-2 0-7 16,-1 0-8-16,1 0-5 15,-5 3 1-15,-1 4-1 16,2 2 1-16,-4 0-2 16,4 1 1-16,-2-1-1 15,3 1 1-15,0 2 0 16,-1 3 0-16,-1-1 0 15,1 3-1-15,0 2 0 16,-2 3 1-16,2 1 0 16,-1 1-1-16,2 3 0 0,2-1 0 15,-1 1 0-15,0 0 6 16,5 2-6 0,1 4 0-16,-2 1 0 0,5 4 6 15,-1 9-6-15,5 4 1 16,-1 9 6-16,2 2 5 15,4 5 1-15,2-1-4 16,0-4-8-16,0-5 9 16,8-5 3-16,5-6-5 15,2-4-7-15,5-5 0 16,2-3 12-16,0-5-11 16,4 0 5-16,3-2-4 15,1-4 9-15,4-1-11 0,0-4 16 16,2-4-15-16,-5-2 8 15,3-6-9-15,-4-5 21 16,-3-1-21-16,2 0 24 16,-2 0 4-16,0-4-10 15,-2-6 0-15,-1-1-6 16,0 0 0-16,0 0-2 16,0-3-4-16,3 1-7 15,-3-3 11-15,1-1-4 16,1-2-5-16,-2-1 14 15,5-5 0-15,-2 2-1 16,-4-5-1-16,-1 3 1 16,2-3-8-16,-2 1 5 0,0-2-9 15,-3 1 8-15,-3-2-10 16,4 1-1-16,-6-2 2 16,2 4 14-16,-4-2 10 15,1 0-6-15,-2 0-10 16,-1 2 3-16,-3-6-13 15,2 0 6-15,-1-1-6 16,-2-1 2-16,0 0 14 16,-2 2-15-16,2 0 5 15,-2 0-5-15,-2 2 0 16,0-1-1-16,-2 3 0 16,0 1 1-16,0 1 1 15,0 4 6-15,0 0-6 16,-4 2-1-16,-5 4 7 15,2-1-7-15,-2 4 0 0,0-2 0 16,-1 2 8 0,1 4-8-16,2 1 4 0,-4 1-3 15,-2 0-4-15,1 1 4 16,-4 2-4-16,-1 0 2 16,-2 2 0-16,-2 1 0 15,-3 1-1-15,-1 1 0 16,-6 0 0-16,3 0-5 15,-2 0 5-15,-2 6 1 16,6-1 0-16,0 1 0 16,4 2-1-16,3-4 0 15,3 0 0-15,2-1 0 16,5 0 1-16,0 2-1 16,1-2 0-16,3-2-8 0,1 2-34 15,3-1-45 1,-1-1-82-16,2-1-118 0,-3 0-354 0</inkml:trace>
  <inkml:trace contextRef="#ctx0" brushRef="#br0" timeOffset="34380.554">11346 7367 514 0,'0'0'89'15,"0"0"-84"-15,0 0-5 0,0 0-30 16,0 0 30-16,0 0 65 16,30 0 7-16,-17 0-17 15,6 0-5-15,5-3 18 16,2 0 12-16,6 3-27 16,2 0-15-16,2 0-17 15,5 0 7-15,6 3-2 16,1 3 6-16,8 1 2 15,4 0-13-15,3-1 6 16,2-1 2-16,-1-1-7 16,3 0 0-16,0-2-9 15,1 2 1-15,1 0-7 0,-1-2 0 16,1 3-6 0,-1-3 5-16,-1 0-6 0,1 1 0 15,-4-2 0 1,-2-1 0-16,-3 2 0 0,-3-2-2 15,-2 0 2-15,-2 0 0 16,0 0 2-16,2 0-1 16,-2 0 0-16,4-2-1 15,-1-2 0-15,3 2 6 16,-1 2-6-16,1 0 0 16,3 0 1-16,-3 0-1 15,0 0-1-15,-3 2 0 16,-7 2 1-16,-4 0 5 15,-5-3-5-15,-5-1 1 16,0 0 8-16,-5 0 7 0,-2 0 8 16,-3-1-3-16,-1-4-1 15,-4 0 0-15,-4 1-2 16,-3 3-2-16,-3-1-5 16,-5 2-3-16,-1 0-7 15,-2 0 0-15,-1 0-1 16,0 0 1-16,0 0-1 15,0 0 1-15,0 0 12 16,0 0-6-16,0 0-6 16,0 0-1-16,0 0 0 15,0 0 0-15,0 0 1 16,0 0-1-16,0 0 0 16,0 0 1-16,0 0 7 0,0 0 0 15,0 0 1-15,3 0 4 16,-1-1-11-16,4 0 5 15,4-1 5-15,2 0-4 16,2 1-7-16,-2 1-1 16,2 0 0-16,-2 0 0 15,1 0 1-15,-3 0-1 16,2 0 0-16,1 0 6 16,1 0-3-16,-2 0-2 15,0 0 4-15,1 0-4 16,-4 0-1-16,-1 0 2 15,-2 0-1-15,-3 0-1 16,-2 0 0-16,0 0 0 16,-1 0-1-16,0 0 1 15,0 0-1-15,0 0 1 0,0 0-1 16,0 0 0-16,0 0-18 16,0 0-18-16,0 1-104 15,-5 8-89-15,-9 1-52 16,-4-2-206-16</inkml:trace>
  <inkml:trace contextRef="#ctx0" brushRef="#br0" timeOffset="37476.6998">16845 7414 320 0,'0'0'45'0,"0"0"-35"16,0 0-10-16,0 0 33 16,0 0 55-16,0 0-2 0,103 0-20 15,-75 0-23 1,5 0 21-16,-1 0-9 0,6 4 2 15,2 5-9-15,-1-2 14 16,6 2-4-16,1-3-10 16,4 0-5-16,2-4-14 15,5-2 13-15,2 0 7 16,7 0 3-16,4 0-23 16,7 0 9-16,2 0-6 15,2 2 0-15,-1 1-13 16,3 0 7-16,-5 1-10 15,1 2-6-15,-1-2 13 0,1-1-14 16,-1-1 10 0,-2-2-2-16,-1 0-6 0,-1 0 0 15,-2 0 4-15,-7 0-14 16,-1 0 6-16,-5 0 2 16,1 0-9-16,1 0 11 15,1 0 3-15,3 0-3 16,3-2 4-16,1-1-2 15,-1 1-3-15,-1 0-9 16,-2-2 10-16,-4 2-10 16,-1-1 11-16,-3 2-4 15,-5-2-2-15,-1 1 11 16,-5 1-2-16,-1-3 1 16,-7 4-9-16,-1-3 0 15,-1 1 1-15,-4 1-7 0,-1-1 9 16,-4 1-9-16,-1-1-1 15,-8 1 7-15,-4-1-6 16,-5 2-1-16,-3 0 0 16,-5 0 0-16,-1 0-26 15,0 0-31-15,0 0-54 16,-41 0-156-16,-2 2-123 16,-15-1-584-16</inkml:trace>
  <inkml:trace contextRef="#ctx0" brushRef="#br0" timeOffset="41579.7118">24947 7540 434 0,'0'0'70'0,"0"0"-50"16,0 0-6-16,0 0 35 16,0 0-1-16,0 0-19 15,-5-5-28-15,5 5 0 16,0 0-1-16,0 0 0 16,0 0 0-16,0 0-15 15,5 0-6-15,6 0 21 16,13 0 94-16,12 0 16 15,14 0 1-15,33 0-6 16,34 0 18-16,34 0-33 16,9 0-4-16,-4 7-5 15,-20-1-29-15,-41 0 6 16,-17-2-18-16,-23-1-7 0,-10 0-18 16,9 0 6-16,3 0-6 15,1 0-6-15,-5-1 5 16,-6-2-6-16,-6 0-7 15,-6 0 13-15,-6 0-14 16,-8 0 1-16,-7 0 1 16,-4 0-2-16,-9 0 0 15,-1-2-34-15,-11-2-205 16,-10-4-246-16</inkml:trace>
  <inkml:trace contextRef="#ctx0" brushRef="#br0" timeOffset="43014.3472">2789 8456 525 0,'0'0'93'0,"0"0"-93"16,0 0-2-16,0 0 2 16,0 0 36-16,0 0 9 15,94-9 1-15,-64 9 19 16,12 0 0-16,9-2-2 0,14 2 14 16,21-1-12-16,24-1-19 15,21 0-5-15,3 2-18 16,-15 0 6-16,-11-1-5 15,-9 1-6-15,6 0 1 16,4 0-6-16,7 0-6 16,5 11 0-16,-4 2 2 15,-3 2-8-15,-1 1-1 16,0 0-6-16,-22-4 6 16,-13-2 9-16,-20-6-8 15,-5-2 11-15,12-2-12 16,24 0 29-16,27-3-2 15,15-11 5-15,1 1 2 16,-23 5 9-16,-23 5-17 16,-30 3 1-16,-3 0-7 0,8 0-7 15,7 4 7-15,7 6-9 16,-8 1-10-16,-6-1 2 16,-3-1 3-16,-4-2 0 15,-1-3 4-15,-3-1 0 16,3-1-1-16,-5-2 5 15,4 0-5-15,-4 0 0 16,-3 0-3-16,0 0 7 16,-2 0-3-16,-2 0 13 15,1 0 4-15,-6-5-19 16,-6 1 4-16,-5 1-11 0,-10-1 9 16,-5 4-9-1,-5 0-1-15,-5 0-10 0,-5 0-34 16,-13 5-112-1,-12 3-339-15</inkml:trace>
  <inkml:trace contextRef="#ctx0" brushRef="#br0" timeOffset="46414.2937">14729 7409 838 0,'0'0'151'0,"0"0"-87"16,0 0-45-16,0 0 63 0,59 81 77 15,-24-25 2 1,6 10-78-16,2 6-10 0,3 1-31 16,-3-2-20-16,-4-3-10 15,-7-5-11-15,-2-7 0 16,-9-7-1-16,-7-14-9 15,-11-16-118-15,-3-11-154 16,0-8-133-16</inkml:trace>
  <inkml:trace contextRef="#ctx0" brushRef="#br0" timeOffset="46810.3908">14605 7428 776 0,'0'0'116'16,"0"0"-32"-16,0 0 30 16,-33 104-14-16,27-67-19 15,4-2-35-15,2-3-18 16,0-8-6-16,0-4-9 15,0-9-5-15,0-9-7 16,0-2 17-16,0 0 72 16,0-21-16-16,-6-10-48 15,-1-12-6-15,1-9 8 16,6-4 7-16,0-1-4 0,13 4-11 16,12 8-1-1,7 14-1-15,5 12-5 0,1 13-13 16,7 6 7-16,1 22-6 15,5 14 0-15,0 11 0 16,-1 7-1-16,0 29-96 16,-14-12-220-16,-16-13-626 0</inkml:trace>
  <inkml:trace contextRef="#ctx0" brushRef="#br0" timeOffset="51551.866">19421 7592 728 0,'0'0'149'0,"0"0"22"0,0 0 37 15,0 0-15-15,0 0-74 16,0 0-61-16,-10 9-40 16,20 42-5-16,14 34 54 15,7 30 10-15,-1 12-18 16,-5-7-14-16,-9-26-18 16,-5-30-10-16,-4-19 4 15,-3-7-15-15,2 1 2 16,0-3-8-16,-3-1 0 15,1-15-2-15,-4-8-74 0,0-16-29 16,-13-15-95 0,-4-12-467-16</inkml:trace>
  <inkml:trace contextRef="#ctx0" brushRef="#br0" timeOffset="52075.9448">19337 7462 576 0,'0'0'171'0,"0"0"-104"0,0 0-12 15,0 0 75-15,0 0 15 16,-51 97-39-16,30-59-32 16,1-2-19-16,0-3 6 15,1-3-21-15,0-6-14 16,4-7-8-16,8-4-11 15,1-9 0-15,5-1 4 0,1-3 15 16,0-10 44 0,0-16-44-16,11-11-26 0,7-6 14 15,9-6-12-15,11 2 20 16,4 2-22-16,6 8 1 16,3 8 18-16,0 12-18 15,-4 9 9-15,-1 8-9 16,-2 4 1-16,-4 16 3 15,-2 9-5-15,-8 6 0 16,-3 5 0-16,-6 5 0 16,-8 0 0-16,-11 19-68 15,-2-15-126-15,0-8-193 0</inkml:trace>
  <inkml:trace contextRef="#ctx0" brushRef="#br0" timeOffset="54918.2255">18829 8602 1295 0,'0'0'189'0,"0"0"-63"16,0 0 37-16,0 0-25 16,0 0-51-16,0 0-62 15,0 0-23-15,-58 137 4 16,58-6 1-16,5 0 2 15,6-17-7-15,-1-32-1 16,-2-16 0-16,2-18 0 16,-4-12-1-16,3-2-1 0,-2-7-21 15,2-11-31-15,-3-16 16 16,1-16 37-16,-1-28 0 16,5-18 6-16,3-5-6 15,4-3 6-15,4 8-6 16,6 10-8-16,5 13-10 15,5 12 9-15,0 14 8 16,-1 10 0-16,-3 3-12 16,-3 12 5-16,-10 11 1 15,-7 5 1-15,-12 4 6 16,-2 3 2-16,-21 6 11 16,-15-1-4-16,-8 3-2 15,-8-3 2-15,-7-3-8 0,-1-10 1 16,3-10 5-16,11-11 0 15,10-6-6-15,12 0 11 16,13-11-4-16,11-5 0 16,0 4 2-16,22 2-8 15,14 4-1-15,11 3-1 16,9 1 0-16,3 2-1 16,4-2 1-16,-2-1 0 15,-6-6 0-15,-8-4-31 16,-5-6-14-16,-11-6-2 15,-11-3 2-15,-6-4 24 16,-7 0 21-16,-5 1 0 16,-2 5 1-16,0 7 18 15,0 7 23-15,0 8 21 16,3 4-32-16,4 0-31 0,4 13 0 16,10 13 12-16,2 3 11 15,1 6-9-15,-1 1-8 16,-5-3-6-16,-2-5-10 15,-8-9-95-15,-8-19-91 16,0 0-341-16,-13-24-467 0</inkml:trace>
  <inkml:trace contextRef="#ctx0" brushRef="#br0" timeOffset="55063.4169">19318 8662 1132 0,'0'0'154'16,"0"0"-3"-16,0 0-106 0,0 0-38 15,0 0 2 1,0 0-1-16,93 105-8 0,-29-48-75 16,-13-6-187-16,-9-7-546 0</inkml:trace>
  <inkml:trace contextRef="#ctx0" brushRef="#br0" timeOffset="55408.11">19611 8999 978 0,'0'0'336'0,"0"0"-239"16,0 0-69-16,0 0 14 15,0 0 61-15,9 97-46 0,-8-63-27 16,-1-2 1-16,0-1-2 16,0-6-4-16,-5-8-15 15,0-7-3-15,0-10 8 16,4-5 38-16,1-23-14 15,0-10-24-15,11-6-3 16,16-2 10-16,7 7 4 16,6 7-10-16,5 9 2 15,3 8-1-15,-4 11 5 16,0 4-21-16,-8 7 7 16,-3 17 2-16,-7 5-8 15,-5 5 6-15,-7 4-7 16,-4-1-1-16,-2-3-53 0,8-3-57 15,-5-11-163 1,7-16-478-16</inkml:trace>
  <inkml:trace contextRef="#ctx0" brushRef="#br0" timeOffset="56010.5213">20365 8763 960 0,'0'0'201'0,"0"0"77"16,0 0-41-16,0 0-12 15,0 0-96-15,0 0-72 16,0 0-35-16,-74 29 17 16,47 8 17-16,3 5-12 15,2 3-8-15,5-2-16 16,10-3-18-16,7-4-1 0,0-9-1 16,15-8-14-16,12-11-5 15,6-8 13-15,2-10-19 16,-1-18-13-16,-4-7-14 15,-8-2 15-15,-7-1 27 16,-8 3 10-16,-6 3 8 16,-1 9 4-16,0 3 5 15,0 7 32-15,0 5-2 16,-1 5 2-16,0 3-22 16,1 0-26-16,0 0-1 15,0 13-5-15,0 7 5 16,0 7 1-16,0 3 0 15,11 3-1-15,4-4-6 16,4-6 6-16,2-3-10 16,-1-7 9-16,-3-7-8 0,0-6-10 15,-3 0-6-15,-3-19 19 16,2-10-1-16,-2-6 5 16,-1-3 1-16,0-1 1 15,0 7 0-15,-2-1-2 16,4 10 2-16,-1 4 5 15,2 9 21-15,-2 5-3 16,7 5-4-16,2 0-10 16,3 18 7-16,2 4 6 15,-1 4-10-15,0 1-3 16,-3-1-8-16,-3-3 0 16,-1-7-1-16,-4-4-49 15,3-9-52-15,0-12-131 0,-3-17-148 16,-3-3-531-16</inkml:trace>
  <inkml:trace contextRef="#ctx0" brushRef="#br0" timeOffset="56329.9852">20934 8654 1064 0,'0'0'274'16,"0"0"-40"-16,0 0-161 16,0 0-6-16,0 0-9 15,95 18-2-15,-50-12-18 16,7-3-15-16,3-3-10 15,-3 0 6-15,-3-12-3 0,-12-7-15 16,-11-7 5 0,-12-5 17-16,-7-5-5 0,-7-2 61 15,0 1 31-15,-9 6 16 16,-2 11-11-16,5 7 18 16,2 12-37-16,1 1-51 15,0 23-29-15,2 31 2 16,1 34 38-16,4 27 20 15,16 9-20-15,5-7-18 16,-1-15-11-16,-7-27-14 16,-3-13-13-16,-5-14-10 15,-3 12-167-15,0-11-286 16,-6-12-547-16</inkml:trace>
  <inkml:trace contextRef="#ctx0" brushRef="#br0" timeOffset="56900.6375">19248 10069 758 0,'0'0'256'0,"0"0"42"15,0 0-21-15,-65-83-30 16,33 76-31-16,-4 7-80 0,-9 19-65 16,-8 34-28-16,-6 32 19 15,6 30 24-15,18 8-19 16,24-8-31-16,11-25-14 16,18-31-16-16,13-14-6 15,10-10-9-15,31-4-28 16,32-26-98-16,23-27-105 15,-19-25-104-15,-34-21-462 0</inkml:trace>
  <inkml:trace contextRef="#ctx0" brushRef="#br0" timeOffset="57090.5885">19423 9805 1230 0,'0'0'264'16,"0"0"-32"-16,0 0-8 0,0 0 2 15,0 0-108-15,0 0-81 16,0 0-25-16,-56 82 17 15,65 40 11-15,11 19-4 16,1-2-14-16,6-12-14 16,-3-34-8-16,0-28-12 15,2-25-108-15,15-29-120 16,-5-5-57-16,-2-6-310 0</inkml:trace>
  <inkml:trace contextRef="#ctx0" brushRef="#br0" timeOffset="58178.4671">19746 10192 126 0,'0'0'993'0,"0"0"-684"16,0 0-37-16,0 0-73 16,0 0-54-16,0 0-57 15,0 0-57-15,-72 57-6 16,53-9-4-16,4 7-14 16,8 2-7-16,3-3 0 15,4-7-1-15,8-9-10 16,12-15-4-16,4-15-51 15,2-8-2-15,3-26-2 16,-4-17 34-16,-2-13 30 16,-7-5 5-16,0 1 0 15,-6 4 1-15,-2 11 1 16,1 13 24-16,-7 10 28 0,-1 10 20 16,3 12-15-16,-4 0-55 15,3 15-3-15,1 12 0 16,6 6 0-16,5 3 1 15,4-1 1-15,6-7-1 16,6-9-1-16,6-11-24 16,5-8-50-16,2-22-30 15,-6-22-35-15,-5-25-23 16,-13 0 34-16,-13-4 80 16,-7 5 48-16,0 21 70 15,-12 5 65-15,-4 19-24 16,-1 16 8-16,1 7-5 15,1 13-82-15,2 18-21 16,7 8-11-16,6 2 1 16,0 1-1-16,15-4-1 0,12-5-13 15,5-5 7-15,2-6 6 16,-4-2-6-16,-4-7 6 16,-9 3 0-16,-8-4 0 15,-9 3 1-15,-3 2 11 16,-20 4-2-16,-9 3 3 15,-5-2 4-15,0-1-4 16,12-6-4-16,9-6-7 16,12-7-1-16,4-2-21 15,25-11-70-15,17-17 62 0,10-9 5 16,6-11-23-16,-3-6-11 16,-7-4 15-16,-13-1 29 15,-9 2 8 1,-10 3 6-16,-11 11 6 0,-5 10 32 15,0 9 44-15,-2 11 13 16,-9 7-6-16,0 6-14 16,-1 2-49-16,0 17-24 15,0 8-2-15,6 4 0 16,6 2-2-16,0 0-9 16,18-7-17-16,8-5-29 15,3-5 13-15,-1-6 9 16,0-1 5-16,-9-5 10 15,-6 2 8-15,-7 0 6 0,-6 5 6 16,0 5 2-16,-21 5 39 16,-5 6 10-16,-4 0-10 15,5 0-10-15,4-3-8 16,7-4-9-16,9-4-14 16,5-5-10-16,5-2-3 15,21-9-4-15,17 0 16 16,6-8-1-16,7-17-6 15,-1-11-19-15,-3-5-1 16,-14-4 1-16,-14-1 19 16,-8 3 8-16,-11 9 0 15,-3 8 36-15,-2 9 52 16,0 9-14-16,0 4-3 16,0 4-34-16,0 3-37 0,4 16-8 15,3 10 8-15,6 5 0 16,-1 2 0-16,2-2 0 15,-6-5-29-15,1-10-112 16,-9-19-83-16,0 0-284 16,-3-15-646-16</inkml:trace>
  <inkml:trace contextRef="#ctx0" brushRef="#br0" timeOffset="58306.6484">20744 9654 1265 0,'0'0'180'0,"0"0"-39"15,0 0-67-15,0 0-52 16,0 0-22-16,110-46 0 16,-69 59-186-16,-11 3-342 0</inkml:trace>
  <inkml:trace contextRef="#ctx0" brushRef="#br0" timeOffset="58757.1101">21026 9512 1367 0,'0'0'200'0,"0"0"-140"15,0 0 36-15,55 125 63 16,-23-31-31-16,-3 29-55 16,-3 9-16-16,-10-16-15 15,-8-34-16-15,-3-33-18 0,0-15-6 16,1-8-1-16,1-3 0 15,-1-8-1-15,2-15-7 16,0-15-2-16,0-22-12 16,2-15-16-16,-5-6-10 15,-5 2 21-15,0 8 9 16,-15 10 10-16,-1 9 5 16,-3 10-6-16,4 6 1 15,4 6 0-15,8 1 7 16,3-2 0-16,0 0-31 15,19 0 30-15,10 1 0 16,6 1 1-16,2 6 6 16,1 0 13-16,-4 10 7 0,-5 11 2 15,-4 7 0-15,-6 2-1 16,-9 1-7-16,-5-3-14 16,-5-2-6-16,0-9-42 15,-17-17-50-15,-5 0-78 16,-5-13-495-16</inkml:trace>
  <inkml:trace contextRef="#ctx0" brushRef="#br0" timeOffset="58878.481">21274 9599 1083 0,'0'0'144'16,"0"0"-22"-16,0 0-83 16,0 0-38-16,0 0 5 15,117 50-6-15,-64-12-157 16,-9-4-346-16</inkml:trace>
  <inkml:trace contextRef="#ctx0" brushRef="#br0" timeOffset="59648.441">21708 9701 1363 0,'0'0'190'0,"0"0"35"0,0 0-140 16,0 0-6-16,0 0-18 15,0 0 42-15,-62 97-35 16,46-49-23-16,6 2-24 16,9 1-11-16,1-1-10 15,19-9-2-15,16-8-25 0,17-18-91 16,24-15-36-16,-1-19-5 16,5-21-44-16,-8-12-195 15,-25-3-128-15,-6-6 210 16,-20 4 316-16,-17 5 288 15,-4 12 121-15,-5 12-48 16,-12 9-86-16,1 7-46 16,-2 11-86-16,1 1-60 15,-4 4-36-15,-7 18-3 16,1 9-1-16,-3 7-3 16,5 5-9-16,1-1-10 15,10 0-12-15,6-4-8 16,8-7-1-16,0-9-12 15,14-10-7-15,14-12-20 16,4-5-7-16,2-21-10 0,-3-8-17 16,-6-2 21-16,-7 1 24 15,-6 2 20-15,-10 6 8 16,-2 5 1-16,0 5 13 16,0 8 20-16,0 3 10 15,0 4 1-15,0 2-20 16,0 0-19-16,0 12-5 15,-2 10-1-15,2 9 0 16,0 2 0-16,0 2 0 16,10-1 1-16,9-4-1 15,4-8-7-15,7-7-7 0,1-12 3 16,2-3-11 0,0-15-15-16,-7-15 10 0,-4-8 12 15,-11-9 13-15,-10-9 2 16,-1-6 2-16,-12-4 9 15,-6 0 14-15,-4 8 46 16,5 15 17-16,5 15 0 16,2 15-16-16,9 13-51 15,1 9-21-15,0 20-17 16,11 15 17-16,3 6 1 16,7 6 0-16,0-3-1 15,-1 1-2-15,-5-6-39 16,-1-5-94-16,-8-8-88 15,-4-11-107-15,-2-13-358 0</inkml:trace>
  <inkml:trace contextRef="#ctx0" brushRef="#br0" timeOffset="59839.9599">22177 9668 1182 0,'0'0'158'15,"0"0"-38"-15,0 0-34 16,0 0-7-16,135-12-6 15,-88 25-18-15,-1 8-11 16,-11 4-19-16,-7 5-18 16,-13 2 6-16,-7 1-13 15,-8-3-28-15,0-8-119 16,-13-6-174-16,-2-13-314 0</inkml:trace>
  <inkml:trace contextRef="#ctx0" brushRef="#br0" timeOffset="59967.0341">22427 9431 1101 0,'0'0'152'0,"0"0"-40"16,0 0-89-16,0 0-16 15,0 0-7-15,106 99-7 16,-57-54-145-16,-6-2-145 0</inkml:trace>
  <inkml:trace contextRef="#ctx0" brushRef="#br0" timeOffset="60700.39">22758 9555 1066 0,'0'0'155'0,"0"0"122"0,0 0-95 16,0 0-26-16,0 0-58 16,0 0-69-16,0 0-2 15,-70 63 40-15,55-22-17 16,4 4-18-16,4 1-13 15,7-7-11-15,0-4-8 16,11-7-2-16,10-12-15 16,0-10 2-16,5-6-28 15,3-16 42-15,-2-18-7 16,1-9-12-16,-9-9 4 0,-8-3 10 16,-6-1 5-1,-5 3 1-15,0 10 6 16,-4 9 5-16,-7 12 23 15,5 10 28-15,-2 11 6 16,5 1-47-16,-4 7-21 0,4 14-1 16,1 5 0-16,2 3-1 15,0-1-17-15,20-6-24 16,9-3-36-16,6-6-16 16,6-7-2-16,-2-6 26 15,-5 0 16-15,-4-6 1 16,-8-5 39-16,-11-1 15 15,-4 4 28-15,-4 4 23 16,-1 1 22-16,-2 3-15 0,0 0-31 16,1 0-27-16,4 15-3 15,3 8 3-15,0 2 16 16,2 4 3-16,-3-3-6 16,-3 1-5-16,1-7-7 15,-5-1 9-15,0-9-4 16,0-5-5-16,0-5 9 15,-9-3 16-15,2-19-12 16,-3-13-7-16,4-9 0 16,6-4 32-16,0 1 17 15,9 8 4-15,7 5-11 16,3 12-16-16,2 9-11 16,2 11-10-16,3 2-11 0,3 17 12 15,1 10-2-15,1 8 1 16,-6 3 0-16,-3-1-4 15,-7-1-2-15,-8-2-6 16,-7-2 0-16,0-3-4 16,0-7-38-16,-23-5-46 15,0-9-129-15,-2-8-413 0</inkml:trace>
  <inkml:trace contextRef="#ctx0" brushRef="#br0" timeOffset="69883.8875">22095 8848 1051 0,'0'0'401'16,"0"0"-218"-16,0 0-48 16,0 0-74-16,0 0-33 15,0 0 36-15,-84 77-18 16,61-33-23-16,1 0-11 16,6-2-12-16,3-8 0 0,11-3-22 15,4-18-139-15,17-6-382 16,4-7-571-16</inkml:trace>
  <inkml:trace contextRef="#ctx0" brushRef="#br0" timeOffset="70469.209">22539 8466 1405 0,'0'0'193'16,"0"0"-91"-16,0 0 50 16,0 0-89-16,0 0-41 15,0 0 4-15,0 0 27 0,-56 108-14 16,46-56-14-16,4 0-14 16,0-5-10-16,2-6 0 15,1-8 8-15,3-11-9 16,0-7-11-16,0-11-36 15,0-4 15-15,0-11 4 16,0-22-22-16,0-11 9 16,3-6 25-16,2-5 15 15,3 1 1-15,0 10 6 16,2 11 29-16,-1 11-8 16,5 13-14-16,-2 9-1 15,4 0-12-15,2 19-1 16,1 10 1-16,1 5 1 0,-2 1 5 15,-6 2-5-15,-3-2-1 16,-5-6 3-16,-4-8 3 16,0-7-5-16,0-8 5 15,0-6 9-15,0-3 28 16,0-19-20-16,0-10-16 16,0-6-6-16,3-3 21 15,9 3 9-15,7 9-8 16,-1 9 4-16,4 12-17 15,4 8-10-15,-2 3-10 0,3 25 10 16,1 7 1 0,-3 4 0-16,-4 5 7 15,-6-1-8-15,-8-4-63 0,-6-6-90 16,-1-6-241 0,0-16-854-16</inkml:trace>
  <inkml:trace contextRef="#ctx0" brushRef="#br0" timeOffset="71222.8621">23069 8440 1530 0,'0'0'295'16,"0"0"-88"-16,0 0-145 16,0 0-10-16,0 0 44 15,-15 92-31-15,9-45-25 0,-1 5-3 16,5 0-17-1,2-7-9-15,0-6-11 0,0-12 0 16,9-11-22-16,5-16-81 16,7 0-7-16,5-28 17 15,3-10-42-15,-1-12 11 16,-3-4 64-16,-5 0 45 16,-4 1 15-16,-6 5 17 15,-3 7 44-15,-5 11 33 16,-2 6 30-16,0 13-9 15,0 6-14-15,0 5-48 16,0 2-43-16,0 23-10 16,0 14 0-16,-2 15 1 15,-1 7 1-15,3 5 10 16,0-1-2-16,0-7-9 0,14-10 0 16,4-11-1-16,4-18-21 15,3-19-57-15,-1-3-12 16,2-27 13-16,-2-18 4 15,-4-22 50-15,-5-25 10 16,-5 6 13-16,-1 13 9 16,-7 20 10-16,-2 29 50 15,0 6 19-15,0 9-17 16,0 12-29-16,0 1-38 16,0 26-3-16,5 14-1 15,2 11 13-15,4 7-5 16,6 4-7-16,5-3 1 15,6-6-1-15,4-13-1 0,7-13-14 16,2-17-42 0,2-11-16-16,-4-9 22 0,-7-23 13 15,-9-14 9-15,-9-13 21 16,-6-8 7-16,-8 0 10 16,0 6 35-16,0 15 53 15,0 15 3-15,-2 15-6 16,-2 16-52-16,3 3-43 15,1 24 0-15,0 15 0 16,0 12 1-16,0 7 0 16,7 4-1-16,-4 1 1 15,0-2-1-15,-3-7-62 0,-6-3-136 16,-12-16-128-16,2-18-644 16</inkml:trace>
  <inkml:trace contextRef="#ctx0" brushRef="#br0" timeOffset="71415.4322">23768 8463 1257 0,'0'0'190'15,"0"0"-32"-15,0 0-67 16,114-10 21-16,-66 32-5 16,3 9-10-16,-3 8-4 15,-5 2-23-15,-15 4-30 16,-9-2-17-16,-14-4-23 15,-5-5-19-15,-24-12-83 16,-4-9-131-16,-2-13-410 0</inkml:trace>
  <inkml:trace contextRef="#ctx0" brushRef="#br0" timeOffset="71545.2438">24056 8275 918 0,'0'0'110'0,"0"0"-71"15,0 0-21-15,73 102-18 16,-38-50-109-16,-2 1-509 0</inkml:trace>
  <inkml:trace contextRef="#ctx0" brushRef="#br0" timeOffset="71791.4141">24520 8431 1280 0,'0'0'194'0,"0"0"57"16,0 0-93-16,0 0 3 15,0 0-80-15,0 0-64 16,0 0-16-16,-48 38 8 16,35 10-2-16,5 6-6 15,2 5 0-15,6-2-1 16,0-6 0-16,18-12-13 15,11-11-84-15,31-28-92 16,-6-4-201-16,-5-24-661 0</inkml:trace>
  <inkml:trace contextRef="#ctx0" brushRef="#br0" timeOffset="71972.5506">24794 8095 1145 0,'0'0'313'15,"0"0"46"-15,0 0-107 16,0 0-68-16,0 0-91 15,0 0-75-15,0 0-18 16,-23 83 0-16,23 25 0 16,4 10-1-16,5-21 0 15,0-27 0-15,3-26-45 16,23-7-171-16,2-8-165 16,2-13-561-16</inkml:trace>
  <inkml:trace contextRef="#ctx0" brushRef="#br0" timeOffset="72956.8059">25159 8317 1358 0,'0'0'268'16,"0"0"3"-16,0 0-80 15,0 0-63-15,0 0-82 16,0 0-45-16,-91 45 11 16,55-5-11-16,2 6-1 15,6 3 0-15,5-2-9 16,5-8 7-16,12-10-2 15,6-9-11-15,0-13-17 16,17-7-23-16,8-7 39 16,8-18 16-16,1-11 0 0,0-3 7 15,-6-2 0-15,-8 6 8 16,-2 5 1-16,-8 10 11 16,-4 4 4-16,-1 7 3 15,-4 7-6-15,-1 2-26 16,0 0-2-16,0 1-11 15,2 17-7-15,1 7 17 16,3 8-10-16,2 0-18 16,1 0-14-16,3-3-22 15,3-6-20-15,2-7 25 16,-1-6 7-16,2-11-17 16,-1 0 32-16,0-15 29 15,0-10 9-15,-3-7 1 0,0-6 10 16,-4 0-4-1,-3 0 9-15,-6 3 32 0,1 4-1 16,-2 9 2-16,0 6-1 16,0 7 2-16,0 4 0 15,0 5-16-15,0 0-34 16,0 0 0-16,0 5-15 16,0 9 5-16,0 3 1 15,12 4 0-15,3-2 0 16,6 0 0-16,0-2-6 15,-1 0 5-15,-5 1-9 16,-3-3 4-16,-6 1 1 16,-6 0 0-16,0 0 13 15,-16-3 0-15,-8 2 1 0,-2-2 7 16,2-1-1-16,3-7 4 16,3 1-2-16,11-4-7 15,2 1 0-15,5-3 0 16,0 0-1-16,12 0-25 15,20-3-9-15,9-7-2 16,10-5-16-16,10-4-30 16,-1-7 12-16,-1-2-87 15,-8-8-2-15,-7 0 78 16,-8-2 55-16,-10 3 26 16,-11 4 15-16,-9 7 68 15,-6 7 72-15,0 9-19 16,-4 5-18-16,-9 3-61 15,-5 10-38-15,-5 10 3 0,2 8 25 16,4-1 1-16,10 0-14 16,7 1 7-16,0-3-7 15,7 0 6-15,15 1-2 16,1-3 4-16,4 2-4 16,-2-3-17-16,2-1-8 15,-6-2-4-15,-1-2-8 16,-4-3 11-16,-7-3-11 15,-6-3-1-15,-3 0 8 16,0 0 1-16,-28 0 6 16,-34-2-15-16,-41-3-32 15,-44-3-127-15,16-5-202 0,21-10-1038 16</inkml:trace>
  <inkml:trace contextRef="#ctx0" brushRef="#br0" timeOffset="88742.9925">15298 10414 176 0,'0'0'166'16,"0"0"-35"-16,0 0 34 16,0 0-1-16,0 0-32 15,0 0-9-15,0-55-16 16,24 41-20-16,9-3 31 15,8 1-4-15,12 1-18 16,4 6-15-16,4 4-37 16,6 5-21-16,-4 0 8 15,-1 3-30-15,-3 13 24 16,-6 6-25-16,-9 1-9 0,-9 2 9 16,-9 6 0-1,-9 2-1-15,-13 6 1 16,-4 4 1-16,-13 6 6 0,-23 6 33 15,-17 4-2-15,-5 3 1 16,-10 1 17-16,1 0 1 16,4 3-1-16,10 0-27 15,9-2-4-15,15-4-10 16,14-4-3-16,15-4-12 16,5-9-1-16,27-6 1 15,20-6 6-15,25-12 2 16,28-8-8-16,24-11 1 15,-9-5 14-15,-27-11-15 16,-27 0-20-16,-29 1-11 0,2-2 6 16,-5 1-6-16,-8 1 30 15,-12 5 0-15,-9 7 1 16,-2 3-2-16,-3 0-5 16,1 13-6-16,1 16 13 15,5 14 23-15,-1 12 12 16,6 25 14-16,2 32 4 15,0 33-6-15,-1 9 8 16,-1-1-27-16,-2-13 0 16,2-17-10-16,0 4-3 15,2 3 1-15,3 3-3 16,2 3 2-16,2 4-4 16,-4 3-10-16,-3-2 0 15,-6-7 0-15,-1-5 5 0,3-6-4 16,2 4-1-16,6 1 11 15,-2 4 13-15,6 5 2 16,-2 0-6-16,-2-2-8 16,4-7 1-16,-1-7-1 15,7-6 7-15,-2-2 24 16,0-5-8-16,-4-9-20 16,-5-18-8-16,-5-18-2 15,-6-20-6-15,-4-10 0 16,-2 0 2-16,0 0 4 15,0-4-5-15,-4-12 8 16,-16-5 3-16,-5-6 9 16,-9-3-5-16,-11-3-10 15,-10 0 2-15,-9 0-8 0,-22-7 8 16,-28-10-8-16,-40-2 0 16,-20 0 1-16,-10 3 0 15,-5 6-1-15,10 7 1 16,1 3-1-16,8 0 7 15,22 0-1-15,38 6-6 16,35 1-5-16,27-4 5 16,16 0 1-16,1 0 0 15,-1-3-1-15,0 0-19 16,6 0-38-16,10-4-46 16,7-9-45-16,9-24-84 15,17 3-113-15,7-5-727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2:47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 6298 72 0,'0'0'51'16,"0"0"-2"-16,0 0-13 0,0 0-6 16,0 0-4-16,0 0 36 15,-9-17-23-15,5 11 20 16,0 1 11-16,-2 0 22 16,1 1-7-16,3 0-17 15,-2 1 13-15,2 0 0 16,2 0 10-16,0 1 32 15,0 2-3-15,0-3-38 16,0 0-27-16,2-3 2 16,12 3 5-16,7-5-2 15,4 0-5-15,1-1-24 16,2-1-1-16,-1 3-9 0,1-2-5 16,1-1-6-1,1-2 0-15,1 3-9 0,-2-1 6 16,0 1-7-16,-8 4-30 15,-1 2-72-15,-7 3-134 16,-9 0-47-16,-4 8-26 16,0 4-210-16</inkml:trace>
  <inkml:trace contextRef="#ctx0" brushRef="#br0" timeOffset="265.8316">841 6547 735 0,'0'0'163'0,"0"0"-27"16,0 0 32-16,0 0 12 16,0 0-21-16,0 0-38 15,0 0-55-15,94-65-25 16,-66 48-15-16,-4 1-14 15,8 2-11-15,-3 0-1 16,5 1 0-16,3 4-66 16,3 9-131-16,-11 0-294 15,-16 0-354-15</inkml:trace>
  <inkml:trace contextRef="#ctx0" brushRef="#br0" timeOffset="6942.5573">6174 4005 234 0,'0'0'120'0,"0"0"-57"16,0 0 29-16,0 0-8 16,0 0 4-16,0 0 10 15,-39-3-7-15,35 1-23 16,1 1-23-16,-4 1-9 0,4 0-14 15,-6 0-21-15,-1 0 12 16,-8 6-7-16,-5 8-4 16,-7 7-1-16,-4 5 1 15,-3 6 5-15,-4 4 2 16,-1 5-1-16,4 6 7 16,2 5 5-16,4 5-4 15,4 4-6-15,7 5 12 16,3 3 4-16,12 2-1 15,6 16-4-15,0 18-15 16,11 21 36-16,5 10-4 16,3-4-21-16,-1-3-4 15,2-5-1-15,3 12-3 0,0-1 15 16,2-3 10 0,2-6 3-16,-5-6 0 0,2 0 5 15,-6-3-7-15,4-7-15 16,2-4 2-16,4-9-2 15,3-15-1-15,-3-16 8 16,2-15-11-16,6-5 10 16,13 5-16-16,15 2 0 15,10 2 11-15,21-9-15 16,16-9 7-16,23-10 4 16,2-10 17-16,-6-10-2 15,-30-7-5-15,-27 0-7 16,-15 0 5-16,-8-5-7 15,9-6 1-15,9-5 0 16,3-3 1-16,-7-2-3 0,-6-2 1 16,0-6 9-16,-8-5-11 15,-5-7 4-15,-1-6-9 16,-5-11 14-16,2-23-9 16,-4-27 6-16,1-29-20 15,-5-14 4-15,-13 0 1 16,-11 6 0-16,-9 16-7 15,0-7 1-15,-9-3 6 16,-13 2-1-16,-6-2-5 16,-3 7 15-16,-6 1-10 15,-1 5 3-15,-7 3-9 16,3 11 0-16,-7 12-7 0,7 21 7 16,3 15 0-16,7 13 0 15,2 2 1-15,-9-4 1 16,-5-7-1-16,-7-3 5 15,-2 7-5-15,3 7 0 16,-3 3 12-16,-2 8-2 16,2 5-10-16,-2 2 5 15,-1 6-5-15,1 4-1 16,-2 7 1-16,0 3 5 16,1 5-6-16,-1 6 1 15,0 0-1-15,-2 6 0 16,0 11 0-16,-3 5-1 15,3 3 1-15,2 2-1 16,1 3-1-16,-2 3 1 16,2-2 0-16,6 3-7 0,2 1-8 15,3 0-11-15,4 0-17 16,8-5-9-16,4 1-41 16,7-2-37-16,3 12-34 15,7-7-119-15,4-6-122 0</inkml:trace>
  <inkml:trace contextRef="#ctx0" brushRef="#br0" timeOffset="9818.7693">10274 5698 317 0,'0'0'64'0,"0"0"-36"16,0 0-20-16,0 0-8 15,0 0 36-15,0 0 20 16,-9-21-2-16,9 18-25 16,0-1-15-16,4 0-5 15,1 0-2-15,5 1 6 16,-1 2 0-16,3-1-3 15,3 2 2-15,6 0 5 0,5 0 15 16,4 0 5 0,7-1-8-16,1-1 19 15,3-3-8-15,2-1-12 0,4 1-15 16,-2 0 11-16,2-3 1 16,6 2-4-16,1 2 3 15,0 0-7-15,2 3-3 16,0-3 1-16,-1 3-4 15,-1-2-2-15,-3 1 3 16,1-2 1-16,-4 1-2 16,0-2-1-16,5 3 8 15,1-5-4-15,0-3 4 16,7 0-5-16,1-1-11 16,3-3 4-16,0 0-5 15,3 0 1-15,-2 0 5 0,1 4-7 16,-3-2 1-1,-3 2 0-15,1 3 0 0,-3 0 0 16,-3 4 0-16,1-2-1 16,1 2 0-16,0 0 0 15,1-2 1-15,4 0 0 16,3-1 0-16,0-1 1 16,0 3 0-16,1 1-2 15,-1 0 0-15,1 1-2 16,-1 2 1-16,-1 0 1 15,3 0 0-15,-5 0 0 16,-2 0 0-16,-4 0 0 16,0 0 0-16,-6 0 0 0,1 2 0 15,-1 1 0 1,1 0 0-16,5 0 0 0,0 2 0 16,5 0 1-1,-4 1-1-15,3 0 2 0,-3 2-2 16,3-1 1-16,-3 1 0 15,1-2-1-15,0 0 0 16,-2 1 0-16,-2-1-1 16,-2 0 1-16,-2 0 0 15,1-1 0-15,1 1 0 16,3-1 1-16,1-1-1 16,1 3 0-16,2-1 0 15,-5 0 0-15,0 1 0 0,0-1 0 16,-7 2 0-1,3-1 0-15,-1 0 0 0,0 2 0 16,-1-3 1-16,2 1 0 16,1-1 0-16,-1 0 0 15,3-2 0-15,0 0-1 16,3 0 1-16,2-2-1 16,-1-2 0-16,6 2-1 15,-1-2 1-15,2 0-1 16,1 0 0-16,1 0 1 15,3 1 0-15,1-1 0 16,-4 2 0-16,1-2 0 16,-5 2 1-16,-4 0-1 15,-1-2 1-15,-3 3 0 0,-4-2 0 16,2-1 0-16,-4 0 0 16,-1 0-1-16,3 0 1 15,-2 0-1-15,1 0 0 16,-1 0 2-16,1 0-2 15,-3 0 0-15,1 0 0 16,-1 0 1-16,-2 0-1 16,2 0-1-16,-2-1-1 15,-4-2 2-15,2 1 0 16,-2-2 0-16,-2 1 3 16,0 1 7-16,-4 0 3 15,-1-1 3-15,0 0 6 16,1 1 5-16,-5 0-2 0,3 0-3 15,-2 2-9 1,-2-1 4-16,-4 1-2 0,-4 0-2 16,-4 0 6-16,-4 0-18 15,-1 0 18-15,-4 0-9 16,-4 0 0-16,0 0-4 16,-1 0 3-16,-2 0-8 15,1 0 10-15,0 0-3 16,3 0 3-16,-1 0 8 15,-2 0 3-15,0 0-16 16,-2 0 1-16,0 0 5 16,0 0-12-16,0 0 10 15,0 0-2-15,0 0-8 16,0 0-9-16,0 0 1 0,0 0-16 16,-4 0 1-16,-21 13-47 15,-1-2-140-15,-1-3-180 0</inkml:trace>
  <inkml:trace contextRef="#ctx0" brushRef="#br0" timeOffset="15518.6481">2926 6886 937 0,'0'0'183'0,"0"0"17"16,0 0 18-16,0 0-29 15,0 0-94-15,0 0-71 16,-13 54-2-16,13 5 26 16,0 15 19-16,0 8 9 15,0-13-33-15,0 8-22 0,0-6-4 16,4-5-6-16,-1-7-4 15,-3-5-1-15,4-6-6 16,-4-8 0-16,0-7-60 16,0-6-94-16,0-10-183 15,-4-11-264-15</inkml:trace>
  <inkml:trace contextRef="#ctx0" brushRef="#br0" timeOffset="15765.4349">3140 6987 1371 0,'0'0'255'0,"0"0"-42"16,0 0-86-16,0 0-80 16,0 0-28-16,13 142 51 15,6-33 32-15,1 10-43 16,1-17-23-16,-7-26-18 15,-1-26-11-15,-2-8-6 16,3 8-1-16,-3-3-95 16,-11 11-116-16,0-17-339 15,-10-13-274-15</inkml:trace>
  <inkml:trace contextRef="#ctx0" brushRef="#br0" timeOffset="15989.9609">2508 7737 1373 0,'0'0'211'15,"0"0"-211"-15,0 0 73 16,0 0 53-16,132 30 10 16,-76-16-41-16,8 2-36 15,3 1-24-15,1 2-16 16,3-1-8-16,0-2-11 15,0-3-11-15,18-13-87 16,-19 0-163-16,-15-3-523 0</inkml:trace>
  <inkml:trace contextRef="#ctx0" brushRef="#br0" timeOffset="16222.7391">3374 7299 1425 0,'0'0'271'0,"0"0"-80"16,0 0-66-16,0 0-5 15,-24 100 22-15,20-28-22 16,-2 1-22-16,2 3-30 16,3 1-14-16,1-12-28 15,0 3-26-15,0 1-1 16,11-8-6-16,18 12-99 15,-2-15-186-15,-7-19-533 0</inkml:trace>
  <inkml:trace contextRef="#ctx0" brushRef="#br0" timeOffset="17445.8386">778 9671 573 0,'0'0'133'0,"0"0"29"0,0 0 14 15,0 0-37-15,0 0-4 16,0 0-22-16,-5 0-27 16,5 0-21-16,0 0-27 15,0 0-24-15,12 0-8 16,10-8 57-16,12-4 38 16,12-7-6-16,19-6-22 15,19-16-10-15,1 1-32 16,1-5-3-16,2 2-9 15,-18 8-18-15,6 0 10 16,-15 6-10-16,-11 5-1 16,-12 9 3-16,-15 3-2 15,-5 4-1-15,-11 6 0 0,-6 0-6 16,-1 2-18-16,0 0-35 16,0 0-45-16,-29 14-100 15,4 2-185-15,-9 1-218 0</inkml:trace>
  <inkml:trace contextRef="#ctx0" brushRef="#br0" timeOffset="17871.8377">875 9814 235 0,'0'0'319'16,"0"0"-241"-16,0 0-55 16,0 0 23-16,0 0 25 15,0 0-7-15,0 0 35 16,20 0 20-16,-4 0 37 15,8 0 8-15,10-14-9 16,6-3-30-16,9-6-23 16,7-4-37-16,3-2-10 0,4 0-3 15,-2 4-10 1,-6 1-10-16,-8 3-11 16,-5 5-1-16,-12 2-5 15,-11 7-5-15,-7 0 0 0,-7 7-9 16,-2 0-1-16,-3 0 0 15,0 0-10-15,0 0-5 16,0 10-92-16,-3 8-155 16,-4 1-291-16</inkml:trace>
  <inkml:trace contextRef="#ctx0" brushRef="#br0" timeOffset="25606.1213">5086 7681 224 0,'0'0'202'0,"0"0"-33"15,0 0 31-15,0 0 4 16,0 0-7-16,0 0 11 15,-59-32-23-15,50 27-31 16,5 2-9-16,-3 1-14 0,6 2-39 16,0 11-65-1,1 32-27-15,0 33 0 0,0 4 9 16,0 1 14-16,2 6-2 16,5-27-14-16,4 12-6 15,-5 1 0-15,1-19 0 16,-4 0-1-16,1-13-57 15,-4-8-150-15,-7-14-100 16,-10-9-423-16</inkml:trace>
  <inkml:trace contextRef="#ctx0" brushRef="#br0" timeOffset="25962.3152">4700 8159 1084 0,'0'0'293'0,"0"0"-106"15,0 0-97-15,0 0-56 16,0 0 30-16,0 0-8 16,135 57-24-16,-83-34-16 15,-1-1-7-15,-4-5-9 16,2-9 0-16,-8-6-68 16,3-2-139-16,-4-13-118 15,-10-15-26-15,-2-7 27 16,-11-3 56-16,-6-3 268 15,-8 6 13-15,-3 3 304 16,0 10 18-16,-2 6 5 16,-3 8-48-16,-2 5-86 0,1 3-93 15,1 3-59-15,-3 19-35 16,-5 13-13-16,-2 14 7 16,-4 6-1-16,4 3-11 15,3 1 6-15,10 8-7 16,2-15-139-16,2-13-452 0</inkml:trace>
  <inkml:trace contextRef="#ctx0" brushRef="#br0" timeOffset="26371.4326">6167 7455 1175 0,'0'0'260'0,"0"0"0"16,0 0-17-16,0 0-76 0,0 0-45 15,0 0-43 1,0 0-59-16,-92 4-19 0,91 49-1 16,1 13 1-1,0 8 0-15,0 5 0 0,10-3-1 16,3 0-1-16,-1-5-18 15,-3-3-97-15,-6-13-98 16,-3-5-135-16,-12-17-221 16,-10-15-230-16</inkml:trace>
  <inkml:trace contextRef="#ctx0" brushRef="#br0" timeOffset="26712.2798">5820 7984 1096 0,'0'0'304'0,"0"0"-50"0,0 0-130 15,0 0-80-15,0 0-44 16,0 0 21-16,0 0 17 16,116 49-16-16,-68-32-12 15,3-3 0-15,3-2-10 16,1-5-4-16,-1-7-90 16,-5 0-106-16,-4-17-98 15,-10-7-4-15,-7-6-1 16,-13-3 31-16,-5 0 140 15,-10-2 132-15,0 7 206 16,-4 2 51-16,-6 7 65 16,-1 6-24-16,2 5-48 15,3 8-79-15,1 0-99 0,-3 19-53 16,6 18-4-16,-4 11-7 16,1 10 6-16,3 10-13 15,2 1-1-15,-8 26-9 16,2-20-221-16,-12-12-737 0</inkml:trace>
  <inkml:trace contextRef="#ctx0" brushRef="#br0" timeOffset="35145.5122">14006 8612 7 0,'0'0'28'0,"0"0"-11"16,50 96-7-16,-27-65-9 0,12 12-1 15,-6-7-40-15</inkml:trace>
  <inkml:trace contextRef="#ctx0" brushRef="#br0" timeOffset="35391.6731">15356 8973 5 0,'0'0'75'0,"97"-23"-22"15,-47 8-34-15,-5-3 2 16,0-3-21-16,-1-1-16 16,10-16 6-16,-9 4-17 15,-5 1-91-15</inkml:trace>
  <inkml:trace contextRef="#ctx0" brushRef="#br0" timeOffset="41768.2734">1074 10024 606 0,'0'0'182'0,"0"0"69"0,0 0 24 15,0 0-60-15,0 0-44 16,0 0-28-16,-5 0-44 16,5 0-28-16,0 0-23 15,3-4-23-15,12-2-15 16,9-3 33-16,7-5 10 16,10-5-21-16,8-2-11 15,2-1-19-15,-3 2-1 16,-2 2 7-16,-10 1-8 15,-2 2-8-15,-6 4-35 16,-7 2-37-16,-10 0-55 16,-5 6-57-16,-6 0-89 15,0 0-51-15,-16 3-505 0</inkml:trace>
  <inkml:trace contextRef="#ctx0" brushRef="#br0" timeOffset="42035.8209">1116 10159 905 0,'0'0'152'15,"0"0"-29"-15,0 0 35 16,0 0-51-16,0 0-46 15,0 0 3-15,0 0-27 16,74-30-15-16,-40 16-1 0,1-2-9 16,3 0-12-16,-4 0-6 15,10-8-155-15,-12 5-113 16,-9 0-241-16</inkml:trace>
  <inkml:trace contextRef="#ctx0" brushRef="#br0" timeOffset="42383.3842">1297 9781 1000 0,'0'0'124'0,"0"0"-75"15,0 0-4-15,0 0 13 16,0 0-29-16,0 0-13 16,133-12-3-16,-77 12 0 15,3 0 0-15,-1 0-4 16,-6 7-9-16,-3 8 0 16,-13 2-2-16,-8 4-7 15,-12 4-1-15,-13 2 10 16,-3 6 38-16,-12 1 42 15,-16 4-8-15,-11 0-25 16,-1-3-28-16,1-1-19 16,-14-2 0-16,11-9-189 0,4-8-418 0</inkml:trace>
  <inkml:trace contextRef="#ctx0" brushRef="#br0" timeOffset="45673.1594">3418 10400 502 0,'0'0'111'15,"0"0"41"-15,0 0 70 16,0 0 27-16,-23-96-17 16,8 78-33-16,-2 4-72 15,0 6-4-15,0 7-13 16,-3 1-42-16,-3 16-39 16,-3 21-19-16,-3 15-8 15,1 8 7-15,4 8-8 0,8-2-1 16,11-5 0-1,5-8 0-15,0-11-11 0,16-9-2 16,7-14-5-16,1-13-8 16,4-6-12-16,-1-16 12 15,3-20 26-15,-3-12 15 16,-10-6-2-16,0-6-3 16,-10 7-1-16,-6 5 2 15,-1 11-10-15,0 13 6 16,0 11-7-16,0 13-22 15,0 0-8-15,0 16 21 16,5 14 9-16,5 10 6 16,9 7-4-16,1 4-2 15,0-3-71-15,11-5-99 16,1-9-140-16,12-26-21 0,-4-8 35 16,-6-2-406-16</inkml:trace>
  <inkml:trace contextRef="#ctx0" brushRef="#br0" timeOffset="46048.201">3695 10403 810 0,'0'0'151'0,"0"0"21"16,0 0 40-16,0 0-41 15,0 0-72-15,0 0-68 16,0 0-15-16,-15 66-15 16,15-20 17-16,0 6-2 15,14-4-6-15,7-3-10 16,9-8-1-16,12-14 1 0,8-16-29 15,5-7 10-15,3-25 0 16,-1-17-10-16,-8-12 17 16,-15-6 12-16,-20-10 4 15,-14-11 24-15,-30-18 10 16,-5 11-9-16,-3 12 44 16,4 20 13-16,15 31-15 15,5 4 21-15,1 8 12 16,8 13-60-16,5 3-44 15,5 28-10-15,11 14 8 16,8 10 1-16,5 10 1 16,-2 2-1-16,1 2 1 15,-3-2-12-15,-2-4-85 0,-6-8-102 16,-8-3-97 0,-4-18-66-16,-5-11-156 0</inkml:trace>
  <inkml:trace contextRef="#ctx0" brushRef="#br0" timeOffset="46233.2167">4007 10352 1007 0,'0'0'143'15,"0"0"-142"-15,0 0 66 16,0 0 7-16,106-2 26 16,-67 24-12-16,2 9-19 15,-4 8-39-15,-3 1-11 16,-9 5 4-16,-4-2-23 0,-8-2-100 15,-5-11-174-15,-5-14-291 16</inkml:trace>
  <inkml:trace contextRef="#ctx0" brushRef="#br0" timeOffset="46368.1418">4289 10188 1182 0,'0'0'126'16,"0"0"-87"-16,0 0-39 15,0 0-27-15,0 0 14 16,0 0-117-16,75 94-217 0</inkml:trace>
  <inkml:trace contextRef="#ctx0" brushRef="#br0" timeOffset="46682.2928">4468 10258 1295 0,'0'0'283'16,"0"0"-226"-16,0 0-51 16,0 0 10-16,0 0 55 15,93 123 10-15,-57-76-19 16,9 1-34-16,-5-1-19 16,-8-9-2-16,-6-6-6 15,-6-13 0-15,-11-12 5 16,0-7-6-16,-7-16 6 15,3-25 14-15,-5-14-8 0,0-10-12 16,0-3-35 0,0 6 16-16,3 10 4 0,8 19-61 15,9 12-130-15,9 15 42 16,11 6 29-16,29 8-49 16,-8 7-151-16,-6 1-278 0</inkml:trace>
  <inkml:trace contextRef="#ctx0" brushRef="#br0" timeOffset="47234.3814">5228 10213 808 0,'0'0'234'0,"0"0"-97"15,0 0 130-15,-96-15-52 16,71 15-70-16,0 10-37 16,3 12-38-16,2 8-26 15,5 9 2-15,1 2 15 0,5 3-19 16,4-3-23-1,5-3-14-15,0-9-5 0,8-6-18 16,8-10-6-16,2-9-18 16,2-4-13-16,1-15-12 15,0-14 32-15,-2-6-25 16,-1-5 48-16,-7 1 6 16,-1 4 6-16,-6 8 7 15,-4 8-5-15,0 11 4 16,0 2 38-16,0 6-11 0,0 0-14 15,0 3-19 1,0 12-1-16,0 8 1 0,5 6 6 16,6 0-4-16,4 2 0 15,8-5-2-15,4-7-2 16,6-7 1-16,6-11-13 16,0-1 13-16,0-14-37 15,-6-14 37-15,-5-7-1 16,-10-6-7-16,-12-9 9 15,-6-5 0-15,-5-4 1 16,-12 2 0-16,-2 5 0 16,1 12 57-16,3 15 32 15,5 14 3-15,8 11-32 16,2 0-58-16,0 22-3 16,0 15 0-16,11 7 0 0,6 9 0 15,2 4 0-15,4-2-1 16,-2 1-5-16,-2-2-76 15,-9 6-155-15,-7-16-297 16,-3-15-356-16</inkml:trace>
  <inkml:trace contextRef="#ctx0" brushRef="#br0" timeOffset="47438.253">5352 10194 763 0,'0'0'525'0,"0"0"-504"16,0 0 13-16,109 10 87 16,-64 9-41-16,-3 9 48 0,-1 6-68 15,-8 5-40-15,-12-1-17 16,-3 0-3-16,-12-6-29 16,-6-11-139-16,0-8-102 15,-3-13-107-15</inkml:trace>
  <inkml:trace contextRef="#ctx0" brushRef="#br0" timeOffset="47540.7843">5557 10036 742 0,'0'0'0'0,"0"0"-7"16,0 0-25-16,0 0 19 16,75 104-134-16</inkml:trace>
  <inkml:trace contextRef="#ctx0" brushRef="#br0" timeOffset="48228.8405">6002 10134 1320 0,'0'0'164'0,"0"0"-43"15,0 0 80-15,0 0-84 16,0 0-67-16,0 0 13 15,-110 107-1-15,95-62-17 16,2 4-9-16,6 2-14 0,7-7-22 16,0-7 0-16,20-10-13 15,6-11-12-15,8-15 0 16,2-1-13-16,3-25 36 16,-2-14-17-1,-10-5-3-15,-8-7 12 0,-15-4 10 16,-4 4 0-16,-5 5 0 15,-15 9 2-15,-1 10-2 16,3 12 23-16,2 9 7 16,2 6-6-16,4 6-14 15,2 15-10-15,7 7-1 16,1 5 0-16,8-1-24 16,17-4-40-16,9-8-27 15,10-10-25-15,4-6-74 0,4-4-100 16,-7-9 62-16,-10-11 77 15,-11-2 100-15,-11-1 52 16,-13 3 112-16,0 4 57 16,0 4 64-16,-2 7-48 15,-3 4-51-15,2 1-80 16,3 0-54-16,0 12 0 16,0 10 0-16,10 5 2 15,1 3-2-15,-1 3 1 16,0 0 1-16,-7-6-2 15,2-4 0-15,-2-9-6 16,1-7-14-16,-3-7 14 16,4-7 6-16,-2-19 6 15,1-12 26-15,3-5 41 16,0-1 2-16,0 3 46 0,0 11-37 16,-1 12-41-16,7 10-39 15,8 8-4-15,13 9-16 16,18 24 15-16,34 49-20 15,-9-9-161-15,-20 2-609 0</inkml:trace>
  <inkml:trace contextRef="#ctx0" brushRef="#br0" timeOffset="57441.5368">1025 14253 567 0,'0'0'144'16,"0"0"-95"-16,0 0 23 16,0 0 8-16,0 0-43 15,0 0-2-15,11-14 18 16,1 14-22-16,7 0 34 15,5 3 6-15,7 4 19 0,6 2-22 16,0-2-25-16,12 0 27 16,3-4 8-16,5-3 13 15,2 0-18-15,4-7-21 16,-4-8-14-16,-4-5-4 16,-5-3-9-16,-2 0-3 15,-9-4-9-15,-2-3 7 16,-3 0 21-16,-2-5-11 15,-6-4 16-15,0-3-3 16,-3-3-15-16,-5-5-12 16,2-4-9-16,-6-2-7 15,-1-5 1-15,-5 1-2 16,-1-4-4-16,-7-2 4 0,0 3 1 16,0 3 0-16,-7 3 0 15,-6 3 4-15,-2 2-4 16,-5-1 0-16,1 2-7 15,-3 1 6-15,-3 6-3 16,-2 3 4-16,-3 7 0 16,-2 0 1-16,-3 3-1 15,1 6 0-15,0 0 0 16,-1 6 8-16,-2 2 8 16,2 2-10-16,1 1 5 15,0 3-11-15,-1 0 1 16,5 0-1-16,-3 4 2 0,1 0-1 15,1 1 5 1,-1 1-5-16,0 1 0 0,-1 3-1 16,1-2 1-16,2 3 0 15,2 0 0-15,1 0 0 16,-2 0 5-16,5 5-5 16,-6 4 6-16,2 3-6 15,-5 3 0-15,-2 2 0 16,2 2 5-16,-1 0-5 15,8 0 0-15,2 0 0 16,-1 0 0-16,2 1-1 16,2 2 0-16,-3 0 0 15,3 7 1-15,0-3-1 16,1 4 1-16,4 1-1 16,0 3 0-16,2-1 0 0,8 2 0 15,-3 2 0-15,3 1 0 16,2-2-1-16,0-1 0 15,2 1 0-15,2-1-5 16,0 1 6-16,0 2-1 16,2 4 1-16,5 1 0 15,4-1 0-15,-2-1 0 16,4 0-1-16,0-5 0 16,3-1 1-16,1 1-1 15,2-3 0-15,-2 0 0 16,6 0-6-16,-2-2 6 15,2 0 1-15,-3-2-1 16,-2-4-1-16,0-2 2 16,1 0 0-16,-5-1 1 15,-4-1 0-15,4-4-1 0,-3-1 0 16,1 1 0-16,-1-1 1 16,0-2 0-16,2 1-1 15,0 0 0-15,2-1-9 16,1 1 9-16,2 1-2 15,0-1 2-15,3-1-2 16,2-2 2-16,0 1-1 16,1-4-6-16,2 1-2 15,1-4 9-15,-3 1 0 16,2-4 1-16,-5-2-1 0,3 1 0 16,-4-2 3-16,-5 0-2 15,0 0 4-15,-1 0 13 16,-5 0 4-16,2 0 0 15,0-5 3-15,-3-1-4 16,0 1 6-16,-1-1-6 16,-2 1-13-16,1 2-2 15,-6 0 2-15,0 3-8 16,0 0 0-16,0 0-5 16,0 0-33-16,-45 33-120 15,-4 2-235-15,-20 9-925 0</inkml:trace>
  <inkml:trace contextRef="#ctx0" brushRef="#br0" timeOffset="60106.7725">4161 12869 692 0,'0'0'100'16,"0"0"-71"-16,0 0 13 15,0 0 56-15,-92-37-22 0,67 32 13 16,2-1 2 0,-3 3-36-16,0 1 22 0,1 1 4 15,-5 1-24-15,-2 0-14 16,-1 0 4-16,-3 4-2 15,0 8-12-15,-3 3-1 16,-2 2 3-16,0 2-11 16,0 5-7-16,2-1 10 15,-2 3-8-15,4 2 0 16,-2 0-8-16,4 1 5 16,1 5 2-16,0 4-3 15,0 6-2-15,2 3 10 16,2 2-2-16,1 1 4 15,4 2 16-15,4-3-6 16,10 3-5-16,6 2-2 16,5 2-7-16,0 1 6 15,12 3-8-15,12-2-4 0,3 2-2 16,7 1-3-16,4-2 0 16,4 0-2-16,2-2-7 15,4-5-1-15,2-2 1 16,0-6 9-16,-2-6 3 15,1-2 0-15,-3-8 5 16,-2-5-5-16,1-8-4 16,-2-5-8-16,6-9 18 15,3-1-2-15,1-2-4 16,4-15 3-16,-2-6 4 16,0-4-11-16,-3-4-1 0,-5-3 12 15,-7-1-10 1,-4-3 9-16,-9-5-7 0,-1-6 2 15,-8-3-2-15,-2-4 5 16,-3-4-5-16,-8-3-11 16,-5 0 1-16,0 0-1 15,0 0 11-15,-15 2-1 16,-8 1 8-16,-4 0-6 16,-5 3-7-16,-3 2 2 15,1 0 2-15,-5 0 5 16,2 2-14-16,-5 4 5 15,8 6-5-15,0 4 0 0,5 7 5 16,-1 7-5 0,3 4 0-16,4 7 5 0,0 2-6 15,3 6 1-15,2 3-1 16,-1 3-2-16,3 0-4 16,-7 0 5-16,2 6-5 15,1 5-28-15,-3 6-19 16,-2 4-19-16,8 1-32 15,-3 17-80-15,6-10-94 16,4-6-351-16</inkml:trace>
  <inkml:trace contextRef="#ctx0" brushRef="#br0" timeOffset="61845.5018">5925 14113 738 0,'0'0'116'0,"0"0"-116"0,0 0 0 15,0 0 0-15,0 0 30 16,0 0 84-16,87 26-18 15,-39-8 7-15,10 1-9 16,14 3-4-16,15 5 0 16,19 4-13-16,20-1-24 15,4-5-3-15,-4-10-9 16,-8-12 0-16,-9-3 10 16,-3-13 0-16,-3-8-13 15,-16 2-6-15,-15 4 0 16,-17 1-4-16,-5 1-13 15,5-1-3-15,4-2 7 16,4-3 4-16,-13 0-6 0,-5-2 4 16,-6-5 23-16,-5-2-7 15,-4-7-6-15,2-10 4 16,-8-8-2-16,3-8-3 16,-7-8-11-16,-2-6-7 15,-4-1-2-15,-7 0-3 16,-2 4-6-16,-5 3 6 15,0-2-6-15,-10 0 0 16,-10 0 12-16,-7 2-1 16,-4 1 4-16,-7 4 9 15,-6 4-7-15,-7 0-3 16,-4 6 1-16,-5 1-2 16,-2 5-8-16,-1 4 1 0,1 5-1 15,2 5-4-15,2 4-2 16,-1 5 2-16,2 3 4 15,0 4-5-15,0 3 1 16,-1 4 0-16,-1 3-1 16,0 3-1-16,-2 2 0 15,-2 0 0-15,1 3 0 16,-3 0 0-16,-2 0-1 16,-3 0 2-16,-6 0 0 15,-13 10 0-15,3 0-1 0,-2 3-1 16,3 3 1-1,12 2 1-15,-4 1 0 0,2 3 5 16,9 3-6 0,8-3 0-16,6 2 0 0,6 0 0 15,5 1-1-15,-1 5 0 16,6 4-1-16,-2 3-5 16,3 5 6-16,3 2-2 15,2 8 2-15,2 2 0 16,1 4 1-16,5 0-1 15,3 0-6-15,1-1 7 16,1-1 0-16,0-2 0 16,3-1 0-16,1 0-1 15,6 2 1-15,6 2 0 16,1 1 0-16,0 4 7 16,13-4-5-16,9 2 9 0,10-3-2 15,4 0 2-15,11-1 1 16,8-3-6-16,5-3 7 15,6-1 2-15,-1 1-5 16,1-3 5-16,-2-1-6 16,3-2 0-16,-1-6-9 15,1-3 1-15,-1-7 0 16,4-9 10-16,-2-7-2 16,4-6-1-16,-6-6 11 15,-2 0 7-15,-5 0-9 16,-2-8-5-16,-2-7 9 15,-5 1 3-15,-2-5-2 0,-4 3-8 16,-3-1-8 0,-7 1 1-16,-6 2 2 0,0-1-3 15,-8 2-4-15,0 0 7 16,-6 3-8-16,0 0 0 16,-7 2-1-16,1 1-15 15,-8 4-58-15,0 3-48 16,-24 18-87-16,-10 7-264 15,-19 8-604-15</inkml:trace>
  <inkml:trace contextRef="#ctx0" brushRef="#br0" timeOffset="78566.7056">10396 13984 202 0,'0'0'120'16,"0"0"-64"-16,0 0-18 15,0 0-7-15,0 0 5 16,0 0 3-16,26 0 28 16,-12 8 1-16,5 0-3 15,2 3-24-15,4 1 0 0,4 3 9 16,4 2 7-16,8-3 15 15,6 5-16-15,8 0-9 16,2 0 5-16,3-1-12 16,2-2-11-16,-1 0 3 15,1-2-7-15,-3 0-8 16,-3-3 9-16,1 1 10 16,-2-6-14-16,-3 0 9 15,4-6 11-15,-4 0-3 16,1 0-9-16,-3-5-9 15,0-4-2-15,2-4 2 16,-3 0 3-16,0-3-7 16,4 1-1-16,-3 1 2 15,1-5-4-15,-3 3 1 16,-1-1-1-16,-5 1 2 0,-4-1 2 16,3 1-8-16,-4-3 6 15,-2 2 0-15,-1-2 2 16,3-2 5-16,-6-1-2 15,-2-1 1-15,-2-7 0 16,-5-2 13-16,-6-5 0 16,0-7-10-16,-5-7-5 15,-4-1-11-15,1-5 3 16,-2 1-11-16,1-1 7 16,-2 4-7-16,-2-2 8 15,-3-2 1-15,0-6 2 16,0-4-11-16,-4-3 2 15,-13-2-2-15,-3 1 5 0,-4 3-5 16,-5 3-1 0,-1 5 2-16,-3 3 4 0,-1 4-5 15,-2 2 17-15,-3 4-7 16,-2 2 0-16,-3 0-2 16,-4 1-3-16,-3 1 7 15,-2 2 1-15,-2 2-13 16,-3 1 12-16,-1 3-5 15,-1 4-7-15,2 3 8 16,-3 2-9-16,-5 7 0 16,-8 2-1-16,-14 5 2 15,-22 4-1-15,-14 8 0 16,10 0-5-16,23 0 5 16,30 2 8-16,16 2-7 0,-4 5-1 15,-2-2 0-15,-7 7 4 16,7 0-4-16,-1 2 1 15,-1 3 0-15,3 3 0 16,-4 6 1-16,1 1-1 16,1 2 0-16,-1 2-1 15,4 5 1-15,-1-1-1 16,6 1 1-16,-1 2 1 16,5 2-1-16,4-1 0 15,2 3-1-15,6-2 7 16,0 3-7-16,6 4-8 0,3 0 7 15,5 6 0 1,6 1 0-16,5 9-5 0,3 5-2 16,3 6 8-16,14 0 1 15,7-1-1-15,5-2 1 16,4-5 2-16,7-4 3 16,4-2-5-16,4-2 9 15,5-1-1-15,2-4 1 16,2-3-2-16,2-5 2 15,0-3 0-15,3-4-9 16,-1-7 9-16,-3 0 1 16,-1-6-4-16,-4-3-5 15,-4-4 6-15,-4 0 0 16,-7-3-7-16,-1-6-1 16,-7-1 1-16,-4-5-1 0,0-5 1 15,0 0 11-15,3 0 3 16,-1-5-6-16,6-3-2 15,-4-1 1-15,-2 2-8 16,-3 1 0-16,-7 3 0 16,-5 1 1-16,-5 2-1 15,-4 0-1-15,-4 0 1 16,0 0-1-16,0 0-17 16,0 0-62-16,0 2-101 15,-5 10-169-15,-8 1-401 0</inkml:trace>
  <inkml:trace contextRef="#ctx0" brushRef="#br0" timeOffset="86228.3857">14389 12443 1139 0,'0'0'302'0,"0"0"-76"15,0 0-33-15,27-98-26 16,31 45-48-16,39-18-27 16,33-15-12-16,18-6-17 15,-2 7-20-15,-19 12 11 16,-35 22-16-16,-19 15-21 16,-25 9-9-16,-12 8-7 15,-3 3-2-15,-7 0-9 0,-7 5-75 16,-19 10-60-16,-38 7-142 15,-17 13-211-15,-15 5-291 16</inkml:trace>
  <inkml:trace contextRef="#ctx0" brushRef="#br0" timeOffset="86611.9253">14347 12056 1086 0,'0'0'197'0,"0"0"15"16,0 0-20-16,0 0-115 0,0 0-61 16,0 0 22-16,0 0 66 15,-2 122 4-15,-8-61 0 16,-1 4-9-16,0 0-31 15,1-4-16-15,7-6-20 16,3-9-11-16,0-9-3 16,13-9-6-16,9-9 13 15,9-10-4-15,7-7 14 16,15-2 10-16,9-10 10 16,15-12-24-16,1-7-19 15,-5 0-4-15,-5 2-8 16,-16 5-13-16,-14 5-50 15,-15 8-62-15,-12 5-73 0,-11 1-104 16,0-2-390-16</inkml:trace>
  <inkml:trace contextRef="#ctx0" brushRef="#br0" timeOffset="88279.5021">15593 11033 1011 0,'0'0'191'0,"0"0"-82"16,0 0 81-16,0-89 21 16,0 71-57-16,0 11-47 15,0 4-1-15,0 3-53 16,0 5-53-16,1 22 1 0,14 26 10 16,-1 7 51-1,7 8-11-15,-1 7-21 0,-1-13-14 16,7 4-10-16,1-8-5 15,6-12-1-15,2-9-6 16,-1-13-3-16,1-10-7 16,-2-9-72-16,-3-5-43 15,-5-33-72-15,-5-2-198 16,-15-4-304-16</inkml:trace>
  <inkml:trace contextRef="#ctx0" brushRef="#br0" timeOffset="88984.7537">15376 11251 544 0,'0'0'398'16,"0"0"-242"-16,0 0 38 15,0 0-156-15,0 0-31 16,191-44 41-16,-24 7-31 16,14-4-17-16,-12 1-11 15,-48 9-18-15,-53 11-16 16,-30 7 32-16,-19 3-41 15,-8 1 54-15,-11-1 115 16,0-1 81-16,-13 3 3 16,-17 4-60-16,-5 4-48 15,-3 0 13-15,-3 10-17 0,0 13-15 16,3 5-14 0,6 7-8-16,2 4-9 0,12 1-18 15,8 0-11-15,10-2-12 16,0-5 0-16,21-4-12 15,7-6-3-15,8-12-4 16,7-9 1-16,2-2-35 16,2-19-19-16,-5-13-11 15,-6-9 8-15,-11-10 45 16,-11-1 8-16,-7-2 15 16,-7 6 7-16,0 4 3 15,-2 9 3-15,-4 13 51 16,1 7 27-16,4 11-17 0,-1 4-50 15,2 0-17-15,0 19-9 16,0 12 9-16,8 4 2 16,7 7 4-16,4-1-6 15,3 2 1-15,1-7 0 16,1-6-1-16,-3-10-1 16,-2-10-5-16,-5-7-13 15,-3-3 19-15,-2-16 19 16,2-17-1-16,-2-11-6 15,0-8-12-15,2-1 1 16,1 3 0-16,2 7-1 16,-5 13 0-16,2 11 0 15,-2 10-9-15,0 9 9 16,3 0-30-16,2 13 15 0,9 11 15 16,6 5 8-16,-1 1-7 15,11 1 8-15,0-3-9 16,10-12-27-16,6-9-94 15,22-19-106-15,-9-15-169 16,-13-7-318-16</inkml:trace>
  <inkml:trace contextRef="#ctx0" brushRef="#br0" timeOffset="89788.5504">17149 10558 872 0,'0'0'184'16,"0"0"11"-16,0 0 43 15,0 0-91-15,-93-53-63 16,70 71-44-16,1 15-21 15,0 9-10-15,9 4-1 16,8 3-7-16,5-5-1 16,0-7 0-16,12-12-22 0,8-10-9 15,0-12-43-15,3-3 11 16,-2-16 33-16,-5-17 30 16,-7-9 11-16,-2-5 7 15,-6 1 23-15,-1 8 26 16,0 10 7-16,0 14 8 15,0 12-20-15,2 2-60 16,11 22-2-16,12 16 0 16,4 15 14-16,5 9 2 15,1 4-4-15,-3 1 1 16,-11 0-7-16,-13-3-5 0,-8-7 6 16,-4-5-6-1,-20-16 1-15,-7-14 5 0,-6-13 12 16,-1-9-4-1,-2-23-13-15,5-17 4 0,6-10-5 16,14-5 1-16,15-1-2 16,6 2-9-16,28 7-6 15,14 5 1-15,9 5 8 16,2 6 6-16,0 7-10 16,-7 2-2-16,-8 6-14 15,-13 1 2-15,-7-1 19 16,-9 1 5-16,-6 0 7 15,-5 0-5-15,-4 1 23 16,0 2 19-16,0 1 1 16,0 6 11-16,-5 2 9 0,1 3-26 15,-1 0-20-15,-2 10-18 16,0 13-2-16,-2 13 1 16,3 4-1-16,6 3 0 15,0-1 0-15,6-7-7 16,15-6 1-16,4-10-5 15,5-8 11-15,4-11 0 16,2-5 1-16,-3-20 9 16,-2-17 7-16,-1-10-16 15,-9-27 9-15,-8-20-9 16,-5 7 0-16,-6 14 11 16,-2 19 8-16,0 33 24 0,0 7 42 15,0 3-1-15,0 13-26 16,0 3-49-16,5 11-9 15,7 20-12-15,9 12 11 16,1 7 1-16,5 6 0 16,-1 0-1-16,-4-2 0 15,-6-6-94-15,-5 2-98 16,-9-14-94-16,-2-15-483 0</inkml:trace>
  <inkml:trace contextRef="#ctx0" brushRef="#br0" timeOffset="89950.9252">17495 10528 1649 0,'0'0'177'16,"0"0"-114"-16,0 0 4 16,120-46-25-16,-27 33-38 15,-13 5-4-15,-10 5-513 0</inkml:trace>
  <inkml:trace contextRef="#ctx0" brushRef="#br0" timeOffset="90612.8335">16521 12563 935 0,'0'0'220'16,"0"0"39"-1,0 0-51-15,0 0-44 0,0 0-43 16,93-43 39-16,24-16-11 16,55-24-27-16,39-11-16 15,11 2-41-15,-6 11-16 16,-28 13-27-16,-18 7-10 16,-39 12 5-16,-42 16-16 15,-37 14-1-15,-24 4 0 16,-8 3-28-16,-6 4-44 15,-13-4-17-15,-25 1-109 16,-18 1-152-16,-10 1-403 0</inkml:trace>
  <inkml:trace contextRef="#ctx0" brushRef="#br0" timeOffset="90868.5362">17766 11660 1362 0,'0'0'255'15,"0"0"-75"-15,0 0-91 16,0 0 5-16,0 0 4 16,140 18 1-16,-80-5-34 15,5 4-18-15,-7 1-16 16,-6 2-19-16,-11 1-5 16,-10 5-7-16,-9 4 1 15,-10 6 0-15,-10 7 5 16,-2 4-5-16,-10 3 5 15,-13-2 4-15,-4-2-10 0,-9 10-37 16,7-13-140 0,6-12-367-16</inkml:trace>
  <inkml:trace contextRef="#ctx0" brushRef="#br0" timeOffset="92981.2252">18955 11450 25 0,'0'0'95'0,"0"0"15"16,0 0 6-16,0 0-29 16,0 0-41-16,0 0 49 15,0 0 15-15,0-16 1 16,0 14 28-16,-2 1-16 16,-2-4 5-16,0 2-41 15,4 0 3-15,-5 2-4 16,4-1-3-16,-4 2-3 0,-1-2-3 15,-4 2-28-15,-4 0 13 16,-8 0 18-16,-5 0-9 16,-3 4-17-16,-4 6-2 15,3 3-12-15,-1 3-9 16,5 5-9-16,-1 2-3 16,8 5-10-16,2 3-8 15,3 1 1-15,8 0-2 16,6-4-1-16,1 0-8 15,0-6 0-15,2-5-6 16,10-1 5-16,1-6 1 16,1-4-4-16,1-3-2 15,0-3 14-15,7 0-14 0,-1-4 15 16,2-11 5 0,-2-1-5-16,0-3-3 0,-4-1 3 15,-4 1 9-15,-4-1-8 16,-2 3-1-16,-2 2-8 15,-3 4 8-15,0 3 10 16,-2 2-9-16,0 4-1 16,0 2-1-16,0 0-25 15,3 0 8-15,-2 4 8 16,5 11 2-16,2 5 8 16,2 0 1-16,0 4 7 15,0-1-7-15,1-1 6 0,-2-3-7 16,-2-1-39-16,7-2-95 15,-2-6-117-15,-1-5-345 0</inkml:trace>
  <inkml:trace contextRef="#ctx0" brushRef="#br0" timeOffset="94654.0949">18856 11476 1060 0,'0'0'370'0,"0"0"-111"15,0 0 16-15,0 0-21 16,0 0-92-16,0 0-76 16,0 0-64-16,-66 70-14 15,61 43 24-15,4 12 8 16,1-5-14-16,0-28-14 15,3-26-11-15,1-19 0 16,2-12-1-16,-2-1-61 16,-1-7-94-16,1-8-87 15,-4-23-98-15,0-22-35 16,0-12-316-16</inkml:trace>
  <inkml:trace contextRef="#ctx0" brushRef="#br0" timeOffset="94839.8077">18761 11634 88 0,'0'-91'570'16,"0"12"-335"-16,0 47 50 0,6 15 5 15,3 0-95-15,10 6-102 16,4-1-31-16,8 11-26 16,0 1-5-16,0 8-13 15,0 19-17-15,-7 6 9 16,-11 11 24-16,-12 5-1 16,-1 6-9-16,-20 2-8 15,-16-1-16-15,-3-4-60 16,-10-5-117-16,8-15-378 15,13-17-432-15</inkml:trace>
  <inkml:trace contextRef="#ctx0" brushRef="#br0" timeOffset="95125.9439">19117 11349 1343 0,'0'0'220'0,"0"0"-31"0,0 0-82 16,0 0-81-16,0 0 52 15,107 77 2-15,-72-31-17 16,-8 3-18-16,-6 1-17 16,-12 1-6-16,-9-7-7 15,0-5-5-15,-7-8-4 16,-4-15 1-16,-1-13 5 16,0-3 7-16,6-27-14 15,2-29-5-15,4-6-17 16,0-7-6-16,22 1-22 0,6 21-31 15,2 5-28 1,4 17-81-16,9 17 35 0,-9 8-167 16,-10 0-199-16</inkml:trace>
  <inkml:trace contextRef="#ctx0" brushRef="#br0" timeOffset="95463.3352">19503 11403 901 0,'0'0'269'16,"0"0"-26"-16,0 0-118 16,0 0-93-16,0 0 16 15,0 0 13-15,0 0-19 0,56 50-17 16,-34-48-1-16,2-2 12 16,-1 0-14-16,-1-17 29 15,-4-8 8-15,-5-4-25 16,-10 0 10-16,-3-4-2 15,0 6 8-15,-6 5-3 16,-13 5 8-16,-6 13-8 16,-4 4-29-16,-5 9-7 15,3 14-9-15,1 9-1 16,9 5-1-16,11 3 0 16,10-2-17-16,18-2-13 15,39-8-79-15,39-17-57 16,25-11-27-16,-17-12-356 0,-25-15-205 15</inkml:trace>
  <inkml:trace contextRef="#ctx0" brushRef="#br0" timeOffset="95981.0609">20034 11230 825 0,'0'0'192'16,"0"0"142"-16,0 0-56 16,0 0-95-16,0 0-64 15,-104-21-44-15,83 45-17 16,0 7 3-16,5 8-23 15,8 4-20-15,8-1-11 16,0-4-7-16,18-4-8 16,14-8-6-16,4-12 7 15,5-12-18-15,0-2-22 16,-3-25-51-16,-8-11 4 16,-12-12 34-16,-15-27 42 0,-6-33 18 15,-27-35 0 1,-10-13 11-16,4 25 27 0,10 40 19 15,9 48 52-15,7 22-9 16,-1 11-17-16,3 10-8 16,-3 2-53-16,2 35-21 15,1 19-1-15,8 26 0 16,0 20 0-16,28-6 2 16,6-11-1-16,14-17-1 15,3-26-9-15,12-1-6 16,5-6 4-16,-10-22-29 15,-12-11-30-15,-16-2 44 0,-11-21 26 16,-10-2 13-16,-6 0 0 16,0 4 21-16,-3 8 22 15,0 6-10-15,0 5-44 16,0 5-2-16,0 20-11 16,1 7 11-16,-1 6 1 15,3 1-1-15,-3-1 0 16,0-7-73-16,0-11-68 15,0-20-73-15,0 0-329 16,0-18-260-16</inkml:trace>
  <inkml:trace contextRef="#ctx0" brushRef="#br0" timeOffset="96099.7959">20339 10947 895 0,'0'0'204'16,"0"0"-23"-1,0 0-103-15,0 0-78 0,0 0 0 16,59 95-1-16,-18-43-68 15,-1-3-234-15</inkml:trace>
  <inkml:trace contextRef="#ctx0" brushRef="#br0" timeOffset="96509.9546">20758 11033 1061 0,'0'0'175'0,"0"0"67"15,0 0-82-15,0 0-88 16,0 0-15-16,0 0 29 16,-9 110-23-16,14-65-26 0,18-1-7 15,6-5-13 1,6-8-17-16,5-12 0 0,4-13-1 16,2-6 2-16,-1-16-1 15,-7-17 10-15,-11-12 0 16,-11-22-2-16,-16-32 1 15,-6-39 7-15,-20-9-10 16,0 24 33-16,7 38 8 16,9 53 49-16,4 19 10 15,4 8-14-15,-2 5-37 16,4 5-55-16,0 28-4 16,4 30-2-16,17 25 5 0,6 21-1 15,2-7 2-15,-3-22-1 16,-13-23 1-16,-2-24 0 15,-2 7-7-15,0-4-73 16,-4 0-104-16,-5-24-114 16,-6-8-363-16,-14-4-573 0</inkml:trace>
  <inkml:trace contextRef="#ctx0" brushRef="#br0" timeOffset="96659.8456">20861 10953 1300 0,'0'0'183'16,"0"0"-182"-16,0 0 60 0,107-6 3 16,-42 6-32-1,8 0-32-15,25-5-14 0,-18 1-168 16,-18-2-366-16</inkml:trace>
  <inkml:trace contextRef="#ctx0" brushRef="#br0" timeOffset="97348.2074">21575 10881 1006 0,'0'0'116'0,"0"0"-55"16,0 0 59-16,0 0-20 16,0 0 0-16,0 0-19 0,0 0-31 15,88 63-5 1,-68-63 32-16,-3-15 8 0,4-9-3 15,-9-4-44 1,-4-5-2-16,-8-2-6 0,0 0 5 16,-9 4 1-16,-15 11 2 15,-6 10-15-15,-6 10-15 16,-5 11-2-16,2 21-5 16,5 8 0-16,10 5-1 15,13 2-12-15,11-3-10 16,14 0 8-16,24-9-20 15,12-10-24-15,12-12-6 16,9-13-40-16,2-3-22 16,1-20 64-16,-12-14-88 0,-7-2 57 15,-17-6 93-15,-10 1 55 16,-14 2 77-16,-11 5 16 16,-3 9 7-16,0 9-16 15,-7 11-27-15,-10 8-24 16,-4 5-54-16,-3 20-26 15,2 10-8-15,3 6-1 16,8 1-9-16,8 2 1 16,3-3-3-16,3-6 11 15,12-4 0-15,1-15-14 16,4-9-6-16,3-7 4 16,2-15 16-16,-3-16 1 15,-4-15-1-15,-12-24 1 0,-6-41 7 16,-2-43 8-16,-13-16 21 15,-4 14 7-15,7 44 8 16,1 52 1-16,8 35 20 16,-1 17 29-16,1 8-3 15,1 0-64-15,1 15-34 16,1 38-14-16,7 37 14 16,34 59 0-16,21 27-2 15,10 4-8-15,-5-9-3 16,-29-35-16-16,-32-18-142 15,-6-35-156-15,-26-26-902 0</inkml:trace>
  <inkml:trace contextRef="#ctx0" brushRef="#br0" timeOffset="101133.8897">18914 9595 823 0,'0'0'222'16,"0"0"30"-16,0 0 35 16,0 0-62-16,-110-44-32 15,68 54-62-15,-18 37-51 16,-16 35-12-16,-1 38-2 16,12 14 4-16,27-2-12 15,35-21-20-15,6-31-11 16,28-21-27-16,4-14 0 0,33-3-15 15,35-6 5 1,39-22-73-16,12-14-108 16,-16-50-14-16,-44-5-140 0,-41 4-457 15</inkml:trace>
  <inkml:trace contextRef="#ctx0" brushRef="#br0" timeOffset="101523.5712">19366 9637 1003 0,'0'0'177'0,"0"0"86"15,0 0 1-15,-102-38-20 16,77 38-61-16,3 9-81 16,-4 18-46-16,1 9-13 0,4 10-15 15,1 6 8-15,10 0-18 16,5 1-12-16,5-4-6 16,1-6 0-16,16-8-8 15,6-10 8-15,6-13-19 16,4-12-50-16,-5-2 0 15,4-25 26-15,-9-7 36 16,-6-12-5-16,-10-2 12 16,-7 0 1-16,0 4 11 15,-4 9 0-15,-5 10 19 16,0 8 12-16,4 8 10 16,0 7-7-16,3 2-24 15,2 0-20-15,0 12-2 16,0 13-5-16,5 6 5 15,7 5 1-15,5 2 1 0,5-1-2 16,4-5-2-16,6-5-4 16,2-7-87-16,18-20-92 15,-5 0-165-15,-9-17-350 0</inkml:trace>
  <inkml:trace contextRef="#ctx0" brushRef="#br0" timeOffset="102196.3418">19709 9514 725 0,'0'0'213'15,"0"0"25"-15,0 0 0 16,0 0-14-16,0 0-65 16,0 0 14-16,0 0-37 15,-43-13-56-15,27 32-27 16,0 6 0-16,-2 8-7 16,8 2-23-16,6 5 0 15,4 0-11-15,3-2-12 16,20-2-1-16,10-7 0 15,6-7-7-15,4-11-1 16,6-11-62-16,2 0-72 16,-3-24 7-16,-4-12-52 15,-10-10-149-15,-10-9 66 16,-20-19 113-16,-4-22 151 0,-22 8 7 16,-3 12 145-16,4 21 116 15,6 25-27-15,1 7-2 16,3 4-54-16,4 15-32 15,5 4-75-15,2 16-62 16,0 22-8-16,7 14-1 16,7 14 1-16,10 6 0 15,1-2-1-15,0-7 1 16,1-5-1-16,-4-12-45 16,-2-11-136-16,-4-18-93 15,-5-11-124-15,-9-6-347 0</inkml:trace>
  <inkml:trace contextRef="#ctx0" brushRef="#br0" timeOffset="103213.5479">19772 9533 948 0,'0'0'136'0,"0"0"-1"16,0 0-99-16,0 0-7 16,99-1 4-16,-3 1 30 15,-1-9-24-15,-6-5-12 16,-19-7-27-16,-28-2 13 15,-5-5-12-15,-6-6 82 16,-18-1 14-16,-12-2 27 16,-1 4 15-16,-3 2-17 15,-10 9 35-15,5 7-37 16,2 10-33-16,1 5-48 16,5 2-39-16,0 25-5 0,0 16 5 15,11 7 0-15,2 9 0 16,7 1 0-16,-1-8 0 15,3-9 0-15,-4-9 0 16,1-13-2-16,-5-13-10 16,-2-8-5-16,1-13 17 15,2-24 9-15,0-14 1 16,0-7-9-16,4-4 5 16,-4 8-6-16,-3 16 0 15,0 13-8-15,-3 15 8 16,2 10-10-16,2 0-13 15,14 14 22-15,4 7 1 16,13 10 2-16,5-4-2 16,2 0 6-16,2-5-6 0,-2-11 0 15,0-9-7-15,-5-2-76 16,-9-23-9-16,-10-13-4 16,-7-6 40-16,-13-8 17 15,-7-3 23-15,0 6 16 16,-17 5 20-16,0 12 35 15,-4 9 35-15,1 11-30 16,-2 10-9-16,0 0-16 16,1 18-27-16,1 12-8 15,0 8 0-15,6 6 0 16,9-2 0-16,5 1-1 0,0-5-6 16,18-10-4-1,6-9 0-15,3-13-3 0,5-6-15 16,-4-14-35-16,-2-13 39 15,-10-9 6-15,-5-2 10 16,-4 0 9-16,-7 7 0 16,0 4 13-16,0 7 19 15,0 8 14-15,0 5 0 16,0 7-20-16,-3 0-26 16,3 3-5-16,0 13-1 15,0 10 5-15,7 3 0 16,10 2-5-16,3-1 5 15,8-6-5-15,-1-5-7 16,4-13 1-16,-6-6-20 16,-1-3-20-16,-6-21 24 0,-8-9 27 15,-10-11-1-15,0-9 2 16,-13-18 6-16,-8 2 6 16,-4-4-2-16,-1 1 42 15,4 21-1-15,4 3 40 16,4 16-19-16,4 12 10 15,4 12 13-15,4 6-50 16,2 2-45-16,0 10-8 16,8 18-6-16,9 14 13 15,8 7 1-15,7 8 0 16,0 4 0-16,1-1-6 16,0-2 5-16,-5-7 0 0,3-9-95 15,-9-11-65-15,0-21-61 16,-7-10-281-16,-7 0-351 0</inkml:trace>
  <inkml:trace contextRef="#ctx0" brushRef="#br0" timeOffset="103534.7136">21393 8402 783 0,'0'0'260'0,"0"0"-79"15,0 0-29-15,0 0-2 16,145 68-37-16,-64 32 21 15,5 51-25-15,-13 28 32 16,-38 10-42-16,-35-5-38 16,-45-20-45-16,-45-7-6 15,-39-11-10-15,-40-12-63 16,30-36-198-16,4-27-500 0</inkml:trace>
  <inkml:trace contextRef="#ctx0" brushRef="#br0" timeOffset="108333.8266">13906 12851 443 0,'0'0'199'16,"0"0"-72"-16,0 0 37 16,0 0-18-16,0 0-44 15,0 0 47-15,-38-38-62 16,28 33 16-16,-3-1-8 15,-1 1-17-15,-4 0-12 16,-5 0-19-16,1 2-2 16,-1 3 5-16,-1 0-15 15,-2 0 7-15,2 0-9 16,-4 0-10-16,4 10-10 16,0 4-4-16,-3 2 1 0,3 6-4 15,-2 1-5 1,3 4 0-16,2 5-1 0,3-1 2 15,-2 5-1-15,4-1 0 16,0 1 5-16,2-1-5 16,2 6 5-16,1 3 3 15,1-2 2-15,-1 4 1 16,5-2 3-16,2-3-3 16,2-2-5-16,2 2 0 15,0-6 1-15,0 4 2 16,0-2-3-16,7 0-1 15,3-2-5-15,-2 4 5 16,4-1-5-16,3 0 5 16,3 2-5-16,0-1 11 15,-1-2-11-15,4-2 5 0,0-5-5 16,-2-2 0 0,-1-6 4-16,0-3-5 0,-4-4-1 15,3-5 0-15,-3 0 0 16,0-4 1-16,3-3 9 15,1 0 15-15,2-3 4 16,1 0 0-16,2 0-9 16,1 0-11-16,-2 0 9 15,1 0-6-15,-1-6-11 16,1-1 9-16,2-3 0 16,-1-3 4-16,1-1-4 15,-1-2 4-15,2-1-5 16,-2-2-2-16,-3-5 2 0,-1 1 1 15,-2-1-7 1,1-4 10-16,-5-1-11 0,-2-1 6 16,1-1-6-16,-4 0 10 15,-1-1-4-15,-1 2 3 16,-1-1 2-16,-2 2 5 16,-4 1-3-16,0-2 0 15,0 3-1-15,0 1 2 16,0-4-4-16,0 3 5 15,0-1-4-15,0 0-5 16,-3-1 1-16,-1 1-1 16,0-1 5-16,-4 1-1 0,0-3-4 15,-2 1 5-15,-1-1-2 16,-2 0-2-16,1 1 1 16,-2 2-8-16,0 0 9 15,2 4-4-15,2 4 0 16,-2 1-5-16,1 3 8 15,2 1-8-15,0 2 8 16,-2 0 9-16,1 0-9 16,-3 1-3-16,-3-1-5 15,5 1 5-15,-4 4 3 16,0-1 5-16,-1 2 2 16,-2 1-2-16,1 1-13 15,-1 2 0-15,-2 0 6 16,-1 2-6-16,-2 1-1 0,-1 0 0 15,3 0 0-15,0 0 0 16,4 0-1-16,-1 0 1 16,2 6-6-16,2 0 4 15,4 1-8-15,0 0-32 16,1 4-10-16,0 0-14 16,1 0-31-16,2 2-43 15,-2 2-42-15,-2 4-111 16,5-2-217-16,-2-7-214 0</inkml:trace>
  <inkml:trace contextRef="#ctx0" brushRef="#br0" timeOffset="116583.0414">17564 12739 217 0,'0'0'118'0,"0"0"-7"16,0 0-19-16,0 0-14 16,0 0-11-16,0 0 3 15,-6-22 7-15,4 20-14 0,2-1 11 16,-4 0-20-16,2-1 8 16,-3 2-22-16,2-3 9 15,-4 2-1-15,1 0 1 16,-1-1-25-16,-4 0 21 15,0 1-19-15,-1-2-2 16,-2 2-5-16,-5-3 12 16,3 2-5-16,-3 1-6 15,0 0 14-15,-1 3-8 16,0 0 1-16,2 0-8 16,1 0 2-16,-3 0-8 15,3 0 0-15,-1 5 1 16,1 0 4-16,-1 4 2 15,-1-1 12-15,2 1-8 16,-2 3-10-16,-2 1-3 0,1 2 3 16,-1 2 5-16,-3 1-1 15,1 3 1-15,0 2-2 16,0 2 8-16,1 3-4 16,1 0 4-16,2 2-6 15,4 1-3-15,4-1-4 16,3 5-11-16,2 5 6 15,5 2 2-15,1 8 7 16,0-1-4-16,0-2 2 16,0-1-5-16,1-2 1 15,5-2-2-15,1 1 2 16,-1 0 5-16,3 4 1 16,1 3-3-16,0 1 8 0,1 2 2 15,2-1-2 1,1 0-2-16,-1-2 0 0,4 0-8 15,-1-3-1-15,3-5 2 16,1 1-5-16,0-7 1 16,5-1-7-16,-3-3 11 15,7-2-11-15,0-4 6 16,5-4-6-16,1-3 0 16,5-3 10-16,-1-6-10 15,4-4 11-15,0-3 2 16,2-3 9-16,-2 0-7 15,-1-13 9-15,3-5-17 16,-2-3 11-16,0-1-9 16,1-6 2-16,-3-2 3 0,-1-3-2 15,-1-3-1-15,-1 0-3 16,-4-6-3-16,-2-1 4 16,-5-3 1-16,-3-3-5 15,-5 0-5-15,-2-4 6 16,-1 2 2-16,-6 0 2 15,-3-2-4-15,0 3 0 16,-3 2 2-16,-3 5 8 16,-1 3-2-16,0 2 7 15,0 3-3-15,-2 0-2 16,-10 0-1-16,1-2 5 16,0 2-6-16,-3-3-3 15,-3 0-6-15,3 2 0 0,-2-1-5 16,1 2 0-16,-1 1 5 15,1 3-5-15,-3 4 0 16,2 1 9-16,-4 2-9 16,0-1 8-16,-2 3-2 15,4 0 0-15,-2 6-1 16,2-1 0-16,5 6 12 16,0 3-9-16,2 2-3 15,1 3 0-15,3-1-4 16,0 1-1-16,-3 2 0 15,0-1-1-15,-2 2 1 16,-1 0 0-16,-6 0-1 16,-2 0 0-16,-4 0-2 0,-1 0 1 15,-5 4-7 1,2 6-14-16,-4 2-17 0,2 3-28 16,-5 4-37-16,-1 1-49 15,-17 17-55-15,8-5-67 16,1-3-735-16</inkml:trace>
  <inkml:trace contextRef="#ctx0" brushRef="#br0" timeOffset="118011.3697">15300 14403 1285 0,'0'0'174'0,"0"0"-170"15,0 0 33-15,32-81-23 16,-3 53 60-16,15-1-17 16,13-3 13-16,8 0-22 15,21-6-23-15,24-6 7 16,15-2-7-16,-7 7-4 16,-27 8-11-16,-24 12-10 15,-21 6 0-15,3 0-6 16,0 4-11-16,-4 2-43 15,-13 5-47-15,-14 2-51 16,-11 2-59-16,-7 14 18 0,-35 18-11 16,-9-4-31-16,-4-2-317 0</inkml:trace>
  <inkml:trace contextRef="#ctx0" brushRef="#br0" timeOffset="118248.1535">15499 14591 681 0,'0'0'118'15,"0"0"-80"-15,0 0 50 16,0 0-6-16,0 0 57 0,0 0 33 16,102-50-28-1,-46 20-28-15,11-6-52 0,8-6-10 16,5 1-4-16,4 0-27 15,-4 6-23-15,2 3-26 16,18-1-136-16,-23 7-153 16,-18 5-81-16</inkml:trace>
  <inkml:trace contextRef="#ctx0" brushRef="#br0" timeOffset="129439.9605">3078 14736 1024 0,'0'0'142'16,"0"0"-98"-16,0 0 22 15,0 0-6-15,0 0-2 16,0 0 27-16,39-68-38 16,-12 45-30-16,3-4-4 15,11 0-12-15,0 0-1 0,3 3 0 16,-4 5-65-16,-6 6-141 16,-10 13-13-16,-7 0-54 15,-13 8-79-15</inkml:trace>
  <inkml:trace contextRef="#ctx0" brushRef="#br0" timeOffset="129589.1252">3177 14863 553 0,'0'0'124'16,"0"0"-124"-16,0 0 6 16,0 0 40-16,0 0 58 15,135-69-30-15,-78 34-54 16,27-15-20-16,-11 5-105 0,-16 7-132 15</inkml:trace>
  <inkml:trace contextRef="#ctx0" brushRef="#br0" timeOffset="129846.7587">3504 14310 962 0,'0'0'104'0,"0"0"-104"16,0 0-15-16,0 0 15 16,0 0 34-16,0 0 15 15,122-34-10-15,-79 34-7 16,3 4 4-16,-2 16-20 0,0 12-15 16,-13 12-1-16,-12 20 0 15,-19 25 0-15,-45 30 0 16,-35 13-28-16,1-26-189 15,-8-25-606-15</inkml:trace>
  <inkml:trace contextRef="#ctx0" brushRef="#br0" timeOffset="138043.6066">6553 11944 916 0,'0'0'134'0,"0"0"-75"16,0 0-2-16,0 0 2 16,0 0-20-16,0 0 67 15,48-36 0-15,-17 26-31 16,5-1-21-16,9-3 10 15,2 2 2-15,-2 0-25 16,0-1-16-16,-1 4-3 16,-5-1-21-16,-9 2-1 15,-1 4 0-15,-5 4-6 16,-7 4-150-16,-7 15-176 16,-10 0-512-16</inkml:trace>
  <inkml:trace contextRef="#ctx0" brushRef="#br0" timeOffset="144234.3381">4995 18386 33 0,'0'0'67'0,"0"0"15"16,0 0 20-16,0 0-5 15,0 0-15-15,0 0-21 16,-12 0-5-16,12 0 8 15,0 0 3-15,0 0-3 16,0 0 4-16,0 0-35 16,0 0-8-16,0 0-17 15,0 0 8-15,0-2-16 16,0 2-9-16,0 0-2 16,0 0 11-16,4 0 0 15,4 0 17-15,1 0-7 16,1 0 12-16,1 0 4 0,3 4 0 15,-1-1-4-15,5-1 1 16,-2-1 3-16,3 1 1 16,-4-1-16-16,7 2 2 15,-2-3-2-15,-3 0 2 16,4 2-1-16,-4-2 4 16,0 0-2-16,4 0 1 15,-7 0-1-15,3 3 1 16,-1-2 2-16,-5 0-8 15,1 1-2-15,-3-1-1 16,2 1 4-16,-1 1-4 16,3 1 2-16,-1-2 0 15,2 2 2-15,3-2 0 16,-1-1 7-16,2-1 2 16,0 0 0-16,3 0 4 0,1 0-4 15,-1 0-6-15,-5 0 0 16,2 0 2-16,-4 0-8 15,-4 1-6-15,-3-1-1 16,4 2 1-16,-5-2 13 16,5 0-12-16,0 0 14 15,-1 0 1-15,5 0-1 16,0 0-4-16,0 0 7 16,0 0-9-16,6 0-7 15,-3 0 3-15,-4 0 4 16,1 0-9-16,0-2 5 0,0 1-5 15,-1 0 1-15,-2-1 9 16,1 1-3-16,3-2-7 16,-4 3 9-16,-1-2-9 15,1 2 6-15,-2-3-6 16,-1 3 0-16,0-1 0 16,-1 1 6-16,-4 0-5 15,3 0-1-15,-4 0 0 16,9 0 2-16,0 0-2 15,5 0 1-15,0 0-1 16,6 0 1-16,-1 0-1 16,2 0 0-16,4 0 0 0,-4 0 0 15,0 0-1-15,-2 0 1 16,0 0-1-16,0 0 0 16,1 0 0-16,-1 0 1 15,2 0-1-15,0 0 1 16,0 0-1-16,4 0 0 15,-5 1 1-15,5-1-1 16,-2 3 0-16,4-3 1 16,-5 2-1-16,7-2 0 15,-5 0 0-15,2 3 0 16,-3-3 0-16,-1 1 0 16,2 1 3-16,-3-2-3 15,-3 0 1-15,4 1-1 16,-2-1 1-16,2 0-1 15,1 0 0-15,3 0 0 0,-3 0 0 16,7 0 2-16,-3 0-1 16,-1 0 0-16,1-1 0 15,-3-1-1-15,3-2 1 16,-5 4 0-16,1-2-1 16,0-2 1-16,0 2-1 15,-3 1-1-15,1-1 0 16,0 2 1-16,-2-1 0 15,-1 1 0-15,0-2 0 16,-5 2 0-16,2 0 0 16,-4 0 0-16,-3 0 1 15,-4 0-1-15,-1-1 1 16,-4 1-1-16,-2 0-1 0,2 0-1 16,-2 0 1-1,0 0-11-15,0 0 5 0,0 0-12 16,0 0-35-16,3 0-38 15,1 0-92-15,2 0-131 16,-2 0-437-16</inkml:trace>
  <inkml:trace contextRef="#ctx0" brushRef="#br0" timeOffset="144940.1694">7571 17318 622 0,'0'0'91'16,"0"0"-62"-16,0 0 52 16,0 0-6-16,-97-32-13 15,69 29-1-15,-2 1 10 0,-5 2-15 16,-7 0-5 0,-4 10-13-16,-5 5 4 0,-3 5 10 15,-2 3-4-15,-2 2-5 16,3 4 4-16,-1 2-4 15,8 5-2-15,6 2-8 16,6 6-1-16,8 8 19 16,4 3-7-16,7 5-19 15,6 6 1-15,1 14 6 16,10 16-5-16,0 18 2 16,22-11 13-16,1-18-14 15,1-25 18-15,5-19-17 16,9 4-14-16,8 3 8 15,13 3 0-15,9-10 1 16,5-7 8-16,1-8-11 0,4-11-3 16,3-12 35-16,2-3-6 15,-2-12-13-15,-5-20 9 16,-2-6-12-16,-13-12-1 16,-5-21 4-16,-10-32-11 15,-17-34-5-15,-22-20-9 16,-8-5-7-16,-28 16-2 15,-10 28 12-15,2 25-3 16,-1 31-9-16,-1 23-6 16,-6 14 5-16,-13 4-12 15,-24 9-11-15,-2 8 8 16,0 5-7-16,3 30-14 16,21 16-53-16,-3 37-118 15,20-10-148-15,18-11-610 0</inkml:trace>
  <inkml:trace contextRef="#ctx0" brushRef="#br0" timeOffset="145459.968">8593 17110 1119 0,'0'0'201'16,"0"0"53"-16,0 0-57 0,0 0-114 15,0 0-62-15,66-87 17 16,8 36-22-16,39-14 3 16,30-8-19-16,10 9 0 15,-24 15-105-15,-23 22-143 16,-43 14-130-16,-31 11-274 0</inkml:trace>
  <inkml:trace contextRef="#ctx0" brushRef="#br0" timeOffset="145617.6708">8915 17140 1197 0,'0'0'162'0,"0"0"-125"15,0 0-26-15,102-22 73 16,-10-15 31-16,0-2-61 15,-8-2-54-15,6-13-46 16,-39 18-297-16,-15 0-347 0</inkml:trace>
  <inkml:trace contextRef="#ctx0" brushRef="#br0" timeOffset="145895.9942">8608 16525 1463 0,'0'0'186'0,"0"0"-174"16,0 0-12-16,-21 81 0 15,-2 3 3-15,-12 34 39 16,-9 8 30-16,-2-3-17 16,9-14-8-16,15-35 12 15,13-15-5-15,9-18-27 16,5-7-9-16,24-1-18 15,16 0 8-15,34-10 7 16,56-23-15-16,61-24 0 16,30-41 12-16,7-26-12 15,-57 15-149-15,-58 9-496 0</inkml:trace>
  <inkml:trace contextRef="#ctx0" brushRef="#br0" timeOffset="146769.5566">10376 16237 1386 0,'0'0'173'16,"0"0"-107"-16,0 0-45 16,0 0-20-16,0 0-1 0,0 0 44 15,-7 83-6 1,4-51-6-16,-8 0-6 0,1-5-5 16,0-5-8-16,-3-8-6 15,5-5-4-15,-1-9 7 16,-2 0 43-16,1-26 4 15,-1-12-38-15,3-11-19 16,7-1-6-16,1 1 6 16,1 11 16-16,13 7 2 15,0 12-18-15,-2 12 42 16,3 7-42-16,0 4 10 16,5 21-10-16,8 15 17 15,5 5 6-15,2 6-8 16,0-1-5-16,4-5-2 15,1-7-8-15,-1-13-7 0,1-12-3 16,-3-13-28-16,-1-11 2 16,-3-23-51-16,-8-15 85 15,-12-11-15-15,-9-8 2 16,-4 2 3-16,-10 6 12 16,-9 11 0-16,3 16 31 15,0 11 28-15,4 17 12 16,1 5-6-16,-2 17-47 15,1 20-17-15,1 11-1 16,0 6 1-16,11 0 1 16,0-5-1-16,8-7-1 15,16-11 0-15,0-8-7 16,1-11 7-16,-3-10-8 0,-2-2 8 16,-6-13 9-1,-3-16 38-15,-11-9-30 0,0-8-11 16,-6 0-6-16,-20 2-1 15,3 11 0-15,-4 11-9 16,6 14-14-16,3 8-54 16,4 14-73-16,14 29-30 15,18-2-148-15,7-5-219 0</inkml:trace>
  <inkml:trace contextRef="#ctx0" brushRef="#br0" timeOffset="146900.0806">11022 16238 456 0,'0'0'706'0,"0"0"-599"16,0 0 83-16,0 0-85 16,0 0-42-16,0 0-63 0,0 0-141 15,17-40-74-15,22 40-289 16</inkml:trace>
  <inkml:trace contextRef="#ctx0" brushRef="#br0" timeOffset="147395.0625">11439 15823 977 0,'0'0'107'0,"0"0"-62"16,0 0 11-16,-124 19-26 16,94 0-8-16,5 5-4 0,11 0-18 15,8-3-17-15,6-4-15 16,7-8-36-16,19-9 34 15,3 0 34-15,8-14 29 16,0-13-17-16,-5-3 2 16,-3-3 57-16,-8 4 68 15,-6 6 26-15,-6 4-11 16,-5 10-15-16,0 9-19 16,-3 5-107-16,6 26 6 15,6 29 29-15,8 36 45 16,8 33-6-16,10 9-25 15,-4-21-9-15,-6-35-22 16,-3-35-15-16,-2-14-16 0,-1-2 0 16,2-5-1-16,-4-6-5 15,-5-18 6-15,-3-4 9 16,-2-29 38-16,-4-29-29 16,-7-3-9-16,0-8-9 15,-23 3-1-15,-6 18-11 16,-5 4 3-16,-2 16 9 15,1 13-14-15,3 12 1 16,10 5 4-16,10 5-9 16,12 12-91-16,39 12-77 15,9-4-98-15,9-9-378 0</inkml:trace>
  <inkml:trace contextRef="#ctx0" brushRef="#br0" timeOffset="147718.1969">12198 15956 1117 0,'0'0'115'15,"0"0"-101"-15,0 0 25 16,0 0-39-16,0 0 21 16,0 0-13-16,106 6 0 15,-76-6-8-15,-3 0 0 16,-4-10 19-16,-5-9 20 15,-7-6 34-15,-6-3 17 0,-5 2 1 16,0 5 22 0,-9 7 20-16,-5 8 38 0,-2 6-97 15,1 8-36-15,3 23-25 16,3 15 0-16,5 9-13 16,4 6-7-16,13 1-6 15,14-5 7-15,8-9-97 16,22-23-123-16,-12-16-272 15,-7-9-145-15</inkml:trace>
  <inkml:trace contextRef="#ctx0" brushRef="#br0" timeOffset="148069.5193">12587 15909 882 0,'0'0'229'16,"0"0"36"-16,0 0-71 16,0 0-73-16,18-83-52 15,2 83-40-15,0 0-10 16,0 16-7-16,-1 13 4 0,-5 9 12 15,-7 6 4-15,-5 3 28 16,-2-2-25-16,0-6-19 16,0-12-10-16,0-12-6 15,0-13-4-15,7-2-24 16,10-24-4-16,4-15 1 16,2-12 13-16,-1-2-1 15,-8 0 19-15,-6 6 1 16,-8 9 46-16,0 9 38 15,0 12 10-15,-11 9-12 16,0 8-27-16,-2 4-35 16,-5 20-15-16,6 9-6 0,2 8-1 15,9 3-6 1,1 3-4-16,10-2-2 0,24-7-16 16,26-11-119-16,49-25-66 15,-12-2-273-15,-3-17-163 0</inkml:trace>
  <inkml:trace contextRef="#ctx0" brushRef="#br0" timeOffset="149601.6132">13278 15778 506 0,'0'0'919'15,"0"0"-702"-15,0 0 28 16,0 0-88-16,0 0-82 16,-90 6-46-16,75 31 5 15,-1 8 12-15,1 4-9 16,6 3-11-16,7-5-3 15,2-6-19-15,0-8-4 0,16-10-21 16,2-13 4-16,0-10 5 16,5-6 12-16,-6-21 3 15,3-14-2-15,-8-7-1 16,-3-5-1-16,-5 0 1 16,-1 8 0-16,-2 10 1 15,-1 10 5-15,0 14 0 16,0 7-4-16,3 4-2 15,0 8-38-15,9 16 23 16,4 6 15-16,8 6 1 16,3-1-1-16,4-4 0 15,7-7-38-15,-2-10-37 0,1-11 0 16,-8-3 3-16,-9-8 15 16,-11-16 39-16,-9-8 18 15,-5-9 15-15,-13-2 49 16,-3 1 9-16,1 2 10 15,6 14 22-15,7 11-20 16,5 11-31-16,2 4-54 16,0 16-12-16,4 13 3 15,14 11 9-15,3 1 9 16,0 1-9-16,2-4 9 16,1-5-9-16,-7-10 0 15,3-8-11-15,-6-11-6 16,1-4-22-16,-2-12 32 0,-2-17 1 15,-1-12-18 1,-1-9-17-16,-1 0 16 0,-5-2 11 16,5 9 13-1,-4 13 1-15,2 11-1 0,-3 10-2 16,3 9-6-16,1 6-26 16,7 18 24-16,4 8 11 15,0 7 1-15,-2 3 30 16,4 1-2-16,-5-2 1 15,3-6-14-15,-2-9-16 16,2-7 0-16,0-10-1 16,7-9-5-16,0-4 5 15,3-23-14-15,0-7-17 16,-2-5-20-16,-5-1 11 16,-7 5 8-16,-7 9 22 0,-7 9 11 15,0 8 75-15,0 6 13 16,0 3-45-16,0 7-37 15,-5 13-6-15,5 3-6 16,0 3-9-16,11-3-1 16,10-1 4-16,6-6 5 15,9-8-38-15,4-8-44 16,1 0 5-16,-6-13 2 16,-8-12 41-16,-6-6 34 15,-10-3 7-15,-9 4 45 16,-2 4 29-16,0 10 16 15,0 14-3-15,0 2-84 0,0 23 6 16,-10 14-9-16,4 6 10 16,-4 4-1-16,2 4-8 15,2-4 1-15,-1-3-1 16,-1-6 0-16,2-12-1 16,-1-12-29-16,7-14 21 15,0-2 8-15,0-24-15 16,0-12 3-16,5-1 12 15,2-1 0-15,1 6 2 16,-2 8 15-16,-1 8 22 16,-2 11 8-16,2 6-20 15,3 1-27-15,7 1-15 16,5 12 15-16,9 6 6 0,2-3-5 16,5-2 1-1,1-4-2-15,4-10 2 0,5 0-2 16,4-13-2-16,-3-14-22 15,-2-15-31-15,-13-27 27 16,-13-42 27-16,-19-57 1 16,-4-12 7-16,-16 28 12 15,0 47-6-15,9 63 20 16,1 28 42-16,2 6 3 16,-1 8-17-16,-1 11-42 15,-1 41-19-15,1 32 0 16,10 33 7-16,4 14-7 15,20-19 0-15,3-29-7 16,0-35-5-16,7-15-2 16,12-4-8-16,25-10-31 0,6-7 2 15,5-12 29-15,-3-23-68 16,-21-14 25-16,-3-10 37 16,-20-4 28-16,-17-2 1 15,-13 9 33-15,-5 11 56 16,-5 12 26-16,-15 18-18 15,-11 3-35-15,-4 24-44 16,-6 15 0-16,1 11 5 16,7 8 7-16,11-1-16 15,9-2 2-15,13-9 14 16,0-7-9-16,28-10 5 16,14-10-3-16,30-10-5 15,4-6 2-15,9-3-10 0,0-3-11 16,-19-8-82-1,-16-6-82-15,-21 4-108 0,-29 2-271 0</inkml:trace>
  <inkml:trace contextRef="#ctx0" brushRef="#br0" timeOffset="158300.148">8645 18339 576 0,'0'0'518'0,"0"0"-351"15,0 0 11-15,0 0-72 16,0 0-75-16,0 0-12 15,-42 101 23-15,42-48-12 0,0 2-22 16,6-7 5-16,14-8-13 16,4-10-8-16,5-12 7 15,3-12-29-15,0-6-13 16,-1-14 43-16,-4-16 7 16,-6-6-6-16,-6 0 25 15,-3-1-2-15,-10 4 24 16,0 8 29-16,-2 9-10 15,0 7 18-15,0 9-27 16,0 0-50-16,0 11-6 16,10 13 8-16,7 10 15 15,3 1-3-15,6 4-12 16,2-3-3-16,4-8-6 16,-1-7 0-16,-4-11-1 15,1-8-6-15,-5-2 6 0,-3-22 45 16,-3-12-1-16,-6-7-26 15,-9-5-11-15,-2-1-7 16,-2 1-11-16,-18 9 5 16,-4 9-9-16,1 13-19 15,1 15-44-15,-1 5-74 16,2 25-43-16,14 28-98 16,5-9-98-16,2-3-454 0</inkml:trace>
  <inkml:trace contextRef="#ctx0" brushRef="#br0" timeOffset="158830.7589">9382 18433 849 0,'0'0'315'16,"0"0"-25"-16,0 0 9 15,0 0-99-15,0 0-68 16,0 0-67-16,0 0-49 0,-18 43 24 16,18-4 23-16,0 7-20 15,11-2-22-15,0 0-14 16,0-3-7-16,1-8 0 16,0-3-1-16,0-8-85 15,7-17-133-15,-6-5-272 16,-1 0-317-16</inkml:trace>
  <inkml:trace contextRef="#ctx0" brushRef="#br0" timeOffset="159043.9617">9675 18267 1045 0,'0'0'385'15,"0"0"-215"-15,0 0-68 16,0 0-89-16,0 0 5 16,0 0-8-16,0 0-4 15,93-16-6-15,-55 9-81 16,-8 1-224-16,-9 0-229 0</inkml:trace>
  <inkml:trace contextRef="#ctx0" brushRef="#br0" timeOffset="159211.982">9739 18413 696 0,'0'0'299'0,"0"0"-62"15,0 0-18-15,0 0-75 16,0 0-63-16,0 0-52 16,0 0 22-16,136-25-42 15,-62 4 15-15,33-16-24 16,-14 8-372-16,-15-4-574 0</inkml:trace>
  <inkml:trace contextRef="#ctx0" brushRef="#br0" timeOffset="160825.214">10420 17906 1083 0,'0'0'269'15,"0"0"32"-15,0 0-76 0,0 0-112 16,0 0-65-16,0 0-35 16,0 0 41-16,-23 130-11 15,26-76-15-15,14-1-23 16,8-5-5-16,8-7-6 16,3-13-10-16,3-10 6 15,1-14-20-15,-4-4-51 16,-4-12 27-16,-9-18 22 15,-9-7 32-15,-6-7 12 16,-5 3-3-16,-3 4 11 16,0 8 21-16,0 10 43 15,-3 9 12-15,0 10-33 16,-2 0-48-16,5 23-14 16,-2 7-1-16,2 8 6 15,0 4-4-15,0-4 8 16,10-6-10-16,4-9 0 0,6-10-6 15,0-10-4-15,0-3 10 16,8-23 0-16,-5-12 26 16,-1-13-6-16,-8-5-10 15,-11-5-10-15,-3 4-1 16,-5 4-25-16,-14 17-15 16,-2 12-2-16,4 20-65 15,0 23-101-15,4 17-66 16,10 1-257-16</inkml:trace>
  <inkml:trace contextRef="#ctx0" brushRef="#br0" timeOffset="161035.7798">11008 18058 1317 0,'0'0'248'0,"0"0"1"0,0 0-43 16,0 0-113-16,0 0-54 15,0 0-38-15,0 0 45 16,25 75-14-16,-11-36-5 16,1 2-26-16,0 0 0 15,-1-5-1-15,12-5-155 0,-4-10-317 16,1-15-768-16</inkml:trace>
  <inkml:trace contextRef="#ctx0" brushRef="#br0" timeOffset="161238.7265">11328 17731 1536 0,'0'0'234'0,"0"0"-32"15,0 0-90-15,0 0-82 16,0 0 39-16,0 98 3 16,11-46-18-16,-1 5-28 15,-2 3-14-15,0-3-11 16,-4-4-1-16,0-6-39 15,-4-13-88-15,-4-13-121 16,-10-13-389-16,-6-8-588 0</inkml:trace>
  <inkml:trace contextRef="#ctx0" brushRef="#br0" timeOffset="161381.9896">11133 17953 1207 0,'0'0'257'0,"0"0"-118"15,0 0-51-15,127-50-42 16,-58 36-28-16,33-4-18 16,-19 6-58-16,-12-1-456 0</inkml:trace>
  <inkml:trace contextRef="#ctx0" brushRef="#br0" timeOffset="161878.0512">11959 17596 1487 0,'0'0'250'16,"0"0"3"-16,0 0-128 16,0 0-47-16,0 0-34 15,-58 101-20-15,56-57-14 16,2 3 1-16,0 1-11 16,0-3 0-16,0-4 0 15,0-8-89-15,2-11-90 16,4-14-23-16,-3-8-5 15,0-14-20-15,-3-22-31 16,0-15 108-16,0-21 138 16,-13 1 12-16,-1-3 94 15,-4 8 57-15,5 23 120 0,2 8-2 16,2 17-55-16,7 17-97 16,2 1-107-16,2 22-4 15,21 13-6-15,8 10 1 16,8 5 6-16,2 0-7 15,4-5-10-15,-4-3 9 16,-2-6-4-16,-9-10-5 16,-7-5-13-16,-9-8 4 15,-8-6 1-15,-5-3 16 16,-1-1 2-16,-6 0 11 16,-16 4 34-16,-11 5-9 15,-14 3-8-15,-3 3 0 16,-5 3-7-16,6-2-9 0,5-3-3 15,15-3-9-15,14-4-15 16,18-9-105-16,20 0-180 16,8-1-385-16</inkml:trace>
  <inkml:trace contextRef="#ctx0" brushRef="#br0" timeOffset="162378.9633">12230 17473 1386 0,'0'0'207'0,"0"0"45"0,0 0-157 15,0 0-71 1,0 0 10-16,2 82 27 0,8-33-30 16,3 1-15-16,-1 2-11 15,3-5-5-15,1-5-7 16,2-11-42-16,1-17-46 15,-1-9-17-15,2-5 27 16,-2-25 85-16,2-12 0 16,-6-5 1-16,-3-8 0 15,-4 4 14-15,-6 5 2 16,-1 8 29-16,0 14 39 16,0 9 10-16,0 9 3 15,0 1-67-15,-6 17-30 16,4 15 20-16,-1 8-20 15,3 3 8-15,0 1-9 0,14-3-6 16,9-8 4-16,-1-9-7 16,4-9 0-16,-1-11 9 15,1-4 5-15,-4-8 29 16,-2-20 6-16,-2-9-18 16,-8-10-10-16,-8-8-2 15,-2-6-10-15,-6 1-3 16,-15 3 3-16,-2 15-2 15,5 18-10-15,5 18-8 16,3 7-132-16,10 50-46 16,0-5-46-16,16-1-244 0</inkml:trace>
  <inkml:trace contextRef="#ctx0" brushRef="#br0" timeOffset="162583.6642">12873 17717 573 0,'0'0'1192'0,"0"0"-974"15,0 0-110-15,0 0-47 16,0 0 52-16,6 119-54 16,8-66-29-16,3 5-20 15,0 2-10-15,-7 20-89 16,-8-14-245-16,-2-13-1310 0</inkml:trace>
  <inkml:trace contextRef="#ctx0" brushRef="#br0" timeOffset="163258.6853">11901 18591 1493 0,'0'0'270'0,"0"0"-105"0,0 0-89 16,0 0-53-16,0 0-23 15,0 0-12-15,12 19-6 16,5 4-83-16,21 20-150 16,-4-6-157-16,-5-4-483 0</inkml:trace>
  <inkml:trace contextRef="#ctx0" brushRef="#br0" timeOffset="163413.909">12146 19043 28 0,'0'0'1446'0,"0"0"-1277"16,0 0-73-16,0 0-50 16,0 0-23-16,0 0-23 0,0 0 0 15,22 37-2 1,-2-2-99-16,0-7-136 0,-7 1-150 16</inkml:trace>
  <inkml:trace contextRef="#ctx0" brushRef="#br0" timeOffset="163581.5559">12304 19400 918 0,'0'0'410'0,"0"0"-293"16,0 0-19-16,0 0-68 16,0 0-21-16,0 0-9 15,0 0-2-15,18 45-53 0,-1-32-141 16,0-3-188-16</inkml:trace>
  <inkml:trace contextRef="#ctx0" brushRef="#br0" timeOffset="163722.8546">12409 19679 1341 0,'0'0'189'0,"0"0"-189"15,0 0-87-15,0 0-516 0</inkml:trace>
  <inkml:trace contextRef="#ctx0" brushRef="#br0" timeOffset="275816.2976">23915 4128 209 0,'0'0'0'16,"0"0"-35"-16,-127-92 9 16,68 48 6-16,14 8 20 15,7 9-29-15</inkml:trace>
  <inkml:trace contextRef="#ctx0" brushRef="#br0" timeOffset="276302.8907">23402 3372 664 0,'0'0'195'0,"0"0"20"16,0 0 60 0,0 0-38-16,0 0-88 0,0 0-76 15,0 0-57-15,-8 50 38 16,8 9 41-16,0 7 3 15,0 8-30-15,0-6-27 16,0-4-16-16,0-8-10 16,8-6-14-16,-1-8 7 15,0-7-5-15,4-7-3 16,-3-3-56-16,1 0-120 16,-3-6-165-16,-4-8-459 0</inkml:trace>
  <inkml:trace contextRef="#ctx0" brushRef="#br0" timeOffset="276827.4164">23368 4930 506 0,'0'0'154'15,"0"0"29"-15,0 0 21 16,0 0 13-16,-25-98 27 15,8 83-96-15,-2 6-5 16,-6 4-48-16,0 5-11 16,-5 7-24-16,0 21-9 15,1 11 1-15,4 10-2 16,12 8-12-16,8 2-4 16,5 0-10-16,16-3-12 15,15-11 4-15,9-7-14 16,10-10 8-16,3-11 0 15,3-11-8-15,1-6 13 16,-1-9-4-16,-2-17 0 0,-6-10-5 16,-4-8 4-16,-7-10-4 15,-14-4 3-15,-11-3-2 16,-12 4-5-16,-2 8-2 16,-35 16 0-16,-41 30-14 15,-107 41-126-15,9 22-160 16,-30 12-943-16</inkml:trace>
  <inkml:trace contextRef="#ctx0" brushRef="#br0" timeOffset="278244.7309">21913 5330 217 0,'0'0'207'0,"0"0"-113"15,0 0 27-15,0 0-25 16,0 0-7-16,0 0 18 16,8-74 29-16,-8 63-10 15,0 2 4-15,0 1 11 16,0 0-9-16,0 2-12 16,0 1-12-16,0 0-1 15,0 3 11-15,0 1-16 0,-4 1-35 16,3 0-31-16,1 0-17 15,-1 0-8-15,-1 8-9 16,-1 11 5-16,-2 14 19 16,1 8 18-16,0 8-5 15,-1 5-13-15,3 3-1 16,2-5-10-16,0-3-4 16,0-2 2-16,0-6-12 15,0-8 7-15,0-5-7 16,0-6 0-16,0-4-1 15,0-4-9-15,0-2-72 16,0 0-111-16,0-4-190 16,-1-2-614-16</inkml:trace>
  <inkml:trace contextRef="#ctx0" brushRef="#br0" timeOffset="278720.5577">21149 6676 631 0,'0'0'243'0,"0"0"-5"15,0 0 37-15,0 0-22 16,0 0-45-16,0 0-43 15,0 0-39-15,-17-5-49 16,26 2-15-16,13-1 3 16,8-3 5-16,7-1-12 15,7-1-26-15,0 1-20 0,2 0-6 16,1-2 0 0,-2-2-6-16,-2 2 0 0,-4 0 0 15,-8 0-25-15,-9 1-66 16,-2-4-77-16,-11 4-188 15,0-2-345-15</inkml:trace>
  <inkml:trace contextRef="#ctx0" brushRef="#br0" timeOffset="279078.6317">21977 6261 880 0,'0'0'253'0,"0"0"85"16,0 0-79-16,0 0-58 15,0 0-58-15,0 0-43 16,0 0-53-16,0 31 10 16,0 2 40-16,8 8-5 15,3 0-46-15,3 3-20 16,1-1-10-16,0 1-16 0,3-4 1 16,-4-5-1-16,-1-5-28 15,1-6-92-15,-4-8-139 16,-2-13-361-16</inkml:trace>
  <inkml:trace contextRef="#ctx0" brushRef="#br0" timeOffset="280005.8471">22027 4803 469 0,'0'0'87'16,"0"0"32"-16,0 0 39 15,0 0-5-15,0 0 13 16,0 0-20-16,-85-85-3 15,51 72-27-15,-7 3-13 16,-9 3-7-16,-9 4-20 16,-21 3-16-16,-23 11-13 15,-23 25 5-15,-1 11 9 16,5 15-21-16,29-4 4 0,9 18 10 16,5 11-11-1,10 5-6-15,-7 17-1 0,24-3-5 16,4 8-18-16,13 8 5 15,8 0 4-15,7-3 11 16,7-2-12-16,9-2 8 16,0 3 4-16,4-2-11 15,8 1-4-15,16-7-6 16,7 0-5-16,13-1 1 16,4 3-1-16,8-8 1 15,-2-15-2-15,-6-21-6 16,-6-18 2-16,5-6 4 15,5 7-6-15,15 5 0 16,9-4 0-16,5-8 6 0,11-10-5 16,-9-14 0-16,4-8 0 15,2-12 5-15,1-4-3 16,26-29-2-16,12-21 7 16,-12-1-7-16,-22 1 7 15,-32 9-7-15,-17 5 1 16,4-11 4-16,7-23 1 15,6-27-7-15,-6-20 1 16,-11-4 1-16,-16 4 5 16,-18 12-6-16,-11 6 0 15,0-1 1-15,-13-7 11 16,-8 0-11-16,-6 5 14 16,-1 1-7-16,1 4-8 15,-1 5 14-15,5 13-5 0,4 15 14 16,-1 17-6-16,-4 6-11 15,-7-5 10-15,-12-7-4 16,-6-4-4-16,-5 4-8 16,-4 4 1-16,0 5-2 15,-3 4 0-15,3 6 1 16,-2 6 0-16,1 8-1 16,-4 7-1-16,-3 10 0 15,-20 7-7-15,-18 13 7 16,8 14 1-16,7 4 0 15,11 10 1-15,13 0-1 16,-6 14 0-16,-49 44-76 16,24-14-150-16,2-14-282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5:41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1991 2360 722 0,'0'0'147'16,"0"0"43"-16,0 0 41 15,0 0-23-15,0 0-85 16,-11-82-40-16,11 71-42 16,18 7-22-16,8 4-19 15,13 10-5-15,11 22 5 16,5 12 11-16,-3 11 2 16,-9 8-12-16,-15-1 10 15,-10-2 0-15,-12-7 15 16,-6-9-11-16,0-8-15 15,-1-12 1-15,-8-9 1 16,-5-13-1-16,3-2 9 16,-4-27-10-16,0-17-6 0,4-24-36 15,4-32-12 1,7-29 22-16,0-5 11 0,14 20 10 16,0 33-2-16,-1 32 4 15,-5 11 9-15,2 2 8 16,-3 3 5-16,0 5 7 15,-4 15 11-15,-3 13-18 16,0 2-7-16,0 27-6 16,-1 14 10-16,-8 16 0 15,2 8 0-15,3 5-2 16,4 4-7-16,0-3 0 16,13-1 0-16,19-6-1 0,6-11 0 15,9-11 0-15,5-16-38 16,1-17-70-16,1-11 83 15,-5-6-4-15,-9-21 2 16,-6-7-18-16,-13-3 21 16,-11 0 24-16,-10 2 9 15,0 7 30-15,0 6 24 16,0 10 23-16,-3 9-10 16,-4 3-53-16,7 13-23 15,0 20-1-15,0 8 1 16,0 11 0-16,4 6 1 15,5 2 0-15,1 1 1 16,-2-3-1-16,-1-9-1 0,-3-10-9 16,-4-23-127-1,0-11-171-15,0-5-194 0</inkml:trace>
  <inkml:trace contextRef="#ctx0" brushRef="#br0" timeOffset="151.5081">2526 2146 143 0,'0'0'795'0,"0"0"-704"15,0 0-15-15,0 0-76 16,0 0-63-16,0 0-106 16,0 0-77-16</inkml:trace>
  <inkml:trace contextRef="#ctx0" brushRef="#br0" timeOffset="342.1455">3185 2165 1174 0,'0'0'177'16,"0"0"19"-16,0 0-32 15,0 0-111-15,0 0-38 16,0 0-15-16,0 0-14 15,110-8-145-15,-71 8-142 16,-4 0-193-16</inkml:trace>
  <inkml:trace contextRef="#ctx0" brushRef="#br0" timeOffset="508.3036">3174 2431 954 0,'0'0'228'15,"0"0"-8"-15,0 0-77 16,0 0-91-16,0 0-52 16,146-41-20-16,-30 7-123 15,-8 2-99-15,-21 4-157 0</inkml:trace>
  <inkml:trace contextRef="#ctx0" brushRef="#br0" timeOffset="863.7243">4004 1882 1003 0,'0'0'243'0,"0"0"72"15,0 0-39-15,0 0-108 16,0 0-75-16,0 0-68 16,0 0-9-16,-77 94 0 15,71-41 28-15,6 1-4 16,0-2-15-16,6-1-19 15,15-8 0-15,2-8-6 16,5-11-24-16,3-10 24 16,3-14 2-16,5 0 25 15,0-20 5-15,-3-15-11 16,0-6-11-16,-13-8 9 0,-6-2-7 16,-16 1-12-16,-1 2-3 15,-12 7 2-15,-10 9 0 16,-7 6 1-16,-9 11-25 15,2 8-3-15,-3 7-21 16,4 0-66-16,-4 31-67 16,14-3-111-16,8-4-379 0</inkml:trace>
  <inkml:trace contextRef="#ctx0" brushRef="#br0" timeOffset="1008.8622">4371 1922 1051 0,'0'0'221'0,"0"0"-64"16,0 0-157-16,0 0-112 15,0 0-141-15,113-21-321 0</inkml:trace>
  <inkml:trace contextRef="#ctx0" brushRef="#br0" timeOffset="1404.9787">4812 1571 98 0,'0'0'984'0,"0"0"-725"15,-94 0-30-15,53 22-71 16,7 7-53-16,9 7-36 16,9 6-14-16,9-1-22 15,7-1-11-15,10-1 7 16,22-6 0-16,11-2-14 0,11-2 13 15,11-2 0-15,3 0 10 16,3 4-2-16,-9-3-8 16,-10 2-28-16,-18 1 10 15,-12-2-10-15,-16 4 15 16,-6 0-3-16,-18-4 5 16,-16-1 0-16,-3-6-9 15,-3-9 1-15,4-12 0 16,4-1 0-16,13-20 18 15,11-18-12-15,8-14-14 16,8-23 5-16,32-26-5 0,1 6-1 16,1 6-11-1,-3 18-23-15,-6 22-21 0,-1 3-30 16,6 0-29-16,-13 17-126 16,-13 11-369-16</inkml:trace>
  <inkml:trace contextRef="#ctx0" brushRef="#br0" timeOffset="3622.322">6922 2319 1347 0,'0'0'181'16,"0"0"-105"-16,0 0-56 15,0 0-11-15,0 0 0 16,-19 85 11-16,10-52-7 15,0 2-4-15,5-3-8 16,2-4 1-16,2-9-2 16,13-19-144-16,10 0-389 15,7-16-131-15</inkml:trace>
  <inkml:trace contextRef="#ctx0" brushRef="#br0" timeOffset="4138.4023">7787 1450 1358 0,'0'0'191'15,"0"0"-129"-15,0 0-49 16,0 0-3-16,0 0-5 0,-16 90 43 15,5-41 0-15,0-1-6 16,-3-3-15-16,1-10-10 16,2-9-4-1,3-10-5-15,8-11-7 0,-2-5 21 16,2-11 66-16,0-25 9 16,0-25-45-16,0-3 4 15,4-13-35-15,13 0-8 16,3 17 6-16,4 2-1 15,3 11-9-15,-1 18 10 16,3 18-18-16,-2 11 0 16,6 14-1-16,5 40 7 15,4 40 7-15,2 48 40 16,-1 21 4-16,-17-4 27 16,-3-14 20-16,-12-28-21 0,0-9-7 15,-5-18-17-15,0-22-20 16,-4-21-13-16,6-11-10 15,-1-2-8-15,3-1-9 16,-3-5-1-16,1-12-7 16,-3-13-1-16,3-3-69 15,5-64-61-15,-2-2-171 16,0-13-811-16</inkml:trace>
  <inkml:trace contextRef="#ctx0" brushRef="#br0" timeOffset="4394.7704">8630 1705 1209 0,'0'0'349'0,"0"0"-158"15,0 0-37-15,0 0-50 16,0 0-53-16,0 0-44 16,0 0-4-16,72-22-3 15,-38 11-132-15,3-1-88 16,-5 5-179-16,-11 1-356 0</inkml:trace>
  <inkml:trace contextRef="#ctx0" brushRef="#br0" timeOffset="4537.3483">8704 1824 818 0,'0'0'345'0,"0"0"-61"16,0 0-39-16,0 0-35 15,0 0-41-15,0 0-90 16,0 0-77-16,196-63-2 16,-84 26-185-16,-1-5-549 0</inkml:trace>
  <inkml:trace contextRef="#ctx0" brushRef="#br0" timeOffset="5393.3925">9673 1159 218 0,'0'0'823'0,"0"0"-590"16,0 0 44-16,0 0-89 16,0 0-59-16,-114-20-19 15,87 35-36-15,-3 17-32 16,3 15 18-16,2 7 21 0,8 5-26 15,11 2-15-15,6-5-3 16,2-4-9-16,17-8-7 16,5-9 4-16,6-11 5 15,4-9-11-15,5-11-4 16,-2-4-2-16,1-10 4 16,0-17-2-16,-7-9 1 15,-4-7-6-15,-13-7 8 16,-13-2-17-16,-1-2-1 15,-11 4-6-15,-13 9-8 16,-3 9 2-16,-1 10-2 16,1 10-34-16,-1 10-54 15,3 2-33-15,2 19-82 0,5 8-296 16,11-2-411-16</inkml:trace>
  <inkml:trace contextRef="#ctx0" brushRef="#br0" timeOffset="5537.1702">9904 1285 1235 0,'0'0'184'15,"0"0"59"-15,0 0-122 16,0 0-121-16,0 0-6 16,0 0-282-16,0 0-444 0</inkml:trace>
  <inkml:trace contextRef="#ctx0" brushRef="#br0" timeOffset="5778.576">10259 810 1385 0,'0'0'243'0,"0"0"21"15,0 0-116-15,0 0-97 16,0 0 23-16,-9 91 48 15,9-35-28-15,6 10-38 16,7 3-14-16,1 5-30 16,0 1-1-16,3 2-11 15,0-4-1-15,-4-3-82 16,-3-1-98-16,-2-19-306 16,-8-22-911-16</inkml:trace>
  <inkml:trace contextRef="#ctx0" brushRef="#br0" timeOffset="7278.3392">11334 1875 1094 0,'0'0'283'15,"0"0"-38"-15,0 0-26 16,0 0-87-16,0 0-68 15,0 0-40-15,0 0-12 16,-29 63 8-16,16-25 7 16,1 3-17-16,-2-3-9 15,3-3 0-15,5-3-1 16,6-5-80-16,0-10-178 16,11-13-388-16</inkml:trace>
  <inkml:trace contextRef="#ctx0" brushRef="#br0" timeOffset="7636.4793">12205 706 1279 0,'0'0'219'0,"0"0"15"16,0 0-22-16,0 0-68 16,0 0-62-16,0 0-40 0,0 0-29 15,3 64 55 1,5-7 30-16,5 20-9 0,-1 23-19 16,7 16-6-16,-4-10-2 15,0-23-23-15,-1-27-29 16,-2-18-1-16,2-3-9 15,1-2-6-15,1-5-2 16,-7-13-13-16,0-12-56 16,1-3-30-16,0-18-27 15,-2-52-68-15,-3 6-380 16,-5-6-928-16</inkml:trace>
  <inkml:trace contextRef="#ctx0" brushRef="#br0" timeOffset="7812.0242">11889 1061 1124 0,'0'0'258'15,"0"0"-27"-15,0 0-114 16,0 0-79-16,96-17-24 16,-8 0-13-16,26-2-1 15,4 0-144-15,-32 8-258 16,-27 2-426-16</inkml:trace>
  <inkml:trace contextRef="#ctx0" brushRef="#br0" timeOffset="7978.1513">12720 938 1285 0,'0'0'296'0,"0"0"-49"15,0 0-82 1,0 0-107-16,0 0-44 0,0 0-14 15,0 0-9-15,122-6-117 16,-77 2-144-16,-11 4-300 0</inkml:trace>
  <inkml:trace contextRef="#ctx0" brushRef="#br0" timeOffset="8162.1364">12638 1172 1192 0,'0'0'316'16,"0"0"-64"-16,0 0-54 0,0 0-43 16,0 0-102-16,0 0-8 15,107-8-8-15,-52-2-20 16,2 2-17-16,11-1-94 16,-16 1-252-16,-12 1-748 0</inkml:trace>
  <inkml:trace contextRef="#ctx0" brushRef="#br0" timeOffset="8689.4753">13749 734 1243 0,'0'0'264'15,"0"0"-22"-15,0 0 95 16,0 0-100-16,0 0-66 15,0 0-50-15,0 0-57 16,-25-11-41-16,23 33-23 16,2 10 36-16,0 8 22 15,0 5-19-15,0 2-7 16,0 0-22-16,0-1-1 16,0-2-9-16,2-4-1 0,3-4-37 15,6 1-114-15,-2-10-126 16,-4-13-348-16</inkml:trace>
  <inkml:trace contextRef="#ctx0" brushRef="#br0" timeOffset="11759.902">14547 1855 1207 0,'0'0'295'0,"0"0"-146"16,0 0-52-16,0 0-29 15,0 0 51-15,-35 116-14 16,19-78-39-16,3 0-33 16,2-6-23-16,10-6-10 15,12-15-71-15,15-5-267 0,9-6-509 16</inkml:trace>
  <inkml:trace contextRef="#ctx0" brushRef="#br0" timeOffset="12391.7015">15647 725 1084 0,'0'0'171'15,"0"0"58"-15,0 0-2 16,-89-13-73-16,56 18-44 16,-6 23-11-16,1 10-9 15,-3 12-15-15,4 7 2 16,4 6-15-16,12 1-11 16,11 2-10-16,10-3 8 0,0 1-19 15,26-4-6 1,9-6 4-16,12-7-13 0,4-13-3 15,8-10-5-15,1-12-1 16,0-12 3-16,3-3 5 16,-6-25-4-16,-8-10 1 15,-4-11 2-15,-10-11-3 16,-10-17-1-16,-11 3-8 16,-12 0 1-16,-2-1 4 15,-15 15-6-15,-12-2 2 16,-7 10 5-16,-8 8-6 15,-4 11 1-15,-1 8-1 16,-1 11-1-16,1 9-8 0,3 5-43 16,2 1-50-16,9 21-48 15,16 21-60-15,9-5-165 16,8-5-631-16</inkml:trace>
  <inkml:trace contextRef="#ctx0" brushRef="#br0" timeOffset="12927.7924">16371 947 1083 0,'0'0'346'15,"0"0"-64"-15,0 0-57 16,0 0-94-16,0 0-75 16,0 0-27-16,0 0-29 15,47-3 1-15,-15-6-2 16,4 0-4-16,-1 1-29 0,4 2-79 16,8-2-88-1,-12 4-166-15,-8-1-266 0</inkml:trace>
  <inkml:trace contextRef="#ctx0" brushRef="#br0" timeOffset="13149.4989">16418 1086 1084 0,'0'0'342'16,"0"0"-96"-16,0 0-43 15,0 0-41-15,0 0-47 16,0 0-69-16,0 0-14 16,71 2-1-16,-19-2-13 0,9-5-8 15,8-5-10-15,37-5-125 16,-18 3-223-16,-9-4-617 0</inkml:trace>
  <inkml:trace contextRef="#ctx0" brushRef="#br0" timeOffset="14794.582">17387 753 628 0,'0'0'411'15,"0"0"-123"-15,0 0-25 0,0 0-29 16,0 0-35 0,0 0-36-16,0 0-49 0,-1 0-37 15,1 0-22-15,9 1-23 16,7 1-3-16,9 0 12 15,9 1-2-15,6-2-17 16,6-1-13-16,2 0-1 16,0 0-7-16,-7 0 0 15,-6 0-1-15,-4-4-39 16,-10-3-50-16,-5 0-55 16,2-6-120-16,-8 2-329 15,-4 0-546-15</inkml:trace>
  <inkml:trace contextRef="#ctx0" brushRef="#br0" timeOffset="15386.4974">18319 462 453 0,'0'0'225'0,"0"0"0"16,0 0-4-16,0 0-9 16,0 0-3-16,0 0-42 15,0 0-34-15,-2-18-22 16,-1 18 1-16,3 0-17 15,0 0-21-15,-1 0-22 16,1 0-22-16,-3 0-22 0,3 12-7 16,0 8 0-1,0 11 22-15,0 6 33 0,0 5 14 16,0 0-12-16,0 3-3 16,4-2-6-16,1-1-13 15,0-2-13-15,-3-2-11 16,2-3-1-16,-4-3-6 15,2-1-5-15,-2-6 0 16,0-2 1-16,0-4-1 16,0-4 0-16,0-4-64 15,-13 4-89-15,-8-3-99 16,-13-3-453-16</inkml:trace>
  <inkml:trace contextRef="#ctx0" brushRef="#br0" timeOffset="17075.4675">2349 3841 1371 0,'0'0'345'0,"0"0"-180"16,0 0-99-16,0 0-51 16,-51 90 14-16,27-28 105 15,0 10-47-15,0 5-33 16,6-1-21-16,5-1-18 15,4-5-9-15,7-8-4 16,-1-7-1-16,3-15-1 0,0-15 0 16,0-14-1-1,0-11-14-15,0-8-4 16,0-38-30-16,1-34 8 0,3-33 5 16,1-12 26-1,-1 19-2-15,3 28 12 0,-1 36 11 16,-2 13-11-16,2 6 27 15,1 4 8-15,0 7-11 16,7 12-24-16,5 0-18 16,14 22 12-16,9 15 6 15,8 9 7-15,5 10-6 16,1 6 5-16,-6 4-4 16,-1-3-1-16,-8-5 0 15,-3-5-1-15,-10-13 0 16,-11-7 0-16,-8-14 0 0,-9-3-7 15,0-7 7-15,-19 1 5 16,-20-1 10-16,-30 6 5 16,-29 5 0-16,-2 0-7 15,6-3-7-15,16-1-6 16,23-6 6-16,2-1 3 16,6 1-7-16,14-1-2 15,18-5 0-15,15-2-37 16,37-2-226-16,15 0-337 15,10-15 44-15</inkml:trace>
  <inkml:trace contextRef="#ctx0" brushRef="#br0" timeOffset="17614.4883">2947 3906 1182 0,'0'0'532'0,"0"0"-396"16,0 0 101-16,0 0-116 16,0 0-100-16,0 0-20 15,0 0-1-15,-40 96 1 16,40-41 1-16,0-2-2 16,10-2 0-16,7-4-7 15,7-11-6-15,-3-9-17 16,3-14-104-16,0-13 42 15,-3-1 64-15,0-27 28 16,-1-9 7-16,-4-6 1 0,-4 0 3 16,-5 4 23-16,-3 6 45 15,-4 11 17-15,0 11-6 16,0 9-13-16,0 2-47 16,0 11-30-16,0 18-11 15,0 13 11-15,0 7 0 16,9 3 0-16,12-5-1 15,2-5-8-15,9-8-1 16,-3-14 10-16,7-10 5 16,-2-10 13-16,0-10 9 15,0-22-1-15,-3-13-12 16,-6-13 1-16,-15-21 1 0,-10-20-7 16,-6 9-8-16,-16 10 11 15,-8 21-12-15,3 25-1 16,1 7 0-16,1 6-20 15,5 20-16-15,11 1-21 16,0 29-91-16,9 37-38 16,10-5-63-16,12-4-447 0</inkml:trace>
  <inkml:trace contextRef="#ctx0" brushRef="#br0" timeOffset="17851.0758">3690 4392 1564 0,'0'0'186'0,"0"0"-88"16,0 0 68-16,-3 88-18 16,3-47-43-16,0-3-46 15,0-3-32-15,-3-4-14 16,3-9-12-16,0-6-1 15,-1-8-23-15,-2-13-116 16,-2-14-104-16,-1-11-747 0</inkml:trace>
  <inkml:trace contextRef="#ctx0" brushRef="#br0" timeOffset="17999.5777">3526 3917 1328 0,'0'0'195'0,"0"0"-58"16,0 0-137-16,0 0-6 16,0 0-183-16,0 0-23 15,125 17-340-15</inkml:trace>
  <inkml:trace contextRef="#ctx0" brushRef="#br0" timeOffset="18196.8177">4426 3868 1580 0,'0'0'299'15,"0"0"-47"-15,0 0-119 16,0 0-45-16,0 0-48 16,0 0-40-16,0 0-1 15,66-9-90-15,-18-3-114 16,-7 0-284-16,-12 4-495 0</inkml:trace>
  <inkml:trace contextRef="#ctx0" brushRef="#br0" timeOffset="18365.9753">4357 4109 728 0,'0'0'966'15,"0"0"-703"-15,0 0-36 16,0 0-35-16,0 0-81 15,0 0-56-15,155-12-16 16,-36-7-23-16,18-7-16 16,-24 5-140-16,-33-1-373 15</inkml:trace>
  <inkml:trace contextRef="#ctx0" brushRef="#br0" timeOffset="24570.6785">5548 3897 859 0,'0'0'246'0,"0"0"-65"0,0 0-103 16,0 0-62-16,0 0-6 15,0 0 69-15,0 50-7 16,0-30-32-16,-5-6-14 16,5-2-7-16,-2-8-6 15,2-4 3-15,-3 0 71 16,3-19 68-16,0-17-102 16,0-14-35-16,0-7-17 15,10-4 17-15,0 7 24 16,3 13 33-16,1 13-22 15,-1 18-28-15,8 10-23 16,7 19-2-16,13 38 0 16,16 34 22-16,0 27 40 15,0 11-21-15,-11-7-16 16,-12-25-5-16,-13-33-13 0,-8-17-6 16,-1-12-1-16,-2-3-1 15,0-7-73-15,-3-25-97 16,0-6-108-16,-6-27-121 0</inkml:trace>
  <inkml:trace contextRef="#ctx0" brushRef="#br0" timeOffset="24855.5173">6632 3372 1177 0,'0'0'193'0,"0"0"67"16,0 0 4-16,-94-12-100 15,64 43-69-15,-11 31-22 16,-6 32 4-16,7 24-1 16,8 6 1-16,16-21-3 15,16-28-28-15,0-25-29 16,14-8-16-16,12 0-1 15,12-1-8-15,12-11-68 16,39-32-78-16,-11-21-131 16,-9-17-339-16</inkml:trace>
  <inkml:trace contextRef="#ctx0" brushRef="#br0" timeOffset="25090.6346">6813 3470 1262 0,'0'0'281'15,"0"0"-8"-15,0 0 32 0,0 0-150 16,0 0-107-16,0 0-25 16,-43 133 55-16,63-22 32 15,3 10-41-15,3-1-7 16,0-26-19-16,-7-30-14 16,-3-17-21-16,1-11-8 15,0 0-1-15,1-6-18 16,-2-5-68-16,-5-19-54 15,-11-25-37-15,0-20-43 16,-7-10-513-16</inkml:trace>
  <inkml:trace contextRef="#ctx0" brushRef="#br0" timeOffset="25231.4217">6538 3882 1113 0,'0'0'237'16,"0"0"-18"-16,0 0-133 15,0 0-57-15,143-36-14 16,-32 9-15-16,-8 1-90 16,-17 5-488-16</inkml:trace>
  <inkml:trace contextRef="#ctx0" brushRef="#br0" timeOffset="25398.3">7299 3898 1298 0,'0'0'281'16,"0"0"-28"-16,0 0-113 16,0 0-117-16,0 0-23 15,96-77-69-15,-20 39-105 16,-13 5-337-16,-10 5-730 0</inkml:trace>
  <inkml:trace contextRef="#ctx0" brushRef="#br0" timeOffset="25695.4499">7721 3563 1190 0,'0'0'357'0,"0"0"-58"15,0 0-60-15,0 0-129 0,-104 66-24 16,89-16-15-16,11 4 0 16,4 3-14-16,2-3-7 15,21-6-23-15,7-11-17 16,4-13-4-16,1-16-5 15,2-8 0-15,0-19 8 16,-1-22 9-16,-7-9-18 16,-15-10-5-16,-9 0-2 15,-5 0 6-15,-21 11-12 16,-13 11-2-16,-8 13-3 0,1 16 3 16,0 9-23-1,7 5-26-15,9 17-67 0,25 14-108 16,0-6-126-1,16-8-265-15</inkml:trace>
  <inkml:trace contextRef="#ctx0" brushRef="#br0" timeOffset="25949.2">7880 3227 1272 0,'0'0'338'0,"0"0"-88"15,0 0-102-15,0 0-94 16,143 0 5-16,-65 38 6 16,9 17 8-16,3 22 40 0,-18 16-45 15,-13 24-35 1,-31 7-2-16,-28-23-10 0,-18-24-8 16,-16-30 1-16,-9-8-14 15,-4-1-2-15,-5-6-66 16,-2-26-85-16,19-6-173 15,15-25-627-15</inkml:trace>
  <inkml:trace contextRef="#ctx0" brushRef="#br0" timeOffset="26528.9225">8687 3292 1551 0,'0'0'215'0,"0"0"-6"15,0 0-126-15,0 0-61 0,0 0 3 16,120 68 14-16,-86-21 12 16,-9 8-14-16,-8 1-15 15,-9-2-10-15,-5-5-1 16,-3-13-10-16,0-10 9 16,0-16-10-16,0-10-7 15,6-14 1-15,19-40-37 16,15-38-106-16,8-50 16 15,-3-20 70-15,-14 8 19 16,-22 36 23-16,-9 50 21 16,-5 32 21-16,-9 14 64 15,-7 6 14-15,-3 9-1 16,0 7-44-16,-10 27-29 0,0 48-24 16,6 45 8-16,8 15 11 15,20-1 2-15,3-16-2 16,21-40-4-16,7-17-6 15,3-18-4-15,11-18 1 16,13-6-7-16,12-10-2 16,9-9-7-16,-6-6-20 15,-12-27-25-15,-19-5 15 16,-16-9 39-16,-16 5 7 16,-10 5 56-16,0 10 41 15,-4 8 41-15,-1 9-14 16,2 10-43-16,3 0-88 15,0 12-3-15,0 15-10 16,8 6 13-16,7 4 1 0,1 1 1 16,-2-1-1-16,2-8 2 15,-6-6-3-15,-4-12-101 16,-6-16-104-16,0-20-79 16,-6-10-609-16</inkml:trace>
  <inkml:trace contextRef="#ctx0" brushRef="#br0" timeOffset="26646.5052">9337 2881 1315 0,'0'0'171'15,"0"0"-171"-15,0 0-10 0,0 0-286 16,0 0-701-16</inkml:trace>
  <inkml:trace contextRef="#ctx0" brushRef="#br0" timeOffset="28091.2831">11054 3376 1000 0,'0'0'227'0,"0"0"18"0,0 0-5 16,0 0-53-16,0 0-66 16,0 0-44-16,0 0-43 15,27-16-33-15,14 8-1 16,8-3 0-16,6 0-53 15,18 2-118-15,-17 4-144 16,-13 3-294-16</inkml:trace>
  <inkml:trace contextRef="#ctx0" brushRef="#br0" timeOffset="28280.0694">11128 3506 1069 0,'0'0'264'15,"0"0"0"-15,0 0-64 16,0 0-24-16,0 0-53 0,0 0-67 16,0 0-27-16,77 0-10 15,-36-3-19-15,5 2-6 16,22 0-122-16,-14 1-144 16,-2-3-462-16</inkml:trace>
  <inkml:trace contextRef="#ctx0" brushRef="#br0" timeOffset="29300.3861">12772 3105 601 0,'0'0'221'0,"0"0"28"16,0 0 1-16,-29-93-23 16,6 76-10-16,-2 7-48 15,-9 10-66-15,-10 0-16 16,-6 22-27-16,-3 17 6 15,3 15 3-15,7 12-15 16,13 6-12-16,16-2 2 16,14-2-12-16,8-9-4 15,28-7-16-15,17-8 3 0,12-10-5 16,11-14 3 0,2-11-7-16,-5-9-6 0,-5-14 6 15,-15-19 2 1,-10-9-7-16,-15-9 5 0,-15-6-6 15,-13-19-1-15,0 5-10 16,-21-3 5-16,-8 3-7 16,-2 23 1-16,-3 6 2 15,6 19 1-15,2 20-12 16,8 3-59-16,0 26-49 16,11 15-48-16,7 30-71 15,7-10-260-15,13-9-188 0</inkml:trace>
  <inkml:trace contextRef="#ctx0" brushRef="#br0" timeOffset="29451.8974">13107 3267 1134 0,'0'0'163'0,"0"0"45"15,0 0-124-15,0 0-84 16,0 0-88-16,0 0-169 15,88-82-304-15</inkml:trace>
  <inkml:trace contextRef="#ctx0" brushRef="#br0" timeOffset="29677.8861">13563 2802 1352 0,'0'0'217'0,"0"0"71"15,0 0-120-15,0 0-108 16,0 0 36-16,-23 121 22 16,23-45-24-16,0 0-19 15,4 2-39-15,8-2-21 16,-1-16-14-16,3 3-1 16,0-8-58-16,7-3-127 15,-5-16-297-15,-2-16-550 0</inkml:trace>
  <inkml:trace contextRef="#ctx0" brushRef="#br0" timeOffset="31244.8717">14622 2547 1038 0,'0'0'145'0,"0"0"-56"15,0 0 71-15,-130-18-32 16,88 18-31-16,-2 0-9 16,7 8-5-16,3 6-24 15,9 0-21-15,3 2 16 16,7 3 0-16,8 3-13 16,4 3 2-16,3 6 4 15,0 2 5-15,3 10 2 16,10 4-12-16,5 10 8 15,5 23 2-15,4 31 0 16,2 28-14-16,-5 6 16 0,-8-5 16 16,-9-17-10-1,-6-12-10-15,-1-6-2 0,0-19-3 16,0-17-11-16,0-19-6 16,3-8-10-16,-1 0-10 15,6 4-7-15,3-1 1 16,2-10 5-16,1-5-7 15,9-7-1-15,11-10-5 16,30-13-53-16,40-13-74 16,46-50-77-16,-13 2-181 0,-19-10-704 15</inkml:trace>
  <inkml:trace contextRef="#ctx0" brushRef="#br0" timeOffset="31661.9058">15178 3037 1440 0,'0'0'247'15,"0"0"17"-15,0 0-22 16,0 0-121-16,0 0-53 15,0 0-48-15,0 0 5 16,0 126 27-16,0-59-23 16,1 0-14-16,4-4-13 15,1-7-2-15,2-8-8 16,7-10-113-16,24-15-153 0,-4-9-304 16,-1-14-499-16</inkml:trace>
  <inkml:trace contextRef="#ctx0" brushRef="#br0" timeOffset="31974.8927">15976 2808 967 0,'0'0'192'0,"0"0"19"0,0 0 66 15,0 0-36 1,0 0-14-16,0 0-56 0,0 0-53 16,-74 2-51-16,36 52 3 15,-6 27 16-15,3 25 7 16,10-6-13-16,20-19-30 16,11-26-20-16,4-20-14 15,15 3-15-15,13 0 10 16,9-2-11-16,8-11-59 15,6-11-89-15,24-14-60 16,-13-16-95-16,-16-9-516 0</inkml:trace>
  <inkml:trace contextRef="#ctx0" brushRef="#br0" timeOffset="32148.085">16199 3127 1475 0,'0'0'266'0,"0"0"-17"16,0 0-163-16,0 0-62 16,0 0-15-16,0 0-9 15,118-36-6-15,-62 15-165 16,-9 4-324-16,-8-4-276 0</inkml:trace>
  <inkml:trace contextRef="#ctx0" brushRef="#br0" timeOffset="34034.4122">15513 3204 844 0,'0'0'294'0,"0"0"-99"0,0 0 1 16,0 0-81 0,0 0-45-16,0 0-29 0,0 0-28 15,128-33-13-15,-72 27-41 16,59-13-158-16,-12 1-174 16,-3-2-518-16</inkml:trace>
  <inkml:trace contextRef="#ctx0" brushRef="#br0" timeOffset="34341.9585">16720 2831 1202 0,'0'0'357'16,"0"0"-1"-16,0 0-127 15,0 0-110-15,0 0-52 16,0 0-55-16,0 0-12 16,4 66 0-16,4-19 0 15,5 2 6-15,0 3-5 16,0-4-1-16,3-3-34 15,8-1-142-15,-6-10-161 16,-1-17-485-16</inkml:trace>
  <inkml:trace contextRef="#ctx0" brushRef="#br0" timeOffset="34585.7256">16942 2517 1614 0,'0'0'245'0,"0"0"-118"16,0 0-49-16,94 15-46 16,1 40 36-16,28 38 43 15,0 28-21-15,-17 11-41 16,-44 2-22-16,-37-16-11 16,-20-23-10-16,-5-23-6 15,-25-24 1-15,-25 0 2 16,-39 7-3-16,-38 0-62 0,-10-11-64 15,28-24-177-15,35-20-683 0</inkml:trace>
  <inkml:trace contextRef="#ctx0" brushRef="#br0" timeOffset="36097.015">18628 2638 1272 0,'0'0'345'15,"0"0"-25"-15,0 0-79 16,0 0-115-16,-89-17-76 16,34 63-25-16,-2 10-8 15,-8 14-6-15,3 6-10 16,18-10-1-16,1 6-7 15,12-11-90-15,2-6-145 16,10-17-298-16,1-20-574 0</inkml:trace>
  <inkml:trace contextRef="#ctx0" brushRef="#br0" timeOffset="36278.3193">18187 2670 1495 0,'0'0'192'0,"0"0"65"16,0 0-75-16,0 0-108 15,0 0-51-15,105 31 0 16,-55 14 34-16,7 7-6 16,6 6-26-16,-4 0-18 15,0-4-7-15,-4-4-74 16,18-20-161-16,-10-13-303 16,-13-17-373-16</inkml:trace>
  <inkml:trace contextRef="#ctx0" brushRef="#br0" timeOffset="36561.4922">18914 2622 1390 0,'0'0'312'16,"0"0"14"-16,0 0-174 15,0 0-74-15,0 0-48 16,-70 91 14-16,57-36-2 16,7 2-18-16,6-1-4 15,4-9-9-15,17-9-10 16,6-15 7-16,10-13-7 15,1-10 10-15,1-14-11 16,-5-20-23-16,-4-11-5 0,-16-11 9 16,-14-2 8-1,0-4-6-15,-23 6-16 0,-6 8-5 16,3 15 18-16,2 21 10 16,6 12-39-16,8 14-162 15,10 41 10-15,6-4-96 16,18-6-258-16</inkml:trace>
  <inkml:trace contextRef="#ctx0" brushRef="#br0" timeOffset="36944.1186">19595 2466 1365 0,'0'0'186'0,"0"0"-40"0,0 0-27 16,-110-27-56-16,71 32-20 15,9 21-27-15,7 3-9 16,12 5-7-16,11-2-1 16,0-4 1-16,22-3 0 15,16-3 11-15,10-1 26 16,9 0 23-16,1 2-13 16,0 7-16-16,-4 3-9 15,-9 5 5-15,-11 2-5 16,-14 1-3-16,-16-2 0 15,-4-5 6-15,-14-4 12 16,-15-9 5-16,0-8-8 16,-3-11 0-16,7-2 10 0,7-21 34 15,8-16-38-15,10-15-24 16,0-8-16-16,21-9-1 16,12 1-38-16,14 4-37 15,9 12-44-15,36 11-51 16,-15 18-148-16,-9 8-393 0</inkml:trace>
  <inkml:trace contextRef="#ctx0" brushRef="#br0" timeOffset="37130.4705">20365 2645 1558 0,'0'0'374'0,"0"0"-45"15,0 0-176-15,0 0-46 0,0 0-67 16,0 0-34-16,101-29-6 16,-53 20-37-16,21 1-92 15,-12 2-137-15,-12-3-432 0</inkml:trace>
  <inkml:trace contextRef="#ctx0" brushRef="#br0" timeOffset="37296.5674">20437 2844 1249 0,'0'0'564'0,"0"0"-382"0,0 0-68 15,0 0 9-15,0 0-55 16,116-10-34-16,-45-7-34 16,42-14-37-16,-28 3-275 15,0-5-576-15</inkml:trace>
  <inkml:trace contextRef="#ctx0" brushRef="#br0" timeOffset="38266.0395">19611 2815 1099 0,'0'0'367'0,"0"0"-67"0,0 0-126 16,0 0-79 0,0 0-47-16,0 0-32 0,0 0-16 15,18 2-66-15,6-2-247 16,10 0-513-16</inkml:trace>
  <inkml:trace contextRef="#ctx0" brushRef="#br0" timeOffset="38820.7878">22055 2404 933 0,'0'0'245'15,"0"0"52"-15,0 0-35 16,0 0-44-16,0 0-33 15,0 0-70-15,-97-44-63 16,56 52-20-16,-5 18 4 0,3 8 11 16,2 5 5-16,9 7-16 15,11-1 0-15,14 4-5 16,7-5-16-16,1-1-6 16,20-7 1-16,12-5 2 15,6-6-2-15,5-9-1 16,4-12 8-16,-1-4-4 15,-2-3 9-15,-5-19 2 16,-10-7 8-16,-6-7-1 16,-10-8-12-16,-10-2-11 15,-4 0-7-15,0 3-1 16,-4 11 0-16,-7 8 0 16,2 10-12-16,-2 8-40 0,-2 6-51 15,-1 0-77 1,-2 12-90-16,5 6-377 0,8-4-746 0</inkml:trace>
  <inkml:trace contextRef="#ctx0" brushRef="#br0" timeOffset="38995.4734">22320 2560 1532 0,'0'0'310'0,"0"0"23"16,0 0-138-16,0 0-37 15,0 0-62-15,0 0-54 16,0 0-42-16,3 0-9 16,7 0-117-16,-2-5-100 0,4-1-377 15</inkml:trace>
  <inkml:trace contextRef="#ctx0" brushRef="#br0" timeOffset="39237.0463">22694 2263 1553 0,'0'0'286'15,"0"0"7"-15,0 0-170 16,0 0-45-16,0 0-54 16,0 0-17-16,0 0 25 15,-18 118 18-15,15-70-10 16,-4 2-15-16,5-5-11 15,-5 1-10-15,4-7-4 16,2-3-110-16,1-6-156 0,2-11-346 16,14-12-424-16</inkml:trace>
  <inkml:trace contextRef="#ctx0" brushRef="#br0" timeOffset="39586.4479">23176 2182 1365 0,'0'0'246'0,"0"0"47"0,0 0-114 15,0 0-58-15,0 0-74 16,0 0-32-16,0 0 35 16,-116 120 0-16,76-60-4 15,4 6 17-15,3 1-17 16,9-2-21-16,11-4-9 15,10-7-14-15,3-7-2 16,3-12 0-16,17-8 0 16,5-9 0-16,2-10 1 15,7-8 6-15,0 0 2 16,-3-18 0-16,-6-5 6 16,-7-4 1-16,-12 1-4 15,-6 2-1-15,-9 2-1 16,-26 7-10-16,-35 5-1 15,-57 10-27-15,12 0-104 0,-1 0-209 0</inkml:trace>
  <inkml:trace contextRef="#ctx0" brushRef="#br0" timeOffset="46156.4256">6451 5897 1249 0,'0'0'206'0,"0"0"-17"15,0 0 37-15,0 0-37 16,0 0-127-16,0 0-61 15,-3 72 9-15,24 2 25 16,2 0-4-16,0-4-13 16,-5-11-3-16,7 5-14 15,1 3-1-15,-3-7-58 16,-3-10-166-16,-6-17-142 16,-10-17-272-16</inkml:trace>
  <inkml:trace contextRef="#ctx0" brushRef="#br0" timeOffset="46375.6749">6456 5854 606 0,'0'0'486'15,"0"-80"-364"-15,11 38 90 0,14 2-35 16,8 12-104-16,7 15-19 16,7 13-18-16,-3 2-17 15,-8 31-10-15,-13 13-3 16,-14 10 0-16,-9 2 11 15,-7 2 4-15,-18-3-2 16,-5-8-18-16,1-4-1 16,3-12-60-16,7-12-179 15,9-10-373-15</inkml:trace>
  <inkml:trace contextRef="#ctx0" brushRef="#br0" timeOffset="46657.7578">6854 5695 1166 0,'0'0'243'16,"0"0"0"-16,0 0-91 16,0 0-89-16,98 32 7 15,-58 12 34-15,-2 6-45 16,-7 4-30-16,-10 1-5 16,-15-4-8-16,-6-4-4 15,0-11-2-15,-4-14 2 16,-9-13 1-16,0-9 14 15,-2-14 21-15,2-26-27 16,3-10-10-16,6-6-11 16,4 0-1-16,13 9-15 0,19 11-39 15,9 11-72-15,12 9-15 16,25 16-73-16,-12 0-127 16,-9 0-198-16</inkml:trace>
  <inkml:trace contextRef="#ctx0" brushRef="#br0" timeOffset="46994.9506">7412 5741 879 0,'0'0'259'15,"0"0"-17"-15,0 0-129 16,0 0-80-16,0 0-11 16,0 0 0-16,0 0 8 15,48 74-5-15,-22-66 0 16,6-8-6-16,-5 0-2 0,-1-8-1 15,-8-17 2-15,-5-8-5 16,-10-5 6-16,-3-1 31 16,-11 6 35-16,-12 4 22 15,-4 10 25-15,-3 7-44 16,0 12-32-16,-2 0-14 16,3 22-13-16,2 12 2 15,4 12-10-15,11 5-2 16,8 3-13-16,4-3-6 15,10-2 0-15,19-7-5 16,13-6-34-16,9-12-85 16,34-23-46-16,-11-1-150 15,-8-10-457-15</inkml:trace>
  <inkml:trace contextRef="#ctx0" brushRef="#br0" timeOffset="47491.5654">7796 5516 1197 0,'0'0'351'15,"0"0"-1"-15,0 0-66 16,0 0-126-16,0 0-114 16,0 0-43-16,0 0 5 15,15 89 20-15,6-28 7 16,5 1-9-16,1-5-11 16,7-7-12-16,4-10 1 15,-1-14-2-15,-1-13-6 16,-4-13-29-16,-8 0-12 15,-7-22 14-15,-3-9-5 16,-8-7 4-16,-5-1 15 0,-1-1 19 16,0 7 0-16,0 6 39 15,0 7 15-15,-4 9-5 16,4 9-1-16,0 2-38 16,0 0-10-16,0 2-24 15,14 15 14-15,10 3 4 16,10 1 6-16,4-8 0 15,5-3 1-15,0-10-2 16,-1 0 1-16,-4-13-12 16,-8-10 11-16,-6-3 1 15,-10 2 0-15,-4 4 9 0,-7 5 28 16,1 7 20-16,-1 7-5 16,-2 1-46-16,3 6-6 15,7 16-11 1,1 10 11-16,5 3 0 0,-2 0 1 15,0-6-1-15,-5-7-16 16,-2-13-98-16,-8-22-89 16,0-17-69-16,-3-13-648 0</inkml:trace>
  <inkml:trace contextRef="#ctx0" brushRef="#br0" timeOffset="47613.4676">8384 5190 1136 0,'0'0'351'16,"0"0"-124"-16,0 0-135 15,0 0-76-15,0 0-16 16,-8 100-17-16,53-27-136 0,-1-11-249 16,-4-10-708-16</inkml:trace>
  <inkml:trace contextRef="#ctx0" brushRef="#br0" timeOffset="47897.6324">8770 5448 1189 0,'0'0'320'0,"0"0"-106"16,0 0-89-16,-44 99-1 16,44-37-8-16,0 5-29 15,17-2-19-15,7-12-33 16,5-15-19-16,7-19-7 0,1-19 0 16,1-14 12-16,-1-42 0 15,-8-4-10-15,-13-13 0 16,-15 1 8-16,-1 18 2 15,-22 3-6-15,-8 19-3 16,-4 19-12-16,-1 13-1 16,1 16-12-16,5 20-50 15,14 10-76-15,15 17-147 16,14-11-271-16,11-15-200 0</inkml:trace>
  <inkml:trace contextRef="#ctx0" brushRef="#br0" timeOffset="48459.1263">9111 5413 1385 0,'0'0'374'0,"0"0"-8"0,0 0-147 15,0 0-141-15,0 0-78 16,0 0 11-16,34 101 39 16,-18-39 14-16,2 5-7 15,-7 1-31-15,0-10-20 16,-2-18-4-16,-1-14-2 15,2-21 0-15,0-7-18 16,7-42 16-16,0-35-8 16,0 0 1-16,-6 3 9 15,-4 16 0-15,-1 27 6 16,-6 6-5-16,4 10 33 16,-4 15-4-16,0 4-30 15,0 28-18-15,1 17 17 16,7 7 0-16,6 3 0 0,10-4 0 15,14-17-14-15,14-15-28 16,11-21-21-16,5-16-40 16,0-41-17-16,-16-29-6 15,-18-1 57-15,-20 10 54 16,-14 11 16-16,0 25 62 16,-10 9 71-16,-5 4-4 15,6 17-9-15,-1 11-51 16,0 13-69-16,-1 19 0 15,6 9-2-15,5 8-4 16,0 3 6-16,16-1-1 0,9-1-7 16,7-2 8-16,4-5-1 15,-5-3 1-15,-7-1 0 16,-12 0-1-16,-12-1-5 16,-15-3 6-16,-25-2 11 15,-11-2-5-15,-1-6-6 16,8-6-19-16,31-19-97 15,13 0-182-15,16-13-791 0</inkml:trace>
  <inkml:trace contextRef="#ctx0" brushRef="#br0" timeOffset="48940.0961">10917 5261 1719 0,'0'0'212'15,"0"0"83"-15,0 0-129 16,0 0-96-16,0 0-58 16,0 0 0-16,-45 137 0 15,40-71-11-15,5 3 1 16,0-5 4-16,7-8-6 16,15-16-1-16,4-18-10 15,8-22-27-15,5-6 0 16,0-33 1-16,-3-13-12 15,0-8 6-15,-5 2 7 16,-5 3 23-16,-4 11 13 16,-6 13 0-16,-5 13 30 15,-5 15 32-15,-4 3-50 0,4 25-11 16,3 18-1-16,3 11 21 16,5 8-3-16,4 2-5 15,4-5 3-15,4-12-10 16,0-17 0-16,1-17 3 15,0-13 10-15,-6-19 10 16,-3-22-6-16,-8-13-5 16,-13-20-4-16,0 3-8 15,-15-4-6-15,-10 4-12 16,0 24-25-16,-6 8 2 16,9 21 4-16,3 18-65 15,5 3-55-15,18 37-78 16,17-1-84-16,9-7-256 0</inkml:trace>
  <inkml:trace contextRef="#ctx0" brushRef="#br0" timeOffset="49434.9155">11610 5367 856 0,'0'0'248'15,"0"0"-52"-15,0 0-124 16,0 0-43-16,0 0-7 15,0 0 6-15,0 0 4 16,93 83 0-16,-45-83-2 16,0-2-8-16,-6-19-12 0,-8-8 0 15,-10-6-4-15,-13-3 16 16,-11 0 42-16,-1 2 47 16,-22 9 38-16,-11 9-20 15,-6 13-29-15,-2 5-36 16,-2 19-41-16,1 17-15 15,11 12 1-15,11 7-3 16,20 3-5-16,7 2 1 16,32-7 6-16,17-10-7 15,13-12 7-15,3-22-8 16,3-9 6-16,-11-22-6 16,-9-20 0-16,-15-13 0 15,-10-5 1-15,-15-1 5 0,-4 5 11 16,-8 11 26-1,-2 15 49-15,0 14 8 0,0 13-48 16,0 3-52-16,0 17-15 16,6 17 14-16,4 9 1 15,1 5-1-15,-3 0 1 16,3-6 0-16,-8-8-6 16,1-14-70-16,-4-13-81 15,0-30-113-15,-3-15-98 16,-7-10-695-16</inkml:trace>
  <inkml:trace contextRef="#ctx0" brushRef="#br0" timeOffset="49557.112">12037 4794 950 0,'0'0'198'0,"0"0"2"16,0 0-107-16,0 0-80 0,0 0-6 16,32 141-7-16,26-47-28 15,-3-13-153-15,-1-12-415 0</inkml:trace>
  <inkml:trace contextRef="#ctx0" brushRef="#br0" timeOffset="50494.4847">12557 5072 1139 0,'0'0'275'0,"0"0"-13"16,0 0-100-16,0 0-96 15,-111 24-39-15,77 7-3 16,2 7-9-16,10-1-6 0,8-3-9 15,6-9-1 1,8-11-12-16,3-9-1 0,16-5 14 16,7-14 7-16,2-16 3 15,-4-8 5-15,-1-3 4 16,-5 3 44-16,-11 5 53 16,0 14 14-16,-6 12-14 15,-1 7-64-15,0 12-52 16,0 24-14-16,6 27 14 15,11 34 2-15,9 31 7 16,6 11-3-16,-3-4 3 16,-13-31-8-16,-10-38 0 15,-6-23 1-15,0-12-2 0,-9-4 1 16,-12-5 6-16,-12-8 8 16,-7-14 3-16,-9-11-3 15,-4-24-5-15,2-13-1 16,5-23-8-16,12 0-1 15,20-8-6-15,14 4-34 16,10 16-18-16,28 2-37 16,17 11-27-16,12 7-4 15,7 5 10-15,4 3 54 16,-2-5 2-16,-14-4 13 16,-10-3 41-16,-15-2 6 15,-14 1 70-15,-10 3 72 16,-6 6 10-16,-6 9-13 15,-1 7-10-15,0 14-24 16,0 5-52-16,0 12-53 0,0 23-22 16,0 16 21-16,0 13 1 15,6 8 0-15,2 1 0 16,1-4 0-16,4-9-1 16,0-14-24-16,8-19-54 15,1-18 2-15,8-9 37 16,1-28 18-16,2-13-20 15,-1-11 10-15,-1 3 21 16,-7 4 10-16,-7 10 1 16,-7 14 37-16,-4 11 46 15,-4 10-24-15,-1 2-59 16,0 23-1-16,5 9 1 16,4 5 8-16,4 0-7 0,7-4 5 15,6-12 3-15,7-8-3 16,3-15 9-16,8-2-9 15,-1-25-4-15,1-13-2 16,-12-14-3-16,-9-20 3 16,-7 0 3-16,-11 0 10 15,-6 6-4-15,0 26 55 16,0 9 35-16,0 20 0 16,0 13-87-16,0 14-12 15,0 27-13-15,0 13 12 16,16 12 0-16,4 4 1 15,7 1-1-15,-4-5-6 16,-6-9-79-16,-7-11-66 16,-10-26-81-16,-3-14-238 0,-16-6-351 0</inkml:trace>
  <inkml:trace contextRef="#ctx0" brushRef="#br0" timeOffset="50631.7968">13271 5133 1445 0,'0'0'218'16,"0"0"-135"-16,0 0-65 16,165 0-15-16,-15-4-3 15,-10-1-169-15,-17-5-361 0</inkml:trace>
  <inkml:trace contextRef="#ctx0" brushRef="#br0" timeOffset="50825.7456">15104 4929 504 0,'0'0'1475'0,"0"0"-1203"15,0 0-173-15,0 0-34 16,-20 108 13-16,35-60-28 16,5 2-17-16,0-3-18 15,-3-9-15-15,-13-8-81 16,-4-17-113-16,-16-10-174 15,-6-3-731-15</inkml:trace>
  <inkml:trace contextRef="#ctx0" brushRef="#br0" timeOffset="51089.908">14941 4650 477 0,'0'0'883'0,"0"0"-709"0,0 0-59 16,0 0-83-16,0 0-4 15,0 0-3-15,-16 82-1 16,38-59-9-16,11-10-3 16,3-11 1-16,8-2 7 15,-3-15-7-15,0-14 1 16,-12-7-7-16,-10 1 2 16,-12 2 1-16,-7 5 3 0,-7 9-13 15,-12 13-5-15,0 6-55 16,5 19-67-16,14 40-74 15,12-4-112-15,15-2-93 0</inkml:trace>
  <inkml:trace contextRef="#ctx0" brushRef="#br0" timeOffset="51394.2556">15610 4770 1252 0,'0'0'353'16,"0"0"-63"-16,0 0-95 15,-92 4-78-15,50 18-42 16,7 4-1-16,1 2-15 16,10-1-20-16,12-5-23 15,11-5-4-15,1-3-11 0,26-2 18 16,22-2 16-16,11 1-4 16,10 4-12-16,3 3-10 15,-2 1-8-15,-13 5-1 16,-12 0 0-16,-17-1-1 15,-17 4-5-15,-11-1 6 16,-7 2 7-16,-29 3 7 16,-32-1-1-16,-32 5-13 15,-26-4 0-15,-11-16-118 16,34-11-128-16,30-6-783 0</inkml:trace>
  <inkml:trace contextRef="#ctx0" brushRef="#br0" timeOffset="51826.0409">17140 4999 1510 0,'0'0'250'16,"0"0"-117"-16,0 0-106 16,0 0-17-16,5 86 8 15,-3-42 1-15,-2 3-19 0,2-9-40 16,-2-10-211-1,0-17-530-15</inkml:trace>
  <inkml:trace contextRef="#ctx0" brushRef="#br0" timeOffset="52102.9665">17054 4534 1326 0,'0'0'182'0,"0"0"-101"15,0 0-6-15,-98 85-8 16,84-47 4-16,14-2-17 16,0-5-29-16,29-10-3 15,10-13-3-15,8-8 6 16,3-8 6-16,-5-22-9 0,-8-2-4 16,-13-4-6-16,-14 3 2 15,-10 10 0-15,-6 8-12 16,-20 15-2-16,-13 5-70 15,-4 28-52-15,-2 41-61 16,8-7-167-16,16-7-321 0</inkml:trace>
  <inkml:trace contextRef="#ctx0" brushRef="#br0" timeOffset="52415.0025">17442 4914 1405 0,'0'0'219'16,"0"0"29"-16,0 0-199 16,0 0-42-16,0 0-1 0,0 0 26 15,3 111 21-15,-3-80-9 16,0-3-15-16,0-8-4 16,-3-7-3-16,1-10 0 15,2-3 45-15,0-12 44 16,5-21-56-16,16-13-42 15,10-3-13-15,6-1 2 16,3 12 4-16,-2 12-6 16,-1 15 0-16,-3 11 0 15,-5 8-2-15,-6 21 1 16,-6 11-7-16,-3 5 6 16,-7 19-53-16,-5-14-152 15,3-12-381-15</inkml:trace>
  <inkml:trace contextRef="#ctx0" brushRef="#br0" timeOffset="52625.0959">18176 4590 1413 0,'0'0'373'0,"0"0"-42"16,0 0-119-16,0 0-127 15,-108 27-42-15,81 17 10 16,-1 10 17-16,9 6-18 15,11 1-26-15,8-2-19 16,7-3-5-16,24-10-2 0,15-14-88 16,45-32-113-16,-13 0-279 15,-4-20-792-15</inkml:trace>
  <inkml:trace contextRef="#ctx0" brushRef="#br0" timeOffset="52932.3415">18292 4938 1121 0,'0'0'169'0,"0"0"21"16,0 0-114-16,0 0-18 15,0 0 22-15,0 0 14 16,135 54-40-16,-82-88-24 16,-8-13-16-16,-6-11-7 0,-16-7 5 15,-16-2 2 1,-7 6 14-16,-1 10 54 0,-12 15 50 15,0 16-22-15,3 10-29 16,2 10-41-16,5 5-39 16,3 20 0-16,0 16 5 15,9 8 18-15,16 6 10 16,7 4 12-16,5-4-24 16,6-5-21-16,0-11-1 15,16-27-79-15,-11-9-190 16,-6-6-503-16</inkml:trace>
  <inkml:trace contextRef="#ctx0" brushRef="#br0" timeOffset="54412.5446">18880 4592 1252 0,'0'0'235'0,"0"0"-84"16,0 0-94-16,0 0-3 15,0 0-3-15,31 104 8 16,-3-82-12-16,7-3-9 15,5-11-15-15,2-8-7 16,0-2-16-16,-5-20-3 16,-7-9-11-16,-15-7 14 15,-10-7 1-15,-5-3 32 16,-5 1 51-16,-16 7 25 0,-2 18 7 16,-6 16-39-1,-1 6-49-15,0 25-19 0,0 15-4 16,4 5-5-1,13 7 0-15,13-1-6 0,1 0 0 16,33-4-15-16,19-11-69 16,13-14-132-16,8-18-35 15,6-6-220-15,-4-29-29 16,-10-16 233-16,-15-5 273 16,-12-11 221-16,-12 0 165 15,-11 3 11-15,-4 9-48 16,-7 11-58-16,-5 18-93 15,0 14-34-15,-3 8-76 16,-17 11-69-16,-10 22-9 16,-6 10-8-16,-7 4 5 0,5 3-6 15,6-3-1 1,9-6 0-16,9-8 0 0,12-11-18 16,2-12-40-16,25-10-24 15,13-1 24-15,13-23-12 16,1-11 8-16,3-6 32 15,-11-4 17-15,-9 0 13 16,-11 8 11-16,-7 10 43 16,-11 13 18-16,-6 10 13 15,0 4-60-15,0 23-25 16,-10 14 0-16,2 6-1 16,3 3 1-16,5-4 0 15,2-2 0-15,24-11-1 0,13-13-15 16,12-8-39-1,14-8-34-15,0-15-18 0,0-17-26 16,-14-14-1-16,-12-6 51 16,-15-8 83-16,-16 2 18 15,-8 6 90-15,0 19 32 16,-18 14-23-16,-6 14-41 16,-5 5-45-16,-2 24-19 15,4 12-12-15,6 5 1 16,14 6-1-16,7-3 0 15,14 0-1-15,22-5 1 16,12-2-1-16,4-4 2 16,-2-6-1-16,-8-5 0 15,-11-2-2-15,-18-7-19 0,-13 0 2 16,-7 1 19-16,-30-4 0 16,-12 2 7-16,-10-4 4 15,6-2-10-15,2-5 7 16,15-1-8-16,12 0 8 15,16 0-7-15,8 0-1 16,22-9-4-16,36-9-11 16,39-10 6-16,34-11-15 15,9-4-2-15,-24 1 3 16,-33 7-12-16,-37 8 13 16,-11-2 14-16,-2-3 8 15,-5-3 14-15,-8-4 24 16,-13 9 27-16,-7 7 15 15,-18 8-28-15,-16 11-22 16,-4 4-30-16,-9 14 0 0,1 19-2 16,4 10-8-16,9 5 9 15,15 1-8-15,14-5 1 16,6-4-4-16,49-4-7 16,35-13-14-16,37-13-33 15,11-10-65-15,-20-5-37 16,-35-16 10-16,-37-1-13 15,-13-6 18-15,-4-7 153 16,-6-3 4-16,-4-4 145 16,-15 5 38-16,0 8-1 15,-22 7-51-15,-5 12-24 0,-6 10-43 16,-2 6-35 0,-2 20-18-16,-1 12 1 0,7 1 2 15,5 4 0-15,10-4-17 16,14-2 6-16,2-6-7 15,17-8 0-15,13-8-1 16,13-14-16-16,11-1-19 16,1-20-28-16,-2-17 6 15,-7-14 27-15,-11-28 21 16,-12-38 10-16,-13-40 24 16,-10-12 6-16,0 14 39 15,-10 43 3-15,2 50 20 16,1 31 30-16,3 20 38 15,-1 5-42-15,0 6-43 16,-1 3-74-16,-2 41-1 0,6 36 0 16,4 47 2-16,27 31 8 15,17 13-9-15,0-6 0 16,-12-19-1-16,-27-15-45 16,-7-38-194-16,-8-24-276 0</inkml:trace>
  <inkml:trace contextRef="#ctx0" brushRef="#br0" timeOffset="56386.9266">3687 8777 1094 0,'0'0'191'0,"0"0"-17"15,0 0 14-15,0 0-90 16,0 0-82-16,92-1-9 15,-53 56 22-15,-2 14 11 16,-13 10-11-16,-21-7 0 16,-3 7 24-16,-1-7-3 15,-18-8-18-15,2-13-19 16,-1-13-4-16,4-16-3 16,8-13 6-16,2-9 7 15,4-18 2-15,0-20-21 16,10-16-36-16,16-23-7 15,1 2-7-15,-1-3 20 0,-2 3 23 16,-10 15 7-16,-7 0 7 16,-2 10 3-16,-5 16 27 15,0 14 23-15,0 12 19 16,0 8-18-16,-6 8-41 16,-6 21-20-16,0 18 1 15,-2 11 0-15,3 7 5 16,10 4 5-16,1-4-5 15,6-5-5-15,18-9-1 16,10-12 0-16,8-12 0 16,4-11 0-16,-1-16 0 15,-1 0-12-15,-10-12-4 16,-9-7 16-16,-8 0 0 0,-8 3 13 16,-4 2 21-16,-1 5 18 15,-4 5 19-15,2 4-32 16,3 0-39-16,4 17-9 15,4 12 7-15,1 6 2 16,0 4 2-16,-3 0-2 16,-2-3-5-16,-7-9-73 15,-7-19-136-15,-14-5-277 16,-6-3-704-16</inkml:trace>
  <inkml:trace contextRef="#ctx0" brushRef="#br0" timeOffset="56541.1483">4092 8688 1207 0,'0'0'183'16,"0"0"-6"-16,0 0-34 15,0 0-104-15,0 0-39 16,0 0-9-16,0 0-53 16,120 63-196-16,-78-37-367 0</inkml:trace>
  <inkml:trace contextRef="#ctx0" brushRef="#br0" timeOffset="56711.8294">4924 8892 1215 0,'0'0'296'0,"0"0"-101"0,0 0-98 15,0 0-40-15,0 0-57 16,116-33 0-16,-65 22-154 15,-14 5-234-15,-10 3-447 0</inkml:trace>
  <inkml:trace contextRef="#ctx0" brushRef="#br0" timeOffset="56870.3351">4883 9099 1126 0,'0'0'253'0,"0"0"-70"15,0 0-103-15,0 0-48 16,0 0-13-16,157-34-19 0,-42 0-83 16,-13 4-154-16,-7-2-432 15</inkml:trace>
  <inkml:trace contextRef="#ctx0" brushRef="#br0" timeOffset="57175.4495">5902 8620 1380 0,'0'0'240'0,"0"0"67"16,0 0-80-16,0 0-91 15,-106 33-55-15,87 5-9 16,5 10 5-16,5 7-37 16,9 2 6-16,0-2-1 0,16-4-27 15,10-11-18-15,3-10 2 16,3-12-1-16,2-12 11 15,0-6-10-15,-2-11 9 16,-3-16 1-16,-7-8 2 16,-4-8-5-16,-13-6-9 15,-5-5-14-15,0 4-22 16,-19 1-18-16,-2 13-27 16,-10 11-43-16,-2 21-87 15,5 4-275-15,10 0-250 0</inkml:trace>
  <inkml:trace contextRef="#ctx0" brushRef="#br0" timeOffset="57297.7387">6095 8681 1033 0,'0'0'259'0,"0"0"-72"16,0 0-133-16,0 0-45 16,0 0-9-16,0 0-86 15,98 24-286-15</inkml:trace>
  <inkml:trace contextRef="#ctx0" brushRef="#br0" timeOffset="57627.5304">6620 8317 1395 0,'0'0'257'16,"0"0"-2"-16,-101 34-91 15,65-1-32-15,9 6-49 0,19 4-28 16,8 4-24-16,22 0-9 15,26 0 9-15,14 2 8 16,12 1-8-16,-1-2-19 16,-5 0-3-16,-14-2-8 15,-24-7 0-15,-21-4-1 16,-9-7 6-16,-38-6 5 16,-17-12-5-16,-6-10-6 15,-5-6 2-15,11-28 5 16,14-24-7-16,22-30-2 15,19 6-16-15,10 8-29 16,28 17-11-16,16 25-18 16,25 8-63-16,32 14-90 0,-16 10-68 15,-14 0-448-15</inkml:trace>
  <inkml:trace contextRef="#ctx0" brushRef="#br0" timeOffset="57822.5811">7486 8982 1798 0,'0'0'220'0,"0"0"-138"15,0 0-14-15,0 0 40 16,11 116-20-16,0-73-18 16,0 0-31-16,-2-2-27 0,-7-5-7 15,-2-5-5 1,-20-9-67-16,-10-8-160 0,-1-14-497 0</inkml:trace>
  <inkml:trace contextRef="#ctx0" brushRef="#br0" timeOffset="58428.1745">9039 8494 146 0,'0'0'1148'0,"0"0"-965"15,0 0-100-15,0 0-29 16,0 0 21-16,-8 111-15 16,4-82-29-16,1-4-11 15,3-9-11-15,0-5-2 16,0-10 2-16,-1-1 20 15,1-12 108-15,-1-18-55 0,1-11-53 16,0-14 5-16,0-7 44 16,9-5 14-16,7-1-11 15,14 10 2-15,0 11-16 16,-1 16-19-16,5 21-21 16,0 10-11-16,3 44-15 15,5 36 28-15,-8 34 33 16,-7 13 11-16,-10 2 5 15,-6-16-11-15,-2-15 8 16,-3-21-26-16,0-22-23 16,-2-14-17-16,-4-16-9 15,0-3 0-15,0-3 0 0,1-3 0 16,0-8-22 0,2-8-65-16,2 0-70 0,17-12-56 15,-1-10-85 1,1-7-405-16</inkml:trace>
  <inkml:trace contextRef="#ctx0" brushRef="#br0" timeOffset="59176.5916">9905 8489 1096 0,'0'0'343'0,"0"0"-100"16,0 0-27-16,0 0-83 15,0 0-68-15,0 0-41 0,0 0-24 16,109-22 0 0,-56 18-77-16,15 3-81 0,-13 1-145 15,-15 0-275-15</inkml:trace>
  <inkml:trace contextRef="#ctx0" brushRef="#br0" timeOffset="59332.398">9974 8624 955 0,'0'0'295'16,"0"0"-25"-16,0 0-135 15,0 0-87-15,0 0-40 16,103-9-8-16,24-16-2 15,-6 2-229-15,-4 0-440 0</inkml:trace>
  <inkml:trace contextRef="#ctx0" brushRef="#br0" timeOffset="59639.8057">11098 8146 1461 0,'0'0'238'0,"0"0"50"15,0 0-74-15,-97 26-93 16,70 16-33-16,6 10-11 16,3 6-13-16,16 2-10 15,2-2-22-15,7-6-5 16,17-11-9-16,2-10-12 16,10-14 6-16,2-13-2 0,2-4 2 15,-2-16-1 1,-2-14 2-16,-7-7-1 0,-6-5-12 15,-14-5-10-15,-9-1-14 16,-4 0-21-16,-24 7-19 16,-6 7-39-16,-3 15-69 15,6 19-116-15,10 11-216 16,18 10-230-16</inkml:trace>
  <inkml:trace contextRef="#ctx0" brushRef="#br0" timeOffset="59775.8761">11295 8305 1190 0,'0'0'322'16,"0"0"0"-16,0 0-104 16,0 0-101-16,0 0-83 15,0 0-34-15,0 0-34 0,68 0-101 16,-30 0-175-16,-2-8-474 16</inkml:trace>
  <inkml:trace contextRef="#ctx0" brushRef="#br0" timeOffset="59983.59">11743 7804 1577 0,'0'0'275'0,"0"0"33"16,0 0-118-16,0 0-118 16,0 0-24-16,-2 90 71 15,31-15-15-15,11 25-22 16,1-4-21-16,-7-11-35 0,-10-14-17 15,-8-24-9-15,-1-1-67 16,5-1-110-16,-5-19-108 16,-2-17-557-16</inkml:trace>
  <inkml:trace contextRef="#ctx0" brushRef="#br0" timeOffset="60368.6329">13721 8851 1627 0,'0'0'231'0,"0"0"-164"16,0 0-46-16,0 0-8 15,0 0 2-15,-26 106-1 0,8-66-11 16,-3 0-3-16,2-4-69 16,2-13-118-16,12-16-369 0</inkml:trace>
  <inkml:trace contextRef="#ctx0" brushRef="#br0" timeOffset="60848.7714">15013 7652 1179 0,'0'0'271'0,"0"0"13"16,0 0 62-16,0 0-95 16,0 0-71-16,0 0-57 15,0 0-60-15,-8-29-41 16,8 74 45-16,0 24 63 0,0 24-32 15,0 23-37 1,0 7-10-16,3-24-21 0,4-22 6 16,-1-28-14-16,5-10-14 15,4 4 1-15,3-2-3 16,5 1-5-16,0-14 0 16,1-9-1-16,4-11-5 15,3-8-27-15,7-3-41 16,4-23-57-16,0-6-74 15,-2-7-36-15,-13-24-71 16,-14 12-249-16,-13 4-354 0</inkml:trace>
  <inkml:trace contextRef="#ctx0" brushRef="#br0" timeOffset="61015.4582">14809 8054 1197 0,'0'0'306'0,"0"0"-83"0,0 0-81 16,0 0-65-16,124-28-15 16,-52 15-23-16,10 0-26 15,28 1-13-15,-33 5-134 16,-3-1-445-16</inkml:trace>
  <inkml:trace contextRef="#ctx0" brushRef="#br0" timeOffset="61366.7571">15683 7995 827 0,'0'0'690'16,"0"0"-414"-16,0 0 0 15,0 0-136-15,0 0-62 16,0 0-47-16,0 0-30 15,72-2 6-15,-17-3-7 16,7 1-79-16,7-1-177 16,-15 1-302-16,-18 1-461 0</inkml:trace>
  <inkml:trace contextRef="#ctx0" brushRef="#br0" timeOffset="61546.5623">15735 8163 697 0,'0'0'833'0,"0"0"-635"0,0 0-85 16,0 0-44-16,0 0-17 15,0 0 11-15,137 17-28 16,-69-16-21-16,1-1-14 16,31-1-119-16,-22-11-257 15,-16-7-513-15</inkml:trace>
  <inkml:trace contextRef="#ctx0" brushRef="#br0" timeOffset="62229.2045">16549 7956 1018 0,'0'0'353'15,"0"0"-82"-15,0 0-14 16,0 0-61-16,0 0-51 16,0 0-42-16,0 0-33 15,4 0-29-15,23-5-12 16,15-6-19-16,7-1-4 15,5-1-6-15,1 3-61 16,14-8-102-16,-12 5-177 16,-14-3-394-16</inkml:trace>
  <inkml:trace contextRef="#ctx0" brushRef="#br0" timeOffset="62590.8503">17470 7449 1390 0,'0'0'321'0,"0"0"41"16,0 0-66-16,0 0-76 15,0 0-59-15,0 0-68 16,0 0-75-16,-50 54 3 16,50 7 38-16,0 10-12 15,0 2-25-15,11 3-20 16,5-3-2-16,9 13-33 15,14 18-174-15,-1-18-263 16,-10-16-750-16</inkml:trace>
  <inkml:trace contextRef="#ctx0" brushRef="#br0" timeOffset="63911.1039">18671 8354 1438 0,'0'0'347'15,"0"0"-180"-15,0 0-81 16,0 0-47-16,0 0 32 16,-27 111 28-16,11-51-38 15,3 2-36-15,8-4-18 16,5-12-7-16,16-12-54 16,16-15-233-16,4-19-452 0</inkml:trace>
  <inkml:trace contextRef="#ctx0" brushRef="#br0" timeOffset="64961.7704">19855 7231 540 0,'0'0'182'0,"0"0"-29"16,0 0 70-16,0 0 11 16,0 0-48-16,0 0-32 15,0 0-16-15,-93-57-24 16,67 57 6-16,-5 0-14 16,0 15-18-16,0 10-14 15,-1 11-3-15,2 11 14 16,4 9-6-16,8 5-9 15,7 3-5-15,11 2-5 16,0-2-11-16,18-3-7 16,11-2-9-16,11-9-24 15,4-6 1-15,4-9 8 0,0-9-11 16,2-10 1-16,-7-8-7 16,0-8 11-16,-3 0-4 15,-5-17 4-15,2-8 0 16,-4-10 0-16,-3-10 0 15,-2-6-11-15,-4-6 10 16,-7-1-10-16,-6-3-1 16,-7 3 1-16,-4 2-1 15,0 4 1-15,-19 2 7 16,-4 5-8-16,-5 5 2 16,-4 4-1-16,-6 7-1 15,-3 4 0-15,-7 10-9 16,-5 11-27-16,-4 4-67 15,-29 33-97-15,13 2-108 16,12-4-579-16</inkml:trace>
  <inkml:trace contextRef="#ctx0" brushRef="#br0" timeOffset="65714.7368">20730 7359 1292 0,'0'0'262'0,"0"0"17"16,0 0 8-16,0 0-129 16,0 0-63-16,0 0-45 15,28-1-41-15,21 0-9 16,16-3 0-16,7 2-40 15,18 2-129-15,-18 0-183 16,-20 0-398-16</inkml:trace>
  <inkml:trace contextRef="#ctx0" brushRef="#br0" timeOffset="65896.0373">20843 7499 1285 0,'0'0'357'0,"0"0"-4"15,0 0-160-15,0 0-71 16,0 0-66-16,0 0-38 16,169-15-11-16,-47 5-7 15,11-2-74-15,-9-3-121 16,-39 4-176-16,-28-3-538 0</inkml:trace>
  <inkml:trace contextRef="#ctx0" brushRef="#br0" timeOffset="66126.833">22164 6684 1691 0,'0'0'307'15,"0"0"-36"-15,0 0-150 16,0 0-63-16,-6 162 56 15,23-14 49-15,9 22-62 16,5 3-42-16,4-11-33 16,-8-22-26-16,-22-12-38 0,-5-37-259 15,-13-30-754-15</inkml:trace>
  <inkml:trace contextRef="#ctx0" brushRef="#br0" timeOffset="67575.8209">5617 10371 1058 0,'0'0'554'16,"0"0"-490"-16,-14 125 2 15,-4-21 102-15,2-4-35 16,5-13-34-16,4-30-23 16,4-21-19-16,-2-1-31 15,3-3-14-15,2-6-10 16,0-13-1-16,0-13 6 0,0-5 8 16,0-31 1-16,0-29-7 15,0-39-9-15,0-32 1 16,0-6 0-16,-6 22 0 15,0 39 5-15,6 42-6 16,0 14 1-16,0 8 0 16,8 7-1-16,12 10-10 15,11 10-2-15,22 40 6 16,18 29 6-16,8 23 0 16,-11-1-1-16,-15-18 0 15,-21-29 0-15,-13-16-7 16,-1-1 8-16,-2-2 2 15,-8-3-1-15,-8-10 0 16,-13-3 5-16,-25-3 4 0,-28 2-3 16,-31 2-5-16,1 0 5 15,10-3-7-15,6-3 1 16,23-1-1-16,-2 1 0 16,4-3 0-16,15 1-1 15,19-7-44-15,16 0-76 16,31-5-190-16,15-3-225 15,6-10-68-15</inkml:trace>
  <inkml:trace contextRef="#ctx0" brushRef="#br0" timeOffset="68102.2883">6161 10397 1513 0,'0'0'182'15,"0"0"-113"-15,0 0 103 16,0 0-55-16,0 0-90 16,0 0 11-16,-36 135 33 15,36-64-24-15,0-8-22 16,10 2-10-16,14-12-9 16,6-10-5-16,5-17-1 15,9-17-32-15,2-9-50 16,-1-21-2-16,-1-31 2 15,-12-5-2-15,-7-9 46 16,-11-5 29-16,-14 15 9 0,0 3 28 16,0 16 60-16,0 13 40 15,-2 13-7-15,-1 11-24 16,3 6-69-16,0 27-28 16,0 13 12-16,5 8 5 15,17 4-7-15,6-3 5 16,6-8-5-16,1-11 10 15,3-11-1-15,-4-15-7 16,-3-10 0-16,-3-5 1 16,2-28 9-16,-8-13-4 15,-6-23-5-15,-13-23-1 16,-6-19-3-16,-24 9-3 0,-4 25-6 16,4 32 0-16,9 26-6 15,2 9-13-15,-1 5-17 16,2 5-44-16,8 17-74 15,7 21-61-15,7 30-66 16,18-8-264-16,1-7-605 0</inkml:trace>
  <inkml:trace contextRef="#ctx0" brushRef="#br0" timeOffset="68297.136">7144 10592 1245 0,'0'0'229'0,"0"0"-92"16,0 0 56-16,9 93-31 16,-3-55-33-16,2-3-33 0,-1-6-52 15,-2-5-28-15,-4-7-7 16,3-9-9-16,-4-5-69 16,0-17-120-16,-14-12-127 15,-3-11-899-15</inkml:trace>
  <inkml:trace contextRef="#ctx0" brushRef="#br0" timeOffset="68442.713">6885 10156 1167 0,'0'0'164'16,"0"0"-3"-16,0 0-7 16,0 0-113-16,0 0-41 15,0 0-37-15,0 0-127 0,135 44-169 16,-78-31-722-16</inkml:trace>
  <inkml:trace contextRef="#ctx0" brushRef="#br0" timeOffset="68696.0043">8103 10403 1538 0,'0'0'257'0,"0"0"-20"0,0 0-91 16,0 0-55-16,0 0-57 16,91-58-23-16,-57 47-11 15,-2 3-82-15,6 0-131 16,-9 5-144-16,-12-2-486 15</inkml:trace>
  <inkml:trace contextRef="#ctx0" brushRef="#br0" timeOffset="68890.9509">8037 10644 1433 0,'0'0'287'0,"0"0"-107"0,0 0-76 15,0 0 25-15,0 0-54 16,93-2 1-16,-37-9-47 16,5-3-15-16,-3-3-14 15,15-2-103-15,-15 0-232 16,-20 5-527-16</inkml:trace>
  <inkml:trace contextRef="#ctx0" brushRef="#br0" timeOffset="73506.8812">10052 10076 1033 0,'0'0'195'15,"0"0"-34"-15,0 0 79 16,0 0-43-16,0 0-75 0,0 0-41 16,0 0-38-1,25-24-16-15,19 21 21 0,12 0 19 16,9 0-28-1,0 0-18-15,0 1-19 0,-15 2-1 16,-9 0-1-16,-13 0-56 16,-8 0-100-16,-6 7-90 15,-6-1-251-15,-5-5-239 0</inkml:trace>
  <inkml:trace contextRef="#ctx0" brushRef="#br0" timeOffset="73965.53">11300 9841 1137 0,'0'0'151'0,"0"0"-9"15,0 0 102-15,0 0-41 16,0 0-34-16,0 0-25 15,-90-67-60-15,66 67-20 16,-2 5-17-16,-6 18 11 16,0 8-3-16,3 4 9 15,5 7-9-15,10 4-15 16,7-4-3-16,7 2-11 16,4-6-8-16,17-3-5 15,7-8-11-15,6-6 10 0,1-9-11 16,2-8 8-16,0-4-8 15,-6-6 16-15,1-17-6 16,-6-6-5-16,-5-9 0 16,-9-3 3-16,-8-6-4 15,-4-1-5-15,-1 2 0 16,-16 6 0-16,-4 6 0 16,-3 9-1-16,2 9 0 15,2 6-15-15,2 10-35 16,7 0-34-16,5 10-74 15,6 25-47-15,11 0-161 16,11-4-378-16</inkml:trace>
  <inkml:trace contextRef="#ctx0" brushRef="#br0" timeOffset="74146.7619">11635 9931 1510 0,'0'0'247'0,"0"0"50"16,0 0-133-16,0 0-87 16,0 0-77-16,0 0-5 15,0 0-136-15,61-32-122 16,-31 26-308-16,-4-4-665 0</inkml:trace>
  <inkml:trace contextRef="#ctx0" brushRef="#br0" timeOffset="74379.9784">12012 9608 1480 0,'0'0'255'0,"0"0"83"16,0 0-113-16,0 0-108 16,0 0-63-16,0 0 14 15,0 0 38-15,-12 115-32 16,15-66-17-16,-1-2-21 15,3 2-24-15,0-3-6 16,-1-1-6-16,1-6-37 16,2-5-96-16,10-9-72 15,-5-8-154-15,3-15-415 0</inkml:trace>
  <inkml:trace contextRef="#ctx0" brushRef="#br0" timeOffset="74736.9577">12505 9465 1403 0,'0'0'243'15,"0"0"70"-15,0 0-29 16,0 0-104-16,0 0-71 16,0 0-54-16,0 0 16 15,-121 124 19-15,87-60-4 16,6 3-10-16,11 1-19 0,10-2-13 15,7-2-23-15,6-6-9 16,19-10-5-16,7-11-6 16,3-12 0-16,5-13 5 15,1-12-4-15,-2-5 4 16,-3-19-6-16,-4-9 0 16,-8-6-6-16,-8-1 6 15,-12 3-1-15,-4 4 1 16,-10 9-1-16,-21 9 1 15,-10 7-13-15,-17 8-2 16,-12 3-49-16,-44 41-107 16,18-5-89-16,4-1-350 0</inkml:trace>
  <inkml:trace contextRef="#ctx0" brushRef="#br0" timeOffset="78440.0288">6527 12163 1375 0,'0'0'228'0,"0"0"-128"16,0 0-40-16,0 0 15 16,0 165 60-16,0-51-17 15,11 7-34-15,3-20-50 16,-1-28-10-16,0-24-14 16,-3-4-10-16,8 3-6 15,-6-1-71-15,2-4-155 16,-5-17-140-16,-9-18-290 0</inkml:trace>
  <inkml:trace contextRef="#ctx0" brushRef="#br0" timeOffset="78673.3224">6470 12100 1053 0,'0'0'172'0,"0"0"19"15,0 0 7-15,43-85-109 16,-5 77-44-16,-1 8 6 15,8 0-16-15,-10 22-21 16,-7 8 10-16,-14 8-3 16,-14 3-8-16,-3 7 3 15,-28 2-4-15,-12 3 1 0,-7-4-4 16,-4-2-9-16,4-6-31 16,6-10-121-16,13-11-226 15,17-14-347-15</inkml:trace>
  <inkml:trace contextRef="#ctx0" brushRef="#br0" timeOffset="78965.4484">6934 12210 1508 0,'0'0'188'16,"0"0"-116"-16,0 0-43 15,0 0 0-15,0 0 71 0,62 121-9 16,-45-71-32-16,-4 1-36 15,-8-3 0-15,-5-8 1 16,0-10-5-16,0-11 0 16,0-10 15-16,-5-9 7 15,-8-10 41-15,3-24-50 16,3-15-24-16,6-12-8 16,1-3-8-16,18 7-6 15,17 9-28-15,9 14-51 16,8 15-47-16,3 11-24 15,17 8-64-15,-12 0-144 16,-14 3-197-16</inkml:trace>
  <inkml:trace contextRef="#ctx0" brushRef="#br0" timeOffset="79315.7697">7370 12191 770 0,'0'0'203'15,"0"0"46"-15,0 0-27 16,0 0-113-16,0 0-67 15,0 0-33-15,0 0 11 16,25 27 1-16,-4-18-2 16,2 0-6-16,1-9-2 15,-1 0 5-15,-2-4 8 16,-2-17 5-16,-3-2-10 16,-6-7-13-16,-7-3 3 15,-3-1 4-15,-6 0 14 16,-13 4 22-16,-4 5 45 15,0 9 17-15,-2 7-15 0,2 9-36 16,-1 9-27 0,3 19-13-16,3 11-2 0,6 9-2 15,11 5-7-15,1 2-3 16,13-3-4-16,18-2-1 16,10-4-1-16,8-6-12 15,10-10-101-15,22-22-150 16,-12-8-252-16,-14-6-289 0</inkml:trace>
  <inkml:trace contextRef="#ctx0" brushRef="#br0" timeOffset="79827.6148">7859 12012 1174 0,'0'0'259'16,"0"0"-87"-16,0 0 89 0,0 0-34 16,-1-82-85-1,1 82-83-15,0 18-52 0,4 17-1 16,13 9 30-16,0 10 7 15,4 1-6-15,1 0-8 16,1-6-17-16,2-5-4 16,-5-11-2-16,1-12-6 15,-5-14-9-15,-3-7-9 16,2-12 9-16,-4-15-3 16,-2-9 5-16,0-5 6 15,0 0-1-15,-5 2 2 16,1 7 0-16,-1 8 0 0,-4 9 1 15,1 6 14 1,-1 7 1-16,2 2-16 0,7 0-18 16,7 14 9-16,7 6 9 15,6 4 0-15,7-2 0 16,6-6 0-16,0-3 0 16,-2-9 6-16,0-4-4 15,-4 0-1-15,-8-19 1 16,3-6 7-16,-10 0-9 15,-1-2 7-15,-6 5-5 16,-6 7 26-16,-2 5 26 16,-2 8-8-16,0 2-34 15,5 0-12-15,5 12-6 16,3 5 6-16,4 5 1 16,-4-3 0-16,0-2-1 0,-7-3-12 15,-3-6-59-15,-7-5-70 16,-4-9-91-16,-9-15-121 15,-11-6-829-15</inkml:trace>
  <inkml:trace contextRef="#ctx0" brushRef="#br0" timeOffset="79948.5201">8403 11641 1258 0,'0'0'164'16,"0"0"-94"-16,0 0-16 15,0 0-54-15,0 0-9 16,0 0 8-16,122 99-182 15,-72-63-313-15</inkml:trace>
  <inkml:trace contextRef="#ctx0" brushRef="#br0" timeOffset="80278.5139">9006 11804 1500 0,'0'0'197'16,"0"0"9"-16,0 0-28 15,0 0-43-15,-85 99-44 16,72-44-17-16,9 3-16 16,4 2-3-16,4-6-16 15,16-8-20-15,3-11-6 16,3-10-5-16,1-15-1 0,0-10 4 16,-1-10 7-16,-2-19-2 15,-3-12-9-15,-8-13 1 16,-13-19-1-16,0 1-7 15,-15-3-1-15,-17 8-20 16,-2 21-6-16,-1 7 18 16,1 19-10-16,7 19-50 15,10 1-39-15,13 19-99 16,18 25-100-16,18-5-172 16,2-4-196-16</inkml:trace>
  <inkml:trace contextRef="#ctx0" brushRef="#br0" timeOffset="80904.5855">9348 11709 1371 0,'0'0'211'15,"0"0"40"-15,0 0 36 16,0 0-99-16,0 0-116 16,0 0-47-16,0 0-10 15,5 43 36-15,13 6 4 16,-3 4-14-16,3 4-11 15,-1-2-16-15,0-9-13 16,-5-9-1-16,3-14 0 16,-3-14-42-16,2-9-19 15,5-24 30-15,0-18-15 16,-1-15 12-16,-6-11 20 16,-2 3 14-16,-1 7 0 15,-3 13 0-15,-5 17 12 0,2 12 6 16,-2 14 20-16,1 2-38 15,-2 18-1-15,7 16 1 16,-1 14 5-16,5 5 1 16,6 0 6-16,4-5-11 15,7-9 0-15,9-15-1 16,7-18-17-16,9-6-37 16,3-25-36-16,3-16 12 15,-5-13-76-15,-6-7 78 16,-11-2 18-16,-12 5 58 15,-5 9 7-15,-12 16 94 16,-6 13 49-16,-2 12-12 16,-8 8-69-16,-11 9-46 15,2 15-7-15,-1 9 2 0,9 5-2 16,9 1-14-16,0 0 5 16,21-4-6-16,13-3 0 15,9-5 9-15,7-3-9 16,0-5 1-16,-2 0-1 15,-8-5 0-15,-12-1 0 16,-13 2-1-16,-15 0-3 16,-7 2 3-16,-48 8 11 15,-35 8-4-15,-32 7-7 16,-7-9-41-16,34-12-133 16,38-15-754-16</inkml:trace>
  <inkml:trace contextRef="#ctx0" brushRef="#br0" timeOffset="81639.5987">11895 11463 1418 0,'0'0'191'15,"0"0"-88"-15,0 0 125 16,0 0-71-16,0 0-113 16,0 0-38-16,0 0-4 15,-28 80 11-15,33-23 3 16,4 6-4-16,6-6-12 0,2-7 1 15,4-11-1-15,0-8 0 16,4-20-30-16,-1-11-20 16,3-5 0-16,0-26 0 15,-2-10-10-15,-3-5 31 16,-4 2 20-16,-7 2 9 16,-2 9 7-16,-5 9 46 15,-1 10 42-15,-3 9-11 16,1 5-31-16,1 6-53 15,6 21 2-15,5 13-1 16,8 6 12-16,4 5 7 16,5-5-4-16,2-10-4 15,0-10-2-15,-1-16 0 0,2-10 1 16,-2-12 2-16,-4-25 0 16,-6-13 1-16,-11-14-5 15,-10-17 1-15,0 4-10 16,-21-3 2-16,-6 6-2 15,3 27-6-15,-3 7 0 16,5 22-9-16,10 18-29 16,5 10-105-16,7 22-20 15,23 20-50-15,11-8-157 16,7-8-242-16</inkml:trace>
  <inkml:trace contextRef="#ctx0" brushRef="#br0" timeOffset="82156.2802">12577 11460 1202 0,'0'0'158'0,"0"0"-55"0,0 0 1 15,0 0-60-15,0 0-31 16,0 0 2-16,0 0 1 16,78 23-3-16,-29-23-3 15,-1 0-1-15,-3-16-8 16,-10-7 1-16,-10-4 7 15,-3-3-1-15,-14 0 7 16,-6 3 37-16,-2 5 68 16,0 6 18-16,0 7-10 15,-7 4-29-15,1 5-40 16,-3 8-43-16,-1 17-14 0,1 8 7 16,6 7 1-1,3 8 3-15,0 3-7 0,21-5-4 16,6-3-1-16,10-6 5 15,2-12-5-15,2-12 1 16,0-13-2-16,1 0-1 16,-7-25-11-16,-4-12 0 15,-8-8 2-15,-9-9 9 16,-3-6 1-16,-7 2 8 16,1 5-8-16,-5 12 26 15,1 18 42-15,-1 11 36 16,0 12-45-16,4 0-59 15,5 16-9-15,5 15 9 16,6 7 0-16,-1 6 1 16,0-2 5-16,-4-4-5 0,-7-5-1 15,-2-9-23-15,-6-12-102 16,-5-13-104-16,-9-18-122 16,-9-11-822-16</inkml:trace>
  <inkml:trace contextRef="#ctx0" brushRef="#br0" timeOffset="82292.6225">13040 10880 1194 0,'0'0'53'15,"0"0"-53"-15,0 0-1 0,98 112 0 16,-37-54-8 0,42 26-55-16,-15-14-199 0,-8-13-118 15</inkml:trace>
  <inkml:trace contextRef="#ctx0" brushRef="#br0" timeOffset="83244.3285">13694 11160 829 0,'0'0'198'0,"0"0"41"15,0 0 5-15,0 0-72 16,-109-61-81-16,76 61-41 16,-1 14 13-16,9 11-22 15,4 5-25-15,9 0-15 16,10-2 0-16,2-3-1 15,2-10 0-15,15-10-8 16,6-5 1-16,0-7 7 0,2-18 1 16,-3-4 12-1,-6-2-4-15,-4 6 30 0,-4 8 81 16,-6 7 12-16,0 10-47 16,3 0-71-16,-1 24-7 15,8 16-7-15,10 30 18 16,12 24-6-16,5 24 6 15,-4 6 2-15,-9-7-18 16,-16-27-1-16,-8-29 8 16,-2-16-9-16,-2-16 1 15,-15-5 6-15,-7-8-1 16,-8-9 4-16,-11-7 1 16,-7-31-11-16,0-16-7 15,-4-25-6-15,15-2 1 0,11-6-8 16,17 0-14-16,11 18 11 15,23-1 6-15,18 12-30 16,14 7-27-16,9 8-12 16,10 3-37-16,-1 0 21 15,-3 0 56-15,-4-5 1 16,-14-3 13-16,-12-4 25 16,-12-3 7-16,-11 0 25 15,-13 4 38-15,-4 8 36 16,0 8 17-16,0 8 3 15,-2 9-15-15,0 11-24 16,-2 4-62-16,2 23-18 0,2 18-8 16,0 11 7-16,6 8 0 15,15 5 1-15,2-4-1 16,0-7 1-16,0-12-1 16,-3-13-21-16,-3-17-42 15,1-16-23-15,-3-2 41 16,2-26 2-16,-4-11-15 15,-1-9 22-15,-3 0 22 16,-3 4 15-16,-3 9 7 16,-3 14 37-16,0 11 22 15,0 10-14-15,0 4-51 16,4 21 0-16,1 10-1 16,13 9 9-16,3-3-3 15,8-2-5-15,9-10 5 0,4-12 6 16,4-15-11-16,7-2 8 15,-4-21 2-15,0-14-10 16,-14-11 0-16,-10-24 0 16,-15-19 6-16,-7 3-6 15,-3 8 6-15,0 21 24 16,-3 25 48-16,-3 10 29 16,4 10-17-16,-1 12-78 15,3 27-13-15,0 17 0 16,0 12 0-16,15 9 1 15,7 1-1-15,2-6 0 16,-2-8-16-16,-2-8-82 16,-14-16-56-16,-2-17-135 15,-4-11-289-15</inkml:trace>
  <inkml:trace contextRef="#ctx0" brushRef="#br0" timeOffset="83414.8132">14399 10992 1631 0,'0'0'211'16,"0"0"-165"-16,152 0-14 15,-73 0 31-15,3 0-12 16,-10-7-32-16,33-9-19 16,-21 4-217-16,-15-5-825 0</inkml:trace>
  <inkml:trace contextRef="#ctx0" brushRef="#br0" timeOffset="83777.9417">16538 11004 1428 0,'0'0'252'0,"0"0"-49"15,0 0-126-15,0 0 26 16,0 104 29-16,0-62-62 16,0-2-41-16,0-7-18 15,0-7-11-15,0-11-15 16,0-18-130-16,0-16-94 16,0-14-359-16</inkml:trace>
  <inkml:trace contextRef="#ctx0" brushRef="#br0" timeOffset="83906.918">16453 10472 1132 0,'0'0'160'0,"0"0"88"16,0 0-168-16,0 0-80 15,0 0-12-15,100 71-21 16,-8 13-120-16,-11-9-166 16,-3-13-471-16</inkml:trace>
  <inkml:trace contextRef="#ctx0" brushRef="#br0" timeOffset="84161.8063">17072 10783 52 0,'0'0'1237'16,"0"0"-941"-16,0 0-37 15,0 0-105-15,-100 12-39 16,79 15-31-16,5 4-20 16,11-2-33-16,5 0-12 0,18-5-1 15,19-2 6-15,29-6 10 16,30-3 15-16,-3-1-8 15,-4-1-26-15,-17-1-2 16,-28 1-12-16,-5 1-1 16,-12 2 0-16,-18-1-10 15,-11 4 10-15,-49 7-1 16,-31 4-9-16,-29 2-79 16,14-8-115-16,19-14-315 0</inkml:trace>
  <inkml:trace contextRef="#ctx0" brushRef="#br0" timeOffset="84797.5956">19125 10631 728 0,'0'0'211'0,"0"0"86"16,0 0-19-16,-15-85-65 15,-3 66-35-15,-4 5-24 16,-8 8-32-16,-8 6-42 16,-9 13-30-16,-3 20 3 15,-5 17-5-15,2 9-8 16,12 8-1-16,12 0-22 15,18-2-11-15,11-10-6 0,30-7 0 16,21-11 0 0,12-15-26-16,9-22-31 0,-2-3-26 15,-5-32-29-15,-16-16 14 16,-16-30 48-16,-16-41 38 16,-17-35 12-16,-7-20 0 15,-14 15 6-15,5 44 30 16,5 49 39-16,10 38-32 15,-4 22 65-15,3 9-24 16,0 9-76-16,-1 39-8 16,3 43 0-16,5 35 1 15,17 14-1-15,11-4-1 16,-4-30 0-16,-2-39-36 16,-3-24-115-16,18-21-104 15,-4-7-338-15,-5-12-419 0</inkml:trace>
  <inkml:trace contextRef="#ctx0" brushRef="#br0" timeOffset="85114.4472">19375 10428 1160 0,'0'0'168'0,"0"0"-14"16,0 0-104-16,0 0-26 15,0 0-8-15,0 0 0 16,37 89-1-16,-3-79-8 15,5-10 6-15,-1 0-3 16,-7-18-2-16,-4-9 2 0,-8-2 2 16,-8-2 11-1,-8 0 50-15,-3 7 28 0,0 2 38 16,0 10 0-16,-14 7-32 16,-5 5-53-16,-3 6-37 15,-6 22-10-15,-3 10-6 16,7 9-1-16,5 5 0 15,14 0-6-15,5-8-12 16,30-14-124-16,54-30-93 16,-6 0-143-16,-3-25-427 0</inkml:trace>
  <inkml:trace contextRef="#ctx0" brushRef="#br0" timeOffset="85279.0415">19980 10283 978 0,'0'0'369'15,"0"0"-11"-15,0 0-70 16,0 0-88-1,0 0-94-15,0 0-33 0,-109 64-18 16,88-11-20-16,5 8-5 16,9 2-8-16,7-3-20 15,4-4-2-15,22-15-32 16,47-29-106-16,-5-12-175 16,-2-8-506-16</inkml:trace>
  <inkml:trace contextRef="#ctx0" brushRef="#br0" timeOffset="85578.3073">20018 10548 1119 0,'0'0'181'15,"0"0"48"-15,0 0-95 0,0 0-62 16,0 0-2-16,0 0 34 16,0 0-15-16,107 61-19 15,-59-89-29-15,-2-13-8 16,-5-11-16-16,-10-22-5 15,-9 5 7-15,-14-4 2 16,-8 5 22-16,0 27 61 16,0 7 11-16,-4 20-17 15,-3 14-51-15,-2 6-40 16,2 27-7-16,2 10 0 16,5 9-1-16,8 7-8 15,20 4 9-15,9-4-12 0,6-7-75 16,23-7-89-1,-11-19-175-15,-9-17-471 0</inkml:trace>
  <inkml:trace contextRef="#ctx0" brushRef="#br0" timeOffset="85924.6681">20656 10273 1152 0,'0'0'157'16,"0"0"-69"-16,0 0-44 15,0 0 12-15,0 0 7 16,0 0 12-16,70 95-22 16,-31-85-20-16,7-7-8 0,1-3-3 15,2-12-3-15,-9-14 0 16,-5-9-9-16,-14-5 39 16,-12-6 44-16,-9-3 29 15,-3-1-4-15,-18 6-25 16,-6 10-21-16,0 16-9 15,-5 18-32-15,-2 9-25 16,4 26-6-16,1 17-1 16,12 9 0-16,11 3-6 15,6 0-3-15,23-5-10 16,22-8-58-16,26-16-88 16,3-17-73-16,39-24-91 15,-21-21-153-15,-26-9-363 0</inkml:trace>
  <inkml:trace contextRef="#ctx0" brushRef="#br0" timeOffset="87075.2576">21398 10208 560 0,'0'0'333'0,"0"0"152"16,13-115-182-16,-13 84-39 16,0 14-42-16,0 10-67 15,0 7-69-15,-7 5-64 16,-6 23-22-16,-5 10 1 16,-3 9 8-16,1 5-7 15,4 0-1-15,4-5 7 16,7-5-8-16,5-13-13 15,2-10-42-15,20-16-44 16,11-3-18-16,2-24-34 16,7-15 26-16,-2-10 65 15,1-12 41-15,-10-5 19 16,-4 1 24-16,-9 9 58 0,-6 14 56 16,-9 19-1-16,-3 15-37 15,0 8-77-15,-8 24-22 16,-6 17-1-16,-2 10 7 15,2 3-7-15,11 1 6 16,3-6-6-16,7-11 0 16,21-12-1-16,11-10-22 15,10-13-29-15,6-3-34 16,6-22 32-16,-6-12-17 16,-9-5 39-16,-12-8 32 15,-19 1 0-15,-10 4 54 16,-5 10 24-16,-9 10 2 0,-13 12-17 15,-1 10-27-15,2 0-27 16,3 18-9-16,4 8 0 16,13 5-1-16,1 6-7 15,15 0 8-15,15 1 0 16,5 0 0-16,7 0 1 16,-6-3-1-16,-3-5 1 15,-9-4-1-15,-16-9-1 16,-8-4 1-16,-6-5 0 15,-26-2 18-15,-10-6 9 16,-11 0-11-16,5 0-4 16,1-8-3-16,13-1 4 15,15 1 2-15,13-2 1 16,6 3-5-16,20-7-11 16,41-1-18-16,40-7-12 0,37-3-14 15,8-2-15 1,-24 4-8-16,-38-1 11 0,-40 7 32 15,-16-2 23-15,-7-3 1 16,-6-5 22-16,-4 2 65 16,-11 2-4-16,-12 4-17 15,-16 11-30-15,-7 6-18 16,-6 2-11-16,-3 19-5 16,5 14-2-16,1 9 0 15,13 1-1-15,15 4-11 16,10-4 10-16,7-7-8 15,25-5-6-15,13-11-14 16,8-11-46-16,8-9-60 16,-4 0-10-16,-6-16 22 15,-9-10 76-15,-15-5 48 0,-8 3 0 16,-10 2 110-16,-9 7 53 16,0 9-19-16,0 4-36 15,-15 6-47-15,-4 0-40 16,-6 14-12-16,1 9-8 15,7 4 10-15,7 2-10 16,10-2 0-16,1-4-1 16,24-8 1-16,12-8-1 15,7-7 8-15,7-5-8 16,-5-22-27-16,-8-12 0 0,-11-23 9 16,-22-32 10-16,-6-41 8 15,-24-25 0-15,-3-17 13 16,7 6 3-16,6 41 44 15,5 39-4-15,1 41 37 16,0 29 39-16,2 12-6 16,2 9-48-16,-2 22-60 15,7 60-18-15,18 51 9 16,31 33 10-16,26 21-1 16,12-8 2-16,-15-16-2 15,-19-8-9-15,-32-10-9 16,-32-13-119-16,-23-36-201 15,-17-29-418-15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8:10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15390 5392 756 0,'0'0'113'16,"0"0"-58"-16,-1-18-54 15,29 11 16-15,20-5 36 16,31-2 29-16,45-8 8 16,47-10 6-16,20-4-12 15,1-1-13-15,-14-1-29 16,-26 0 25-16,-13 4-18 16,-14 2-1-16,-27 4-14 15,-29 9-7-15,-25 5-2 16,-13 2-4-16,-3 3-11 0,-7-1 6 15,-3 3-7-15,-10 5-2 16,-7-1-7-16,-1 3-8 16,0 0-24-16,-19 5-68 15,-5 9-170-15,-9-1-224 0</inkml:trace>
  <inkml:trace contextRef="#ctx0" brushRef="#br0" timeOffset="1433.4862">19373 5554 329 0,'0'0'63'16,"0"0"-63"-16,0 0 3 16,0 0-3-16,0 0 39 15,0 0 20-15,97-24 26 16,-51 15-21-16,11-1-4 16,10-1 7-16,23-2-24 15,24 0 28-15,23 1-25 16,8 0-4-16,-9 2-16 15,-19 3-16-15,-15 3 12 16,0 0-21-16,0-1 0 16,1 2 18-16,-2-2-11 0,-15 1-7 15,-15 1 10-15,-15 2 6 16,-2-1-17-16,8-2 16 16,10 2 1-16,12-3-17 15,-2-2 0-15,0 2 1 16,0-4 15-16,3-1-16 15,-1 2 19-15,5 0 13 16,-5-1-12-16,-1 1-1 16,-8 2-5-16,-3 1-2 15,-9 2-3-15,-6-1 2 0,-5 1-10 16,-4 0 24-16,0-1-9 16,-3-1-3-16,2 1 7 15,4-1-2-15,-1 0 3 16,-2-1-3-16,4 0 2 15,-7-1-4-15,-5 2 7 16,-6 0-13-16,-8 3 2 16,-8-2-5-16,-9 2 5 15,-7 2 1-15,1 0-3 16,-3 0 5-16,0 0-15 16,0 0-7-16,0 0 5 15,0 0-12-15,-24 0-28 16,1 6-158-16,-8-2-196 0</inkml:trace>
  <inkml:trace contextRef="#ctx0" brushRef="#br0" timeOffset="10856.5514">12078 2021 108 0,'0'0'104'0,"0"0"-11"16,0 0-10-16,0 0-2 15,0 0 10-15,0 0-3 0,0-1-4 16,0-1 7 0,0 1-12-16,0-2-23 0,0 3-27 15,0-2-17-15,14-1-11 16,10 2 53-16,10-3 28 16,9-2-4-16,17-2-27 15,19-1 0-15,25-8-2 16,21-4 3-16,7-3 5 15,-7-1 7-15,-12 2-29 16,-27 7-8-16,-16 1-3 16,-16 5-8-16,-8 1-2 15,4-1-8-15,-2 1 1 16,-2 2-6-16,-10-1 0 16,-11 4 0-16,-4 1 5 15,-3-1-6-15,-6 1 0 16,1 0 0-16,-7 1-1 15,0 2-47-15,-6 0-96 0,0 0-61 16,-20 13-63-16,-8 3 27 16,-11 2-104-16</inkml:trace>
  <inkml:trace contextRef="#ctx0" brushRef="#br0" timeOffset="11153.7839">12211 2319 777 0,'0'0'98'16,"0"0"-85"-16,142-45 9 15,-65 22 17-15,7-2 20 16,-1 0 12-16,-10 6-28 15,2-3 24-15,1 2-40 16,-6 1-5-16,1 1 1 16,-3 0-1-16,-3 4-22 15,-8 1 8-15,-6 4-8 16,-11 2-1-16,-8 7-46 16,-12 0-87-16,-15 0-191 0</inkml:trace>
  <inkml:trace contextRef="#ctx0" brushRef="#br0" timeOffset="24586.778">10165 11195 358 0,'0'0'93'16,"0"0"-80"-16,0 0-12 15,0 0 22-15,0 0 35 0,66 0 13 16,-36 0-5 0,6 0-2-16,2 0-15 0,6 0 21 15,4 0-3-15,3 0-8 16,2 3-7-16,0-3-1 16,2 0-6-16,1 0-6 15,2 0-2-15,-2 1-2 16,2-1-10-16,5 0 5 15,-3 2 12-15,6-2-3 16,-4 0 14-16,6 0-8 16,1 0-2-16,4 0 1 15,0 0-3-15,2 0-5 16,0 0-1-16,1 0-13 16,-7 0-3-16,0 0-2 15,-10-2-1-15,-2-4 5 0,-4 1-5 16,-6-4 7-16,1 2-5 15,-2-3-1-15,2-2-3 16,-3-1 6-16,2-1-4 16,1-1 0-16,-3-2 0 15,0 1 2-15,0 2-5 16,-3-3-1-16,2-2-3 16,0 0 3-16,1-4 2 15,3 1-2-15,1-4-4 16,-1-2-2-16,0 2 2 15,-3-5-6-15,-3 1 3 16,-5-6-4-16,-2 1 8 16,-1-4 4-16,-3-2-4 0,-1 0 0 15,-3-1 9 1,-2 2 2-16,0-5 1 0,-3 1-3 16,1 0 2-16,-4-1-9 15,-5 1-1-15,-3 3 2 16,-9-1 0-16,-2 1 1 15,0 0-1-15,-1-5-3 16,-13 2-2-16,-5-1-5 16,-2-1-2-16,-4-3 1 15,-3 3 6-15,-1 2-6 16,-5 0 5-16,-1 4 5 16,-2 0-2-16,0 1-2 15,-4 3 0-15,-3 1-5 16,3-4-1-16,-2 3 5 15,-1-3 3-15,-2 1-7 0,-1 0-1 16,-1 3 0-16,-1 1 7 16,3 3-8-16,-4 2 2 15,-1 6-1-15,1-2 0 16,-5 5-1-16,0 2 0 16,-3 2 0-16,7 4-1 15,-3 0 2-15,1 2-2 16,5 4 1-16,-5-2 0 15,3 3 1-15,-4 1-1 16,-4 1 0-16,1 1 1 16,1 2-1-16,-4 0 1 15,1 0 3-15,0 0-4 16,-4 0 0-16,0 5 1 16,0 1-1-16,-5 2 0 0,1 0-5 15,-1 2 4-15,1 0 1 16,4-1 0-16,2 1-1 15,4 1 1-15,3 0-1 16,3 0 1-16,7 2 0 16,0-1 0-16,7 5-1 15,-1-1 1-15,-1 0-2 16,0 3 2-16,-1 0 0 16,3 1 0-16,-3 2 0 15,1-1 2-15,2 1-2 16,-2 3 6-16,1-2-6 0,4 2-1 15,4-2 1 1,2 2-1-16,1 1 1 0,-1 1-1 16,3 3 1-16,2 2 0 15,2 4 0-15,2 0 0 16,4 7 0-16,2-2-1 16,3 5 0-16,6 1 0 15,-1 3-1-15,5-2 1 16,0 3 0-16,3 0 1 15,8 2 0-15,4 2 0 16,0 2-1-16,4 1-5 16,-4 4 5-16,4 1 1 15,-4-1-1-15,1 0 0 16,-2 1 1-16,-3-3-1 16,2-2 1-16,0-5 0 0,0-1 1 15,2-8 1-15,2-2-1 16,2-4 1-16,3 0 5 15,-1-8 6-15,4 0-7 16,-1-5 6-16,2-1-4 16,3-2 0-16,1-2 1 15,2-1 3-15,4-2 0 16,2 1-3-16,-1-1 12 16,2-3 4-16,2 0-7 15,-5-3-6-15,-2-2 3 16,-8-3-3-16,0 0 2 15,-7 0-3-15,2-6-4 0,-2 2 1 16,-6-2 5-16,3 0 6 16,2 0 4-16,-4-10-5 15,7-3 1-15,-1-1-1 16,0-1-12-16,-3 1-6 16,-4 4 0-16,-3 1 1 15,-3 4 0-15,-3 2 0 16,-3 1-1-16,-1 2 0 15,-3 4-87-15,-16 10-162 16,-15 2-646-16</inkml:trace>
  <inkml:trace contextRef="#ctx0" brushRef="#br0" timeOffset="38340.2508">5448 7706 28 0,'0'0'24'0,"0"0"4"16,0 0 31-16,0 0 17 15,0 0-4-15,0 0-11 0,0 0-1 16,0 0-5-16,0 0-4 16,0-1-1-16,0 1-12 15,0 0-21-15,0 0-4 16,0 0-10-16,0 0-2 16,7 0 5-16,1 0 20 15,4 0 11-15,6 0 14 16,3 0-9-16,3 0 4 15,2 0 19-15,2-3-9 16,7-2-8-16,-1-1-13 16,4 3-2-16,-3 1-10 15,1 0-9-15,3 2-3 16,0 0-4-16,2 0 7 0,-1 0-4 16,4 0 2-16,3 0 4 15,-1 0 1-15,9 0 8 16,1 0 1-16,1-1-3 15,1-8-4-15,1-1 0 16,-4-2-6-16,-1 3-7 16,-5-1-5-16,0 0 6 15,-3 3-1-15,-5-1-5 16,4 1 1-16,-1 1 0 16,-2-2 0-16,1 4-1 15,1-1 0-15,-1-3 0 16,4 4 1-16,6-3-1 15,-3 2 0-15,4-3 0 0,0 2 8 16,1 0-9-16,4 1 0 16,-2-1 1-16,-1 1 0 15,2 0-1-15,-3 1 1 16,0 2-1-16,-4-2 1 16,-3 3-1-16,2-1 0 15,-3 2 1-15,-2-1 6 16,3 1-6-16,0 0-1 15,7 0 2-15,1 0 4 16,1 0-6-16,3 0 1 16,1 3 0-16,1-2-1 15,3 0 2-15,1-1-1 0,1 0-1 16,-3 0 2 0,2 0-1-16,1 0 7 0,-3 0-6 15,8 0 7-15,2 0 6 16,2 0-8-16,2 3 7 15,-3 2 0-15,3-4-7 16,-8 2 10-16,-1-1-2 16,-3-1-14-16,3-1 12 15,-1 2 3-15,0-2-1 16,1 0-4-16,0 0 3 16,-2 0-6-16,1 2 4 15,-5-2-6-15,-1 4 4 16,-1 0 2-16,1-1-1 15,3 0-11-15,-3-2 12 0,4 1-3 16,-4 0 7-16,3-2-3 16,-5 0-3-1,0 0-8-15,-6 0 16 0,0 0-3 16,-4 0-4-16,-1-2-1 16,1-3 1-16,0 1 6 15,3-4 2-15,3 4 3 16,6 0 18-16,2-2-20 15,3 4 5-15,6-2-12 16,-4 3 6-16,0-2-6 16,-2 0-5-16,-4 1 1 15,-1-2 4-15,-1 2 2 16,-2-1 1-16,-2 2 4 16,0-2-1-16,-2 1 3 15,-5 1-3-15,-1 1-1 0,-4-1-11 16,-5-1 8-16,-5 1-2 15,-3-2 3-15,-8 1-2 16,-6-1 0-16,-5 3 3 16,-7-1-6-16,-2 1 0 15,-1 0-5-15,-3 0 0 16,0 0 1-16,0 0-6 16,0 0 0-16,0 0 5 15,0 0-4-15,0 0 4 16,0 0-6-16,0 0 0 15,0 0-41-15,-13 0-68 0,-8 4-121 16,-17 1-458-16</inkml:trace>
  <inkml:trace contextRef="#ctx0" brushRef="#br0" timeOffset="47984.7983">7821 11353 902 0,'0'0'270'0,"0"0"-193"15,0 0-25-15,0 0 50 16,0 0-9-16,0 0 9 0,82-102-24 16,-34 74-25-16,13 0-24 15,5 2-10-15,3 0-10 16,4 2 1-16,-4 4-10 15,-5 2 0-15,-1 2-16 16,-13 3-87-16,-7 5-124 16,-13 2-138-16,-19 2-492 0</inkml:trace>
  <inkml:trace contextRef="#ctx0" brushRef="#br0" timeOffset="48226.224">7937 11450 451 0,'0'0'701'0,"0"0"-621"16,0 0-74-16,0 0 102 16,115-41 37-16,-61 14-18 15,9-4-34-15,4-2-52 16,2 1-18-16,1 1-14 15,-2 2-9-15,0 4 0 16,11 0-39-16,-16 5-231 16,-19 7-529-16</inkml:trace>
  <inkml:trace contextRef="#ctx0" brushRef="#br0" timeOffset="53173.6007">9932 13913 1482 0,'0'0'192'15,"0"0"-138"-15,0 0 32 0,0 0-11 16,45-101-4 0,-4 73-9-16,29-8-33 0,33-4-23 15,26-1 4 1,-8 6-3-16,-25 12-7 0,-29 9-9 16,-22 9-72-16,20 2-121 15,-11 1-276-15,-13 2-156 0</inkml:trace>
  <inkml:trace contextRef="#ctx0" brushRef="#br0" timeOffset="53360.8398">9985 14088 637 0,'0'0'957'15,"0"0"-848"-15,0 0-80 0,0 0 40 16,0 0 4-1,0 0 35-15,0 0-58 0,9-7-24 16,63-14-26-16,45-8-25 16,-10 4-166-16,-10 3-458 0</inkml:trace>
  <inkml:trace contextRef="#ctx0" brushRef="#br0" timeOffset="54726.8998">15850 13930 576 0,'0'0'175'0,"0"0"-68"16,0 0-18-16,0 0 28 15,0 0 12-15,0 0-9 16,52-33-20-16,-12 14-27 16,13-3-13-16,7-2-27 15,6-2-7-15,4 1-10 0,-1 2-16 16,-1 3 7-16,-3 5-7 15,-5 6-63-15,-8 3-108 16,-2 6-41-16,-14 0-94 16,-13 6-99-16</inkml:trace>
  <inkml:trace contextRef="#ctx0" brushRef="#br0" timeOffset="54956.5148">15981 14123 477 0,'0'0'547'0,"0"0"-484"15,0 0-46-15,0 0-8 16,0 0 40-16,0 0 78 16,0 0 49-16,56-7-61 15,43-37-66-15,33-13-33 16,16 0-16-16,-4 2-42 15,-41 18-167-15,-32 10-204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9:23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6448 5892 677 0,'0'0'96'15,"0"0"-33"-15,0 0 41 16,0 0-23-16,0 0 6 16,0 0 26-16,-4-42-21 15,14 34-35-15,10 1-11 16,7-5 15-16,5-2 0 15,11-2-5-15,2-6-13 0,6-2-11 16,0-2-8-16,1 1-13 16,-4 1-9-16,-6 7-1 15,-7 1-1-15,-8 9-19 16,-9 3-63-16,-10 4-111 16,-8 8-75-16,0 11-7 15,-15 0-81-15</inkml:trace>
  <inkml:trace contextRef="#ctx0" brushRef="#br0" timeOffset="224.7818">6470 6086 978 0,'0'0'197'0,"0"0"-125"16,0 0-62-16,0 0 40 16,0 0 29-16,0 0 27 15,95-67-53-15,-49 45-37 16,39-9-16-16,-5 8-105 16,-9 1-166-16</inkml:trace>
  <inkml:trace contextRef="#ctx0" brushRef="#br0" timeOffset="5938.7427">8780 5755 409 0,'0'0'77'0,"0"0"-53"0,0 0 20 16,0 0 19-16,0 0 27 15,-8-21 11-15,8 19-7 16,0-2-50-16,14 0-2 16,6-1-3-16,6 1 19 15,15 1 19-15,7 0 4 16,9-1-10-16,10-1-7 15,9 1 18-15,3-3-12 16,3-5-6-16,-1-1-11 16,4 0-8-16,-3-2-3 15,-2-1-7-15,-7 5-7 16,-9-3-8-16,-7 6-9 16,-11-1 0-16,-8 3 2 0,-7 2-13 15,-7 2 0 1,-3-2 0-16,-7 2-1 0,-4 2 1 15,-7 0-29-15,0 0-60 16,-3 0-51-16,-17 0-95 16,-10 8-55-16,-7-3-275 0</inkml:trace>
  <inkml:trace contextRef="#ctx0" brushRef="#br0" timeOffset="6209.0766">9100 5906 772 0,'0'0'271'0,"0"0"-220"15,0 0-35-15,0 0 36 16,124-17 36-16,-75 7 38 15,4-5-26-15,-1 2-33 16,6-1-26-16,-3 0-10 16,4 4-18-16,-5 1-13 15,9 9-27-15,-15 0-225 16,-16 0-414-16</inkml:trace>
  <inkml:trace contextRef="#ctx0" brushRef="#br0" timeOffset="9769.8218">22375 5880 1147 0,'0'0'193'16,"0"0"-161"-16,0 0-16 16,0 0 30-16,0 0 36 15,120-34-8-15,-71 25-31 0,10-1-29 16,2 2-6 0,3 2-2-16,-5 0-6 0,-4 3 0 15,-11 1-54-15,-13 2-132 16,-10 0-99-16,-19 0-336 0</inkml:trace>
  <inkml:trace contextRef="#ctx0" brushRef="#br0" timeOffset="9956.8442">22379 6022 975 0,'0'0'123'0,"0"0"-110"16,0 0-13-16,0 0 94 15,113 12-7-15,-57-12 20 16,12-4-46-16,5-8-32 0,11-4-29 16,-1-2-6-16,21-8-122 15,-21 1-141-15,-16 0-330 16</inkml:trace>
  <inkml:trace contextRef="#ctx0" brushRef="#br0" timeOffset="10188.0654">23088 5601 1101 0,'0'0'84'0,"0"0"-51"16,0 0-33-16,95 0 38 16,-41 0 49-16,9 17-6 0,1 7-18 15,-5 6-21 1,-9 10 0-16,-14 5-19 0,-22 7-7 15,-28 18-3-15,-79 17 3 16,-91 20-6-16,-77 0-10 16,25-25-302-16,16-30-761 0</inkml:trace>
  <inkml:trace contextRef="#ctx0" brushRef="#br0" timeOffset="12903.864">7646 6681 462 0,'0'0'75'16,"0"0"-53"-16,0 0 0 16,0 0 4-16,0 0 20 15,0 0-19-15,-97-32-11 16,87 29 6-16,-3 0 38 15,2 0-5-15,0-1-19 16,-2 1-15-16,-2 2 36 16,2-1-5-16,-5 2-18 15,-2 0-16-15,-4 0 0 16,-4 0 18-16,2 0 0 16,-5 0 5-16,-2 6-12 0,-3 2 1 15,-3 2 8-15,-10 3-2 16,-4 0-3-16,-3 2 51 15,-2 0-17-15,0 0-1 16,8 4-33-16,4-3-14 16,3 1-9-16,5 1 0 15,1 3 2-15,0 4 1 16,1-1-4-16,2 4-8 16,-1 5 8-16,1 2-1 15,3 1 0-15,-1-1-7 16,2-2-1-16,-1-2 1 15,1 2 6-15,0-3-6 0,-3 3 1 16,4-4 4 0,-3 4 1-16,-2-2-6 0,3 4 11 15,-3 3-3-15,1 2-3 16,0 2 5-16,7 2 1 16,4 3-2-16,9 2-4 15,2 4 3-15,8 2-2 16,3 7 2-16,0 2 0 15,10 18-8-15,17 13 18 16,16 16-7-16,0-10-11 16,-4-24 5-16,-5-21 0 15,0-16 3-15,3 4-3 16,12 6 0-16,5 7 1 16,1 1 6-16,4-3 0 15,3 2 6-15,0-3 2 0,4-1-1 16,2-4-11-16,-1-5-4 15,1-4-4-15,3-6 5 16,-2-6-6-16,-3-6 0 16,-2-4 0-16,-4-2 0 15,-3-7 13-15,-1 0 6 16,-5-5 1-16,4-2-5 16,0-2 7-16,0 0 0 15,2-9-3-15,1-6 1 16,1-5 0-16,-2-6-4 15,-2-4 1-15,4 1-7 16,-2-5 8-16,-2-1-2 0,1-3-6 16,-7 2 5-16,-4-2 0 15,-4-1-2-15,-4-1 1 16,-3-3 3-16,-7-3-5 16,2-6 0-16,-4-3 3 15,-2-3-9-15,-2-17 3 16,-8 5-8-16,0-6 0 15,-5-2 6-15,-8 10-6 16,0-11-2-16,0 4 1 16,-10-1 0-16,-11 3 0 15,-4-2 0-15,-7 1 1 16,-4-3 5-16,-2 2-6 16,-3 3-3-16,3 3 2 0,-1 5 1 15,3 4-1-15,2 8 1 16,-1 2 0-16,3 3 0 15,3 3 8-15,-1 2-8 16,-1 1 1-16,1 4-1 16,1 2 0-16,0 3 8 15,3 3-8-15,-2 2 1 16,-1 5 0-16,3 1 7 16,-5 4-7-16,3 3 0 15,-3 2-1-15,-2 5 0 16,-1 1 0-16,-1 5 0 15,-1 1-1-15,-1 0 0 16,1 0 0-16,-3 7 0 16,0 3 0-16,2 5 0 15,-1 1 0-15,4 1 0 0,0 1 0 16,7-2 1-16,2 2-1 16,3-3 0-16,5 3-30 15,0 1-43-15,1 4-49 16,1 2-32-16,-13 12-92 15,2-6-317-15,-2-6-558 0</inkml:trace>
  <inkml:trace contextRef="#ctx0" brushRef="#br0" timeOffset="17329.9756">18292 8193 977 0,'0'0'131'0,"0"0"-61"16,0 0-9-16,0 0 17 15,117-79 44-15,-59 54-6 16,21-4-33-16,1 4-19 15,7-1-22-15,4 4-18 16,-11 6-16-16,5-2-7 16,-3 5-1-16,-11 5-16 15,-8 8-119-15,-20 0-160 16,-21 5-227-16</inkml:trace>
  <inkml:trace contextRef="#ctx0" brushRef="#br0" timeOffset="17573.4916">18347 8377 1069 0,'0'0'238'16,"0"0"-198"-16,0 0-24 16,151-25 99-16,-41 2 20 15,29-5-1-15,7-1-39 16,-10 1-22-16,-16 6-20 15,-17 3-16-15,-4 6-19 16,-4 1-16-16,0 5-2 0,-3 1-51 16,-9-1-109-16,-24 0-220 15,-21-6-717-15</inkml:trace>
  <inkml:trace contextRef="#ctx0" brushRef="#br0" timeOffset="21356.8133">11669 7273 199 0,'0'0'147'0,"0"0"-67"16,0 0 28-16,0 0-10 15,0 0-36-15,0 0-23 16,-40-24 4-16,34 22 5 16,-3 2 7-16,0 0 1 15,-2-3 2-15,-1 3 0 16,-2 0-16-16,-6 0-3 16,4 0-1-16,-5 0 15 15,-3 0 1-15,-5 0 2 16,0 3 1-16,-3 0-11 0,-2 3-14 15,0 0 10 1,0-2-7-16,4 3 6 0,0 1-5 16,2-2 1-16,2 4 1 15,2 2-14-15,0-1-2 16,3 4-6-16,0 1-5 16,0 3-3-16,4 1 0 15,-3 3-7-15,0-2 8 16,2 4-9-16,1-2 2 15,0 2-1-15,2 2 7 16,-1 0-1-16,1 1 3 16,0 2 3-16,2 0 6 15,2 2-3-15,0-1-2 0,3 5-6 16,4 1 4 0,2 3-5-16,2 3-7 0,0 2 9 15,2 2 7-15,10 0 5 16,0 0-2-16,2-3-9 15,5 1 8-15,-2-1-8 16,2-1 21-16,3-4-8 16,0-3-10-16,3-3 1 15,3-6-6-15,-1-2-2 16,1-1-4-16,2-4 5 16,1-3-1-16,2 1-5 15,3-3 12-15,1-5-5 0,3 2-2 16,-2-4 2-16,3-1 1 15,-2-5 2-15,1 0 0 16,-3-2 1-16,-2 0 1 16,-2-4-1-16,-1-7-3 15,-3-2 7-15,0-2-4 16,-2-2-3-16,2-4-7 16,-6 0 9-16,-1-3 4 15,-3 2-6-15,0-4-8 16,-4-1 7-16,3-3-6 15,-4-3 4-15,0 2-6 16,0-3 1-16,-1 1 5 16,-3 5-6-16,1 1 0 15,-4 2 0-15,0 3 2 16,-1 2-2-16,2-4 0 0,-2 5 0 16,-3-3 0-16,1 2 1 15,-4-2 4-15,2-1-5 16,-2-1 0-16,0 0 6 15,0 0 1-15,0 2 6 16,0 0-2-16,0-1-5 16,-2 1 0-16,-4-2-6 15,-1 1 1-15,-1 1 0 16,3-1 0-16,-3 1 1 16,2 0-1-16,-2-3-1 15,-2 3 0-15,-3 0 1 16,2 0 0-16,-3 1 1 15,-2 1-1-15,1 1-1 0,-1 0 7 16,-2 2-7 0,-1 1 0-16,1 0 5 0,-3 1 1 15,0 1-5-15,-1-1-1 16,-1 3 0-16,1 1 0 16,1-1 1-16,-2 1 0 15,2 1 0-15,-1 2 0 16,0 0-1-16,-1 2 0 15,5 1 0-15,-3 0 0 16,5 2 1-16,5 1-1 16,0 1 1-16,2 1-1 15,1 0 0-15,2 0 0 16,-1 0-1-16,3 0-8 16,-3 0 9-16,4 5-1 0,-6 1 0 15,5 1 1-15,-2-1 0 16,3-2 0-16,0 1-5 15,1-3 5-15,-1-2 0 16,3 2 0-16,0-2-1 16,0 1-9-16,0 1-29 15,0 0-48-15,0 3-37 16,12 0-70-16,14 0-97 16,0 1-268-16,-10-6-476 0</inkml:trace>
  <inkml:trace contextRef="#ctx0" brushRef="#br0" timeOffset="24917.5067">13064 7469 563 0,'0'0'110'16,"0"0"14"-16,0 0 38 16,-112 0-15-16,76 5-40 15,1 6-7-15,2 6-10 16,3 4-19-16,0 7-5 15,6 8-17-15,-1 10 2 16,4 9 0-16,1 23 11 0,2-5 6 16,7 6-6-16,-1-2 5 15,7-8-13-15,2 2-4 16,3-3 1-16,0-8 1 16,10-6-20-16,15-6-2 15,9-4-23-15,11-3 11 16,5-2 1-16,6-5-19 15,9-5 9-15,-4-2 7 16,2-13-7-16,-2-2-1 16,0-8 2-16,-9-4 2 0,-3-1-3 15,-10-17-9 1,-6-6 16-16,-8-9 2 0,-4-6-5 16,-7-7-4-16,-1-4-8 15,-6-3 0-15,-6-1 0 16,-1-3 11-16,0-2-7 15,-3 2-5-15,-13 0 0 16,2 5 0-16,-6 0 0 16,4 6 0-16,-3 3 1 15,-1 3 0-15,3 7 0 16,-3 2 0-16,-3 5-1 16,0 4 1-16,-4 5 6 15,-3 2-1-15,-4 3-6 0,-4 8 0 16,-3 4 0-1,-7 6-18-15,-33 52-83 0,6-2-117 16,4 5-350-16</inkml:trace>
  <inkml:trace contextRef="#ctx0" brushRef="#br0" timeOffset="44811.2075">10942 9029 978 0,'0'0'145'0,"0"0"-51"16,0 0-61-16,0 0-21 15,0 0 79-15,0 99 32 16,4-53-27-16,3 5-27 16,5 0-30-16,2 1-7 15,0 1-11-15,1-3-8 16,-1-5-12-16,0-3 7 15,-2-8-8-15,-3-11 0 16,1-6-68-16,-7-14-127 16,2-3-91-16,-5 0-121 0</inkml:trace>
  <inkml:trace contextRef="#ctx0" brushRef="#br0" timeOffset="45155.914">10851 9035 1092 0,'0'0'45'15,"0"0"-45"-15,0 0-19 16,0 0 19-16,0 0 7 16,-100 60 16-16,85-40-1 15,-2 1-11-15,4-7-1 16,2-2-8-16,1-9 53 15,6-3 64-15,-3-5-15 16,6-19-60-16,1-9-34 16,0-5 32-16,8 0-6 0,8 4-11 15,7 4-13-15,8 9-5 16,3 12 6-16,4 6-13 16,5 3 13-16,3 9-11 15,-2 13-1-15,-1 10-1 16,-3 6-52-16,10 30-111 15,-11-7-69-15,-7-5-170 0</inkml:trace>
  <inkml:trace contextRef="#ctx0" brushRef="#br0" timeOffset="45568.8964">11630 9520 350 0,'0'0'917'16,"0"0"-904"-16,0 0-13 15,0 0-3-15,0 0 3 16,0 0 9-16,34-88-3 15,-18 55-6-15,-8-5 7 16,-4 0-1-16,-4 0 6 16,0 7 2-16,-12 6 37 0,-6 9 3 15,-3 8-8-15,1 8-14 16,-5 0-14-16,4 14-7 16,-1 15 2-16,4 8 6 15,8 9 10-15,6 3-8 16,4 0-15-16,10-2 2 15,14-6-7-15,10-6-1 16,7-7-18-16,11-11-83 16,21-17-71-16,-8 0-76 15,-13-7-286-15</inkml:trace>
  <inkml:trace contextRef="#ctx0" brushRef="#br0" timeOffset="45988.3599">11858 9259 1113 0,'0'0'123'0,"0"0"-123"16,0 0-9-16,0 0 9 0,0 0 7 15,0 0 18-15,0 0 11 16,68 66-3-16,-54-30-5 16,-7 2 26-16,-5 0-27 15,-2-3-8-15,0-4-10 16,0-8-8-16,0-12 0 15,0-6 6-15,0-5-1 16,5-14-6-16,2-19-22 16,2-11 1-16,2-8 13 15,1-5-10-15,-3 5-3 0,-6 4 21 16,-3 9 1-16,0 10 0 16,0 10 15-16,0 8 42 15,-7 8 37-15,-6 3-31 16,-2 8-34-16,0 21-17 15,0 11 11-15,-2 8 12 16,7 6 9-16,6 1-18 16,4-6-13-16,4-4-8 15,18-7-6-15,9-9 0 16,6-11-11-16,8-14-39 16,31-17-58-16,-12-18-122 15,-2-11-168-15</inkml:trace>
  <inkml:trace contextRef="#ctx0" brushRef="#br0" timeOffset="46380.659">12295 9138 1262 0,'0'0'129'16,"0"0"-129"-16,0 0 0 15,0 0 5-15,-62 106 34 16,62-72 5-16,0-3-12 15,8 2-12-15,6-6-8 16,5-5-4-16,2-5-8 16,2-9 0-16,0-8-24 15,2 0 5-15,0-22 18 0,-5-8-25 16,-6-6 11 0,-6-2-14-16,-8-1 16 0,0 6 13 15,-8 3 0-15,-5 8 43 16,-3 6 15-16,5 7 9 15,4 4-1-15,4 5-8 16,3 0-43-16,0 0-15 16,0 11-7-16,4 7 6 15,13 5 2-15,6 2-2 16,4 0 1-16,8 0-14 16,9-3-66-16,4-7-82 15,24-15-67-15,-10-3-177 16,-14-16-217-16</inkml:trace>
  <inkml:trace contextRef="#ctx0" brushRef="#br0" timeOffset="47439.4084">12784 9084 705 0,'0'0'523'15,"0"0"-460"-15,0 0 28 16,0 0 89-16,0 0-95 16,0 0-68-16,0 0-2 15,-52 46 21-15,65-18-4 16,6-1-8-16,3 1-1 15,-1-3-17-15,0-9-6 16,-2-3 0-16,-3-7-6 16,0-6-7-16,-6 0 13 15,1-16 3-15,-3-15 7 16,-2-10-10-16,-6-3-1 0,0-2-1 16,0 2 1-16,0 11 1 15,0 9 16-15,-3 9 16 16,3 9 5-16,0 6-14 15,0 0-23-15,0 8-7 16,16 13 7-16,5 6 15 16,3 2-5-16,7 2-3 15,0-3-7-15,5-4 1 16,1-5-1-16,-1-5 0 16,1-10-20-16,-7-4-24 15,-6-9 22-15,-4-13 13 16,-9-8-1-16,-5-3-3 15,-6 3 11-15,0 0 2 0,0 8 0 16,0 8 3 0,-6 4 21-16,2 7 17 0,0 1-11 15,4 2-30-15,0 0-3 16,0 8-7-16,0 6 9 16,8 3 1-16,5 0-1 15,8-3-1-15,5-2-10 16,7-6 1-16,6-6 3 15,3 0-12-15,3-7-15 16,-1-12-2-16,-4-4-9 16,-11 1 12-16,-8 1 20 15,-10 4 14-15,-8 7 9 16,-3 6 55-16,0 4 28 16,0 0-34-16,0 1-43 15,0 19-15-15,0 11 0 0,0 8 15 16,0 9 4-16,0 6-8 15,4 3 0-15,6 1-5 16,0 0-5-16,4-4-1 16,-3-12 0-16,0-13 0 15,-3-20-16-15,1-9 1 16,0-23 15-16,-3-21 8 16,2-10-8-16,-5-6 0 15,4 5 0-15,-4 8 9 16,1 10-8-16,-2 14-1 15,0 9 1-15,-1 10 8 16,1 4-9-16,3 0-16 0,7 4-3 16,5 14 19-16,11 3 1 15,6 0 1-15,4-2 4 16,-2-2-6-16,-1-10 0 16,-3-7 0-16,-10 0-1 15,-8-10 1-15,-5-18 12 16,-9-9-2-16,0-12-9 15,-31-20 0-15,-15-26 15 16,-3 6-9-16,1 7 18 16,5 19-5-16,12 25 33 15,9 12 46-15,5 7-6 16,11 19-63-16,6 0-30 16,6 30-11-16,17 17 11 0,9 13 1 15,11 20 0 1,14 17 1-16,-4-9-1 0,-6-11-1 15,-4-13-27-15,-6-21-60 16,8-1-85-16,23-20-55 16,-13-17-360-16,-10-5-174 0</inkml:trace>
  <inkml:trace contextRef="#ctx0" brushRef="#br0" timeOffset="47932.1566">14286 8900 960 0,'0'0'124'16,"0"0"-124"-16,0 0-18 15,0 0 8-15,0 0-1 0,0 0-1 16,0 0 12-16,123 44 6 16,-94-55 16-16,-5-11-15 15,-7-5 16-15,-7-6 9 16,-9-3 33-16,-1-2 38 15,0 5 20-15,-12 8 28 16,-1 8 5-16,5 8-38 16,1 9-34-16,7 0-60 15,0 16-24-15,0 13-9 16,0 7 9-16,19 5 1 0,4 0 0 16,8 0 0-1,4-3 0-15,0-7-1 0,3-7 0 16,-4-17-33-1,-3-7 2-15,-1-15 31 0,-2-21 16 16,-4-10-9-16,-3-11 8 16,-2 0-6-16,-1-1 13 15,1 11 22-15,3 8-2 16,0 14-17-16,7 10-10 16,1 11 4-16,4 4-13 15,0 11 11-15,0 17 1 16,-6 10 0-16,-6 9-10 15,-10 5 0-15,-12 5-7 16,-3 4-1-16,-56 28-49 16,0-13-131-16,-14-13-460 0</inkml:trace>
  <inkml:trace contextRef="#ctx0" brushRef="#br0" timeOffset="64085.7975">14770 11280 636 0,'0'0'118'0,"0"0"-34"15,0 0 43-15,0 0-31 0,0 0 3 16,-109-81-12 0,85 66-19-16,-5-4 24 0,-3-3-20 15,-4-5 2-15,-7-2-5 16,-4-2-11-16,-1 0-26 16,-7 2 9-16,-1 6 3 15,1 1-15-15,-3 6-13 16,1 5 6-16,-1 3 2 15,0 3-2-15,-1 4-11 16,-4 1 2-16,1 0-11 16,-6 0 4-16,-1 9 4 15,-5 6-7-15,-2 4-2 16,-4 4 5-16,-3 2-5 16,2 4 0-16,0-1 1 15,5 0 8-15,4-1-3 16,10 3-1-16,2-1 2 0,7 5 0 15,-1 2 1-15,4 5-3 16,0 2 4-16,4 3-1 16,6 3-2-16,5 5 0 15,5 4 2-15,-2 18 0 16,4 20-8-16,0 20 10 16,7-8-5-16,8-19 10 15,8-26-2-15,5-14 0 16,0 20 6-16,0 24-7 0,7 22 3 15,12 2 3-15,2-22-1 16,-1-24-8-16,-2-22 1 16,3-4-4-16,6 9-6 15,15 11 14-15,8 5-15 16,9-3 6-16,10-6-2 16,20-4-2-16,28-4 15 15,20-12-6-15,3-10 1 16,-11-15 5-16,-20-8 10 15,-15-5 3-15,3-3-10 16,2 0 10-16,2-6-5 16,0-8-13-16,0-7-10 15,1-2 8-15,-5-1-9 16,-14 2 5-16,-15 3-4 16,-16 2-2-16,-6 4 0 0,5-4 8 15,4-4-7-15,4-1 1 16,-5-3 8-16,-6-1-2 15,-4 0 4-15,1-5 0 16,-1-3-1-16,-1-3-2 16,-2-5-3-16,3-1 0 15,-6-6 2-15,-2-1-2 16,-4-2 0-16,-3-5-5 16,-6-1 0-16,-2-5 1 15,-5 0-2-15,-5 0 1 16,-2-1-1-16,-6 2 0 15,-3 4 0-15,0 4 0 16,0 1 0-16,-12 6 0 16,-2-1 1-16,-6 1 8 0,-2 0-8 15,-4-1-1-15,-3 0 3 16,0-2-2-16,-2 1-1 16,-2 0 1-16,4 1 0 15,1 0 5-15,-2 4-6 16,1 3 0-16,-1 3 1 15,2 3-1-15,-5 4-1 16,0 3-7-16,-1 4 8 16,-3-1 0-16,-7 0 0 15,0 1 1-15,-4 1-1 16,-1 0 0-16,-3 2 0 16,3 4 1-16,-3 2-1 15,4 2-1-15,-5 6 1 0,4 2-1 16,-4 5 0-16,0 0 1 15,-4 3-1 1,-5 13 1-16,-1 8-3 0,0 5 2 16,0 3-32-16,4 5-76 15,-7 24-57-15,16-8-168 16,5-8-410-16</inkml:trace>
  <inkml:trace contextRef="#ctx0" brushRef="#br0" timeOffset="74088.2361">17210 13392 988 0,'0'0'152'0,"0"0"-90"16,0 0 34-16,0 0 24 16,0 0-15-16,-14-10-43 15,32-2-18-15,11-7-34 16,9 0 3-16,6-1-4 15,2-1 0-15,0 1-3 0,-3 5-6 16,-8 2 0-16,-6 3-27 16,-3 5-70-16,-7 2-76 15,-7 3-41-15,-3 0-113 16,-9 0-66-16</inkml:trace>
  <inkml:trace contextRef="#ctx0" brushRef="#br0" timeOffset="74299.3634">17236 13474 785 0,'0'0'135'0,"0"0"-135"0,0 0 13 16,0 0 25-16,0 0 44 15,0 0-25-15,103-11-18 16,-68-3-38-16,4 1-1 15,-3-4-46-15,5-10-96 16,-7 2-152-16,-9 1-374 0</inkml:trace>
  <inkml:trace contextRef="#ctx0" brushRef="#br0" timeOffset="74531.6968">17515 13079 986 0,'0'0'138'16,"0"0"-114"-16,0 0-24 15,0 0 21-15,0 0 35 16,123-20-11-16,-84 24-18 16,-5 12-19-16,-5 12-8 15,-10 7 0-15,-16 9 7 16,-3 14-7-16,-69 49-12 15,-2-13-79-15,-17-4-306 0</inkml:trace>
  <inkml:trace contextRef="#ctx0" brushRef="#br0" timeOffset="76294.9075">19614 13269 901 0,'0'0'131'16,"0"0"-90"-16,0 0 19 0,0 0 24 15,0 0 21 1,0 0 27-16,0 0-29 0,33-11-46 16,-12 0-4-16,4 4 0 15,-1-5-17-15,1 3-2 16,-1-2-9-16,-3 1-12 16,1 3-4-16,-8-1-9 15,0 4 0-15,-8 1 0 16,-4 3-10-16,-2 0-15 15,0 3-54-15,-19 32-98 16,-2-2-80-16,-9 0-269 0</inkml:trace>
  <inkml:trace contextRef="#ctx0" brushRef="#br0" timeOffset="77265.1206">23183 13230 684 0,'0'0'137'16,"0"0"-122"-16,0 0 11 15,0 0 27-15,0 0 22 16,0 0-17-16,62-17-25 16,-46 12-20-16,0 0-12 15,-2 4 5-15,-3 1-6 16,-2 0-31-16,-7 0-190 0</inkml:trace>
  <inkml:trace contextRef="#ctx0" brushRef="#br0" timeOffset="84094.9098">19135 10202 1020 0,'0'0'141'15,"0"0"-45"-15,-41-84 76 16,30 64 6-16,8 10-65 16,0 10-23-16,2 2-63 15,1 25-27-15,0 12 0 16,0 15 5-16,0 6-4 15,0 4 6-15,0 2 0 16,0 0-7-16,0-8 0 0,5-7-61 16,6-11-123-1,7-15-119-15,3-25-187 0,-3-18 199 16,-5-12-237-16</inkml:trace>
  <inkml:trace contextRef="#ctx0" brushRef="#br0" timeOffset="84576.9875">19170 10390 123 0,'0'0'345'0,"0"0"-8"16,-38-102-42-16,27 74 2 15,1 14-64-15,4 12-83 16,5 2-86-16,1 5-57 16,0 20-6-16,0 9 21 15,3 11-3-15,6 7-11 16,0 4-7-16,-2 4 5 16,-7 0-6-16,0 1-5 15,-7-3-62-15,-15-7-70 16,-12-10-112-16,-10-13 8 0,-7-12-16 15,-5-13 0-15,-6-3-55 16,1-9 150-16,6-12 162 16,9-4 191-16,10 2 40 15,16 2-3-15,17 5-72 16,3 4-71-16,18 4-27 16,21 8-28-16,11 0 17 15,13 0 5-15,6 8-10 16,4 4-20-16,-1-1-12 15,-3 0-9-15,-8-3-1 16,-6-8-41-16,-9 0-43 16,-12-3-38-16,-11-19 12 0,-10-7 73 15,-13-5 35-15,0-7 2 16,0 0 54-16,-12 5 25 16,2 6 30-16,3 11 14 15,2 9 16 1,3 10-66-16,2 7-64 0,0 18-8 15,0 10 19-15,0 9-5 16,0 2-9-16,4 2-5 16,2-2-1-16,0 3-35 15,1-11-180-15,-1-16-317 0</inkml:trace>
  <inkml:trace contextRef="#ctx0" brushRef="#br0" timeOffset="86384.9">19639 9858 227 0,'0'0'888'16,"0"0"-774"-16,0 0-43 15,0 0 23-15,-94-18-13 16,79 34-12-16,-2 11-11 15,7 10-30-15,6 3-15 16,4 1-5-16,0 0 3 16,14-7-11-16,14-8-1 15,2-10-10-15,4-11-9 16,0-5-9-16,-2-11-5 0,-6-18 32 16,-5-8-3-16,-5-8 4 15,-9 0 1-15,-7-2 0 16,0 9 16-16,0 7 45 15,0 15 16-15,0 11 9 16,0 5-65-16,5 22-20 16,18 20-1-16,18 28 15 15,13 23-1-15,-2 26 3 16,-11 5-16-16,-21-8 11 16,-20-25-12-16,0-31 0 15,-13-18 0-15,-5-12-21 16,-5-4-11-16,-12-6-18 0,-8-13 26 15,-4-7-16-15,-1-29-21 16,5-19 0-16,10-8 39 16,16-3 7-16,15 3 14 15,2 10-6-15,23 8-5 16,16 5 12-16,8 8 12 16,6 1-2-16,5 1-9 15,2-5 7-15,2-3-1 16,-5-6-7-16,-7-2 1 15,-15-6-1-15,-8-2 0 16,-20-3-5-16,-7 8-14 16,-10 2 19-16,-16 7 7 15,0 8 1-15,-1 4 5 0,11 9 33 16,5 1 11 0,8 7-9-16,3 4-33 0,0 0-15 15,3 2-13-15,11 13 13 16,4 8 9-16,4 10 4 15,0 2-6-15,2 4 9 16,0 2-5-16,2 0-1 16,-3-4-10-16,6-8 1 15,-4-7-1-15,4-13-15 16,1-9 14-16,0 0-7 16,0-17 0-16,-1-12-16 15,-3-6 2-15,-5-5 2 16,-8-3 13-16,-1 1 6 0,-8 4 1 15,0 6-1-15,-4 8-2 16,0 7 3-16,0 5 11 16,0 9 5-16,0 3-2 15,0 0-14-15,0 3-8 16,0 12 8-16,0 5 0 16,0 4-1-16,13 0 1 15,4 0 0-15,9-1-2 16,7-7-13-16,7-7-8 15,7-6 10-15,2-3-34 16,-3-3-20-16,-7-12-14 16,-6-4 3-16,-9-3 41 15,-8-1 31-15,-9 0 6 16,-7 0 8-16,0 3 24 16,0 3 54-16,0 6-13 0,-7 5-9 15,1 4 4-15,-2 2-23 16,0 0-29-16,-4 5-15 15,-3 13 6-15,0 4-6 16,-4 4 9-16,4 2-8 16,3 0-1-16,4-2-1 15,4-4 1-15,4-6-1 16,0-4 0-16,8-9-24 16,10-3 24-16,10-3 0 15,1-13 16-15,6-5-8 16,-1-2-7-16,-1-2 0 15,-3 3 1-15,-8 5-1 0,-3 4-1 16,-4 5-1 0,-5 5 1-16,-1 3-1 0,-1 0-17 15,0 0 6-15,4 11 11 16,2 0 1-16,3 1 0 16,3-3-16-16,8-3-26 15,2-2-17-15,3-4-5 16,5 0-24-16,0-14-18 15,-3-3 16-15,-2-2 17 16,-11-1 33-16,-3-1 34 16,-10-1 6-16,-7 6 33 15,-2-3 24-15,0 3 52 16,-7 1-24-16,-7 5-28 16,-3 1-5-16,-1 5 5 15,-2 4-16-15,0 0-17 16,3 4-6-16,-1 12-17 0,4 6 8 15,4 1-8-15,6 1-1 16,4 0-1-16,0-1 0 16,14-7 0-16,7-6-26 15,4-9 15-15,1-1 12 16,-3-9 6-16,-1-18-6 16,-10-8-6-16,-6-12 6 15,-6-24-10-15,-7-37 9 16,-18-33 1-16,2 8 0 15,2 26 7-15,7 43 14 0,4 33 34 16,2 6 14 0,1 5-21-16,1 9 8 0,6 11-36 15,0 9-20-15,18 27-1 16,22 25 0-16,11 25-1 16,1 0 2-16,-1-7-2 15,-10-13-9-15,-6-23-32 16,9-1-5-16,2-4-3 15,-2-13-6-15,-9-8 35 16,-7-6 12-16,-9-1 4 16,-8 0-10-16,-5 5 13 15,-6 2-1-15,0 2 4 16,0 3 7-16,0-6-6 16,-2 1-1-16,-1-7-12 0,2-6-87 15,1-4-113-15,0-14 16 16,0-7-596-16</inkml:trace>
  <inkml:trace contextRef="#ctx0" brushRef="#br0" timeOffset="86509.2692">21796 9323 760 0,'0'0'133'16,"0"0"-93"-16,0 0-40 16,0 0-10-16,0 0 9 15,0 0 0-15,73 109-108 16,-45-74-199-16</inkml:trace>
  <inkml:trace contextRef="#ctx0" brushRef="#br0" timeOffset="87504.4357">22065 9520 576 0,'0'0'85'0,"0"0"-66"16,0 0 4-16,0 0 58 15,0 0 9-15,0 0-41 16,0 0-10-16,54 21-6 16,-33-23-4-16,-7-11-9 15,-1-10-4-15,-5-7-4 16,-7 0 15-16,-1-3 8 16,0 3 5-16,-7 2 57 0,-4 9 40 15,-4 9-17 1,2 10-27-16,-3 0-40 0,-1 16-24 15,5 14-7-15,1 11 3 16,9 6-8-16,2 3-8 16,10-3-9-16,17-6 0 15,14-6-6-15,7-14-7 16,9-7 13-16,0-11 7 16,-1-3 2-16,-9-11 1 15,-18-11 6-15,-13-10 2 16,-14-6-11-16,-2-4 0 15,-1 0 21-15,-12 8 26 16,2 8 17-16,4 11 14 16,4 14-9-16,3 1-76 15,0 22 1-15,1 13-1 16,14 9 0-16,2 2 1 0,0 1 7 16,1-6-6-16,3-7-2 15,-1-7 0-15,-4-9-6 16,2-12 5-16,-3-6 2 15,-3-4 3-15,1-21 24 16,-2-14-15-16,0-7-13 16,-1-10 1-16,1-1-1 15,0 2 1-15,-2 8 4 16,1 13-4-16,-4 11-1 16,0 15 0-16,-1 8-9 15,4 2-19-15,3 23 11 0,6 8 16 16,1 5 1-16,7 2 0 15,2-2-13-15,3-9-37 16,5-9 19-16,2-10-5 16,4-10 19-16,-7 0-27 15,-4-25 23-15,-8-13 21 16,-11-27 0-16,-8-27 0 16,-4-33 1-16,0 7 7 15,-2 28-7-15,-6 33-1 16,7 38 10-16,-3 7 23 15,1 9-5-15,-2 3-28 16,5 19-12-16,0 21 5 16,0 11 3-16,7 9 2 15,11 0 2-15,6-2-57 16,1-9-6-16,2-11 35 0,-1-18 8 16,2-14 20-16,-4-6 13 15,2-9 79-15,3-13 9 16,-2-2-8-16,1 4-34 15,-1 7-23-15,-2 10-7 16,5 3-18-16,-1 13 1 16,2 15-4-16,-6 8-7 15,-5 7 0-15,-11 1 8 16,-9-2-9-16,-2-1 0 16,-20-6 0-16,-11-7-75 15,-31-5-58-15,9-10-91 16,1-11-410-16</inkml:trace>
  <inkml:trace contextRef="#ctx0" brushRef="#br0" timeOffset="87672.6416">22695 9286 1084 0,'0'0'675'0,"0"0"-622"16,184-41-9-16,-51 12 13 15,18 9-9-15,-7-4-48 16,-41 10-61-16,-35-6-1008 0</inkml:trace>
  <inkml:trace contextRef="#ctx0" brushRef="#br0" timeOffset="96768.0662">23918 15805 502 0,'0'0'127'0,"0"0"3"0,0 0 38 16,0 0-47-16,0 0-14 16,0 0-16-16,-109-30-33 15,80 30 12-15,-5 0 4 16,4 6 10-16,0 4-10 15,-2 4-27-15,5 2-21 16,0 5-7-16,4 5-3 16,1 6 3-16,4 5-6 0,0 7 3 15,4 6-1 1,2 4 5-16,4 3-2 0,6 1-2 16,2 0-4-16,0-4-2 15,0-2-9-15,13-2 7 16,3-8-8-16,2-1 1 15,5-1 1-15,-1-6-1 16,3 0-1-16,2-3-2 16,1-5 2-16,1-1 9 15,1-6-8-15,2-4 8 16,0-5-8-16,2-6 8 16,1-2 1-16,2-2-2 0,1 0 0 15,-3-2-6-15,-1-5 12 16,-5 0-5-16,-2-1-1 15,-8 2 3-15,-1 1 4 16,-4-4 6-16,-2 1 21 16,1-5 3-16,2-4-9 15,-1-5-13-15,0-3-5 16,1-2-8-16,2-3 1 16,-2 2 2-16,3-2-1 15,-4-1-1-15,0 2 1 16,-1-1-6-16,-3-1 2 15,-2-2 0-15,-3-2-6 16,-5-1 10-16,0-7 10 16,-2 2-1-16,-15-1 1 15,-4 3-9-15,-3-1 9 0,-5 3-14 16,1 0 1-16,-3 4-9 16,-3 1 9-16,1 1-9 15,-4 4 0-15,3 1 13 16,2 5-11-16,0-1 7 15,4 3-9-15,2 3 1 16,0 2 0-16,4 6-1 16,2 2 0-16,0 0-1 15,1 4 0-15,2 2 0 16,-2 0 0-16,0 0-15 16,2 2-30-16,-2 6-34 15,1 4-41-15,1 2-36 16,-4 7-75-16,3-4-310 15,2-4-390-15</inkml:trace>
  <inkml:trace contextRef="#ctx0" brushRef="#br0" timeOffset="99879.1484">25938 16907 506 0,'0'0'75'16,"0"0"-49"-16,0 0-13 0,0 0 28 15,95 0 16-15,-61-8 34 16,6-3-12-16,0-2-23 16,4 1 20-16,-3-3-23 15,-2 0 8-15,-3 2-18 16,-2-1-14-16,-1 0-11 16,-5 0-17-16,2-4 20 15,1-2 2-15,1-5-12 16,2-2 0-16,3-3 15 15,1-4 0-15,0 0-7 32,-4 1-9-32,-4 2 9 0,-8 2 0 0,-2 1 3 15,-8 2-3-15,-3-3 43 16,-5 1-20-16,-4-3-1 0,0-4-9 16,0-3-14-16,0-3-5 15,0 0-12-15,0 2 11 16,0 4-5-16,0 2-5 15,-3 3 17-15,-8-1 1 16,-7 2 2-16,-1 1-3 16,-3-2-9-16,-6 0 16 15,-2 2 1-15,-1-1-11 16,-5 0 0-16,-1 0 3 16,-3-2 3-16,-2 2-9 15,1 0 12-15,-6 0-2 16,-1 1-2-16,-2-2-14 0,-6 3 9 15,-3 0-4-15,-1-1-11 16,-4 5 18-16,-2-1-18 16,-1 3 9-16,-2 3 3 15,1 1-11-15,-1 2-1 16,5 5 5-16,1 0 0 16,6 2 1-16,4 4 1 15,8 3 1-15,2-1-1 16,4 2 0-16,-1 0-1 15,-1 0-6-15,2 3 5 16,-2 7-6-16,-2 0 2 16,0 2-1-16,-1 1 7 15,-1 2-8-15,1 3 0 0,2-1-1 16,-2 4 1-16,2 2 0 16,1 0 0-16,4 3 0 15,4-1 0 1,2 0 1-16,4 2-1 0,3-4 0 15,3 3 1-15,1-1 5 16,1 2 3-16,4-1-9 16,1 1 7-16,-2 4-6 15,7 3 1-15,-2 1 4 16,4 3 1-16,-2 4-1 16,3 3 6-16,1 3-6 15,4 2-5-15,0 3 1 16,1 4 7-16,0 0-1 15,1-1 3-15,11 1-1 16,1-8-4-16,6 1 1 0,2-6-5 16,6-3-1-16,7 0 7 15,4-5-7-15,9 1 11 16,4-3-5-16,5-1-5 16,1-2 7-16,0-2-8 15,-5-4 0-15,-1-1 0 16,-6-5 0-16,0-5 5 15,-2-4-5-15,2-7 1 16,-4-3-1-16,3 0 5 16,0-13-5-16,0-3 8 15,0-3-8-15,-7 0 5 16,-2 3-5-16,-7 4-1 0,-6 3 0 16,-10 6 0-16,-6 3-77 15,-6 3-209-15,0 6-472 0</inkml:trace>
  <inkml:trace contextRef="#ctx0" brushRef="#br0" timeOffset="118483.9685">15422 15213 230 0,'0'0'125'15,"0"0"-79"-15,0 0 57 0,0 0-17 16,0 0-22 0,-12-43 45-16,5 38-48 0,-1 1 1 15,-4-2 12-15,0 4-29 16,-3 0-15-16,-4 2-14 16,-3 0 17-16,-7 0-14 15,-10 10-5-15,-5 6 21 16,-6 3-2-16,1 5-1 15,-2 3-4-15,6 2-8 16,4 8 2-16,6 2-11 16,4 5 7-16,7 8-8 15,5 9-1-15,7 6 4 16,4 6 4-16,6 0 3 16,2-4-2-16,0-2-4 15,0-5-6-15,0 1 3 0,3 1-2 16,8 0 5-1,5 3 4-15,-1-1 2 0,7-3-2 16,3-2 11-16,0-7-3 16,7-4-20-16,-1-7 2 15,3-4 3-15,3-6-10 16,0-6 12-16,5-5-2 16,0-11 10-16,5-8 11 15,1-3 3-15,0-3-2 16,4-16 5-16,-4-6-14 15,4-3 8-15,-1-8-13 16,1 0 3-16,-3-1-10 0,-2-1-2 16,-5 1-1-16,-4 0-1 15,-4-1 3-15,-6-3 0 16,-5-3 14-16,-8-3 5 16,-2-4-10-16,-10-3 3 15,-3-7 2-15,0-4 6 16,-19-17-10-16,-13-22-12 15,1 6 4-15,1 9-3 16,1 9-2-16,3 23 5 16,-3-9-4-16,-7 0-3 15,0 9 2-15,0 10 10 16,1 7 3-16,1 8 0 16,2 7-5-16,3 4-7 0,1 5 1 15,3 5-1-15,-1 3-8 16,2 8-1-16,0 0 0 15,-7 0 0-15,-3 2 0 16,-3 12 0-16,-8 3 0 16,-2 2 0-16,-2 5 1 15,-3 1-1-15,2 2-25 16,4 1-70-16,-9 25-72 16,13-7-69-16,5-1-485 0</inkml:trace>
  <inkml:trace contextRef="#ctx0" brushRef="#br0" timeOffset="122883.6752">24620 16894 166 0,'0'0'74'0,"0"0"-21"0,0 0 8 15,0 0-22-15,0 0-5 16,0 0 8-16,-9-1 0 16,9 1 10-16,0 0 3 15,0 0 5-15,0-2-5 16,0 2-10-16,0 0-18 15,0-2 2-15,0 2-7 16,0-1-9-16,9-1-2 16,2 1 1-16,9-1 15 15,4-1-8-15,3 1 10 16,1 1 4-16,6-1-1 16,1-1 4-16,5-1-5 15,5 2-4-15,5-1-2 16,2-2-4-16,7 2-8 15,4 3 8-15,2-2 0 0,0 2-13 16,3 0 0-16,-1 0-2 16,1 0-5-16,1 0 8 15,-1 0-8-15,1 0 14 16,4 0 2-16,-4-4 5 16,-1 0-3-16,-3-2 0 15,-1 0-1-15,-5 0 0 16,-5 1-4-16,-6 3 2 15,-7-4 6-15,-7 3 3 16,-6 0-3-16,-6-1 2 16,-5 1-8-16,-5 0 6 0,-5 0 6 15,1 1-5-15,-7 2-8 16,-1-1-5-16,0 1-9 16,0 0-1-16,0 0-34 15,-23 3-152-15,0 10-62 16,-12-1-270-16</inkml:trace>
  <inkml:trace contextRef="#ctx0" brushRef="#br0" timeOffset="135270.9095">6872 15381 333 0,'0'0'64'0,"0"0"-21"16,0 0 35-16,0 0 20 15,0 0-26-15,0 0-2 16,-59-39 15-16,45 36-26 16,0 0-3-16,-3 3 15 15,-4-1-3-15,-2 1-13 16,-1 0-7-16,-3 0 4 15,-1 0-6-15,0 1 8 16,-3 5-10-16,-2 3-23 16,-1 1 0-16,0-1 8 15,7 1-5-15,-3-1 3 0,3 2 7 16,-2 3-6-16,2-1-3 16,-4 6 1-16,4-3-4 15,-1 3-13-15,3 0 8 16,4 1-8-16,3 5-8 15,0 6 12-15,2 9-11 16,0 2 11-16,6 7 3 16,6 6 2-16,4-2-7 15,0 0-2-15,0-1 3 16,14 0-11-16,8-2 9 16,8 0-10-16,2-1 2 15,3-3 14-15,5-4-10 16,-2 1 4-16,0-4 2 0,2-4-12 15,-2-1 12 1,0-3-2-16,-3-6 5 0,-1-1-15 16,-2-6-4-1,-1-4 4-15,-1-4 15 0,2-4-4 16,2-6 4-16,2 0 0 16,-1 0 5-16,7-10 7 15,-5-5 0-15,6-1-2 16,-7-3-10-16,3 2 2 15,-5 1-16-15,-6 0 5 16,0-1 0-16,-4 3 3 16,0-1-3-16,-4 0 6 15,-6 1-1-15,2-2 1 16,0-1 3-16,-4-2-8 0,-1-3 9 16,0-2-2-16,-2-4-13 15,-1-1 8-15,-2-3 3 16,-3-1-11-16,-1-3 8 15,-2-1-3-15,0-2-6 16,0 1 0-16,-5 0 7 16,-6 3-6-16,-1 1 0 15,-5 3 6-15,0-2-5 16,-2 1 4-16,-3 0-5 16,0 3 16-16,-1 4-9 15,1 1 17-15,1 4-4 16,-3 2-7-16,2-1-5 15,-2 6-8-15,1 0 13 0,2 3-8 16,1-2-5-16,-1 2 1 16,1 4-1-16,0-1 1 15,-2 7 9-15,7-3-11 16,-1 3-3-16,-4 0 3 16,-1 5 1-16,-3 12-1 15,-4 8-2-15,-2 8 1 16,-5 27-82-16,6-6-129 15,8-7-320-15</inkml:trace>
  <inkml:trace contextRef="#ctx0" brushRef="#br0" timeOffset="137269.2089">6815 14417 601 0,'0'0'110'0,"0"0"0"16,0 0 46-16,0 0-48 15,-92-43-25-15,59 38 11 0,-1 2 0 16,-2 3-6-1,2 0 4-15,0 0-5 0,2 0-20 16,6 4-20-16,-4 8-11 16,4 2-11-16,-1 5 2 15,-1 8-11-15,0 2 6 16,-5 6-6-16,1 5-2 16,-6-3 0-16,-1 4 0 15,4-1 5-15,2-1-4 16,6 1 0-16,9-1-4 15,5 4-2-15,9-1 0 16,4 8 4-16,0-3-5 16,18 2 1-16,12-2 2 0,6-4 3 15,12-5-5 1,5-7-3-16,6-6 6 0,8-7 10 16,-3-5 4-1,3-7 2-15,-4-5-10 0,5-1-7 16,-3 0-1-16,-7-1-9 15,-2-9 5-15,-7-2 0 16,-4-7-5-16,0 0 11 16,-3-7-2-16,-4 0-4 15,0-4 0-15,-6 1-4 16,-3 1 11-16,-4-1 0 16,-4 2 5-16,-6 0-2 15,4-1 3-15,-6-2-7 0,-3-3 2 16,-2 0 8-1,-5-4-4-15,-3-2-4 0,0-3 1 16,0 0-6-16,-9 3 5 16,-7-2-3-16,-4 4 4 15,-4 1-1-15,-7 2-1 16,0 4-1-16,-3 2-5 16,2 4 2-16,-2 5-1 15,0 3-7-15,0 3 7 16,0 4-8-16,0 0 0 15,1 5 0-15,-1 3-1 16,0 1 0-16,0 0 0 16,0 0 1-16,3 0 0 15,-2 3 0-15,0 4 0 0,3 2 0 16,-1 1-1-16,5 0 1 16,-1 2 0-16,10-1 0 15,-1-2-1-15,7-1 1 16,1 0-1-16,4 0 0 15,2-5-5-15,1 2 4 16,1 0 1-16,2-1-1 16,0-2-4-16,0-2 5 15,0 0 0-15,0 0 0 16,0 0-11-16,0 0 9 16,0 3 2-16,0 0-7 15,0 0-29-15,0 2-46 16,23 9-67-16,1-5-143 15,-5-4-415-15</inkml:trace>
  <inkml:trace contextRef="#ctx0" brushRef="#br0" timeOffset="137976.5216">7248 15668 449 0,'0'0'396'0,"0"0"-237"0,0 0-35 16,0 0-23-16,0 0-1 15,0 0 21-15,119-69-31 16,-74 50-41-16,7-2-24 16,-1 1-13-16,-2 1-5 15,-3 2-7-15,-8 1-25 16,-6 2-116-16,-13 3-153 16,-15 4-249-16</inkml:trace>
  <inkml:trace contextRef="#ctx0" brushRef="#br0" timeOffset="138366.3208">7347 15351 489 0,'0'0'105'16,"0"0"-69"-16,0 0 61 15,0 0-2-15,0 0-33 16,0 0-5-16,0 0-27 16,-14 1-17-16,7 13 14 15,-2 6 37-15,-1 8 11 16,-3 4 2-16,0 7 7 16,-1 4-19-16,3-1 9 15,2 1-11-15,6-5-8 0,3-5-14 16,0-2-21-16,10-8-7 15,9-7 8-15,9-7 6 16,4-5-12-16,8-4 43 16,10-5-15-16,3-16-16 15,3-3-6-15,1-3-14 16,-7 2-7-16,-9 3-44 16,-18 2-96-16,-12 8-201 15,-11 3-30-15</inkml:trace>
  <inkml:trace contextRef="#ctx0" brushRef="#br0" timeOffset="140602.3181">9758 16307 692 0,'0'0'87'0,"0"0"-57"16,0 0 9-16,0 0 58 15,0 0-7-15,0 0 6 16,-93-53 1-16,66 43-23 16,-1-2 23-16,-7 1-4 15,0-1-23-15,-4 3-23 16,0 1-11-16,-1 0 9 0,4 2-1 15,-2 3-9 1,3 3-1-16,1 0-12 0,3 0 0 16,-1 0-3-16,3 3 0 15,-3 8-5-15,3 0 1 16,-5 4-6-16,-6 2 2 16,0 4 1-16,-7 3 4 15,-1 1-2-15,-3 4 3 16,3-2-2-16,1 1 2 15,5-3 4-15,5 0-10 16,2-2-5-16,3 3 3 16,8-1 10-16,0 3-3 15,10 1-14-15,1 7-1 16,5 4 10-16,1 5-3 16,6 4-2-16,1 5-6 0,0 1 17 15,6 4-4 1,8 1-4-16,3 0 8 0,5 0 10 15,3-2-9-15,5 0-1 16,4-2 3-16,2-5-10 16,6-1 11-16,3-5-11 15,2-2 3-15,1-5-5 16,4-3-1-16,2-5 4 16,-2 0 2-16,1-8-3 15,0 0 1-15,-1-8 4 16,3-4 8-16,-2-3-11 15,0-5 4-15,-1-2-1 16,-4 0 8-16,-2-13-9 0,-4-3 1 16,-2-3-4-16,1-4 1 15,-4-4-2-15,-1-4 0 16,1-2-2-16,-3-5-1 16,-4-3-1-16,-1-6-4 15,-4 3 5-15,-4-2-6 16,-5-1 0-16,-1 4 5 15,-4 1-5-15,-5-2 5 16,0 0-6-16,-5 0 1 16,-1-2 0-16,0-3 0 15,0 0 0-15,-11 3 0 16,1 1 0-16,-3 1 1 16,1 6-1-16,-2 5 0 0,0 2 6 15,2 6-7 1,0 1 1-16,-4 1 0 0,1 1 7 15,-2 0-7-15,-5-2 1 16,0 0-1-16,-2-2 5 16,0 4-6-16,3 0 0 15,-2 2 0-15,2 3-1 16,4 3 1-16,-1 1-1 16,-1-1 1-16,1 5 5 15,2-1-5-15,1 2 0 16,1 5 1-16,0-3-1 15,0 4 0-15,2 2 0 16,2 0 0-16,-3 0-2 16,2 0-7-16,-4 8 9 0,-4 3-33 15,1 10-25-15,-1 4-37 16,-5 18-56-16,7-6-112 16,5-6-351-16</inkml:trace>
  <inkml:trace contextRef="#ctx0" brushRef="#br0" timeOffset="152564.4541">8085 4263 555 0,'0'0'110'0,"0"0"-6"16,0 0 60-16,0 0-10 15,0 0-13-15,0 0 1 16,0 0-59-16,6-1-47 15,9 55 52-15,12 41 76 16,5 42-26-16,2 22-5 16,-5 3-29-16,-3-8-9 15,-9-17-11-15,-4-3-25 16,1-7-16-16,-2-5-27 16,-6-10-2-16,1-26-13 15,-5-23 5-15,0-21-5 16,-2-13 0-16,0-5-1 15,0-3 0-15,0-11-37 0,0-10-25 16,-17-10-33-16,-25-73-165 16,0 1-306-16,-3-11-164 0</inkml:trace>
  <inkml:trace contextRef="#ctx0" brushRef="#br0" timeOffset="153201.4448">7853 4192 821 0,'0'0'146'16,"29"-83"-68"-16,14 26 42 15,32-14-5-15,50-4 1 16,55-9-18-16,35 1-28 16,26 9-6-16,8 11-7 15,-14 8-19-15,0 10-15 16,-21 5-10-16,-15 8-5 15,-36 9 2-15,-42 9-10 16,-42 9 1-16,-30 5-1 16,-21 0 9-16,-6 12 0 15,1 12 22-15,-5 13 56 16,-4 22 12-16,3 28 11 16,12 32-4-16,11 14-41 15,6 0-15-15,2-5 14 16,-5-2-18-16,-2 10-6 0,4 0 5 15,0 1-8-15,4-1-18 16,-2 0 2-16,-1 0-11 16,-4 2-4-16,-9-7 5 15,-6-7-4-15,-20-5-7 16,-7-24-5-16,0-25 5 16,-18-22 1-16,-10-17 0 15,-10 1 11-15,-16-1-3 16,-28-1-2-16,-47-9 1 15,-56-8-7-15,-33-5 9 16,-23 1-9-16,1 5 0 16,20 5 0-16,1 4 6 15,8 3-7-15,10-2-1 16,21-3 1-16,24-4 0 16,38-2 1-16,39-4 6 0,32-2 7 15,19-5-5-15,8-1 1 16,6 0-10-16,3 0-6 15,11 3-12-15,0-2-3 16,0 6-9-16,13 1-43 16,6 2-46-16,21-6-50 15,-5-2-161-15,-11-5-579 0</inkml:trace>
  <inkml:trace contextRef="#ctx0" brushRef="#br0" timeOffset="169261.8723">8481 1951 616 0,'0'0'315'0,"0"0"-191"16,0 0-31-16,0 0 2 16,0 0-19-16,30-19-20 15,-6 5-31-15,9-3-18 16,7-2-5-16,1-2-1 16,3 0 6-16,1 2-7 15,1 1-59-15,0-1-102 16,-10 7-138-16,-12 2-239 0</inkml:trace>
  <inkml:trace contextRef="#ctx0" brushRef="#br0" timeOffset="169446.2853">8535 2094 618 0,'0'0'122'15,"0"0"-26"-15,0 0 19 16,0 0-14-16,0 0 11 15,0 0 2-15,0 0-1 16,129-23-55-16,-48 2-32 16,28-8-26-16,-12 6-248 0,-19-2-771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42:19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4699 10378 85 0,'0'0'100'0,"0"0"-12"15,0 0 49-15,0 0-33 16,0 0-18-16,0 0-22 16,-12-29-12-16,10 25-2 15,-1-1 28-15,-2 0 13 16,3-1-8-16,-7 1-5 15,-1-1-6-15,2 0 11 16,-8 1-27-16,2-1-4 16,-7 1 11-16,2 2-20 15,1 1 2-15,-2 0 5 0,7 2-2 16,1 0-3 0,3 0-16-16,-3 0-13 0,3 4-14 15,-3 8 0-15,-1 4-2 16,-8 8 1-16,5 0-1 15,-6 4 8-15,0 5-8 16,2-2 1-16,2 0-1 16,0 0 0-16,4-1 2 15,0 1-2-15,1 2 1 16,6 2-1-16,-1 4 0 16,3 1-1-16,0 2 2 15,4-1-1-15,1 0 0 16,0 1 0-16,0-1 1 0,10 0 0 15,0 3 1-15,3-2-1 16,0 3 0-16,2-4 1 16,2-1-2-16,0-1 1 15,1-1-1-15,2 1 2 16,1 0-2-16,3 2 9 16,0-3 4-16,2 0 5 15,2-3-5-15,-3-3-6 16,5-1 0-16,-2-7-1 15,4 1-5-15,1-6 0 16,3-3 15-16,0-2 0 16,0-3 6-16,-1-2-4 15,2 1 2-15,-8-4-9 16,0 0-5-16,-3-2-5 16,-5 0 6-16,-4-2-1 0,4-2-4 15,-7 0 8-15,3 0 2 16,3-2 2-16,0-9 2 15,1-2 1-15,0-5-1 16,3-1 5-16,1-3-7 16,0-2 3-16,-1 0-8 15,-1 2 6-15,-4-1-14 16,0 4 10-16,-6-3-4 16,1 2-1-16,1-2 3 15,-5-2 2-15,1-1 9 16,-2-4-7-16,-2-2-1 15,3-2-5-15,-7-2-5 0,0-1 6 16,-3-2 0-16,0-1-7 16,0-3 5-16,0-1-4 15,0 4-1-15,0 1 6 16,-3 4-5-16,0 4-1 16,-4 3 5-16,4 1 3 15,-5 4-8-15,2-1 8 16,-4-1 1-16,-3-4-4 15,-5-2-5-15,1-3 0 16,-7-3-1-16,-3-7 1 16,-1 1 0-16,-2 1-1 15,-3 2 1-15,6 1 3 16,-6 5-3-16,4 3-1 0,2 4 2 16,-2 4-1-1,3 3-1-15,4 2 1 0,-2 3 0 16,2 3 0-16,0 3-1 15,5-1 1-15,-2 5 0 16,-1 1 1-16,8 0-1 16,-1 2 2-16,-1 1-3 15,0 0 0-15,-3 0 8 16,2 0-8-16,-5 0-1 16,-1 0 0-16,-3 0-1 15,2 0 2-15,1 3-1 16,0 3 0-16,3 2 0 15,0-2-1-15,5 1-5 16,1 1 6-16,2-2-5 16,1 2-3-16,-1 3 2 0,3-1-5 15,0 4-47-15,6 3-57 16,1 10-51-16,1-5-170 16,8-3-288-16</inkml:trace>
  <inkml:trace contextRef="#ctx0" brushRef="#br0" timeOffset="5541.2028">8525 10868 1352 0,'0'0'236'16,"0"0"-175"-16,0 0-60 15,0 0 13-15,0 0 54 16,113-21 18-16,-51 8-26 16,8-4-39-16,0 1-14 15,-1 2-7-15,-6 6-27 16,-8 8-121-16,-16 0-178 15,-24 0-289-15</inkml:trace>
  <inkml:trace contextRef="#ctx0" brushRef="#br0" timeOffset="5706.6702">8499 11201 1144 0,'0'0'297'0,"0"0"-293"16,0 0 2-16,0 0-6 15,104-14 15-15,-54-4 1 16,3-4-3-16,13-17-13 16,-12 6-130-16,-16 2-176 0</inkml:trace>
  <inkml:trace contextRef="#ctx0" brushRef="#br0" timeOffset="6094.1901">8512 10435 1475 0,'0'0'169'0,"0"0"-136"16,0 0-23-16,0 0 47 15,-107 132 38-15,60-64 30 16,-6 7-15-16,-2 7-22 15,15-12-25-15,-1 8 2 16,9-3-25-16,14-1-19 16,9-1-2-16,9-3-8 15,2-9 2-15,26-5-5 16,10-11 2-16,10-7-3 0,9-9 5 16,10-9 0-16,2-9 0 15,6-11 4-15,0 0-7 16,-1-6 0-16,-6-13-9 15,-8 5 1-15,-11-3-1 16,-10 4 0-16,-15 3-47 16,-10 6-59-16,-14 4-87 15,-3 0-136-15,-17 6-484 0</inkml:trace>
  <inkml:trace contextRef="#ctx0" brushRef="#br0" timeOffset="8116.5236">23387 10378 867 0,'0'0'261'15,"0"0"-115"-15,0 0-42 16,0 0 20-16,0 0-1 15,0 0 22-15,77 4-36 16,-22-4-47-16,13 0-43 0,5 0-9 16,-3 0-10-1,-2 0-11-15,-12 2-78 0,-8 4-129 16,-15 1-127-16,-21-1-232 16</inkml:trace>
  <inkml:trace contextRef="#ctx0" brushRef="#br0" timeOffset="8295.1377">23370 10721 1080 0,'0'0'140'0,"0"0"-114"16,0 0 39-16,0 0 34 16,0 0-9-16,133 52-22 15,-72-52-38-15,8-8-30 0,-4-6-21 16,3-21-134-16,-20 4-144 15,-15-4-503-15</inkml:trace>
  <inkml:trace contextRef="#ctx0" brushRef="#br0" timeOffset="8618.9465">23463 10150 1192 0,'0'0'161'0,"0"0"-120"16,0 0-24-16,0 0 37 15,0 0 68-15,-13 91 22 16,-10-25 1-16,-6 1-63 0,-5 6-22 16,-5 7 9-16,5-15-7 15,0 7-12-15,9-5-12 16,11-9-17-16,13-8-15 15,1-7 1-15,24-6-5 16,21-11 5-16,26-4 0 16,29-10 2-16,24-12-3 15,-9 0-6-15,-20 0-66 16,-15-6-77-16,-36 2-163 16,-9 1-417-16</inkml:trace>
  <inkml:trace contextRef="#ctx0" brushRef="#br0" timeOffset="13294.9159">19714 11486 561 0,'0'0'153'0,"0"0"-85"16,0 0 19-16,0 0 44 15,0 0 5-15,102-31-14 16,-64 20-5-16,9 1-27 16,9 1-24-16,5 1-8 15,1 0-16-15,4 1-10 16,-5 1-16-16,1 0-14 16,-6 0 5-16,-5 4-7 0,-7-2 0 15,-8 2-51 1,-11 1-76-16,-13 1-83 0,-7 0-26 15,-5 7-119-15</inkml:trace>
  <inkml:trace contextRef="#ctx0" brushRef="#br0" timeOffset="13536.9961">19860 11656 880 0,'0'0'130'15,"0"0"-99"-15,0 0-30 16,0 0 35-16,0 0 60 16,0 0 17-16,0 0 9 15,134 39-50-15,-71-49-37 16,6-5-9-16,6-7-5 16,-2 2-11-16,-4-2-10 0,-2 3 0 15,-6 4-76-15,13-3-98 16,-18 7-52-16,-13 3-278 0</inkml:trace>
  <inkml:trace contextRef="#ctx0" brushRef="#br0" timeOffset="22786.3317">19693 11726 39 0,'0'0'88'0,"0"0"-10"0,0 0 7 16,123 14 5-1,-85-12-1-15,3-2-10 0,4 0-8 16,4 0-6-16,7 0-16 16,3-10-4-16,3-2-3 15,1 1-12-15,5 0-5 16,0 2-8-16,1 1-4 15,3 5-3-15,4 0-7 16,-2 3-2-16,3 0 0 16,2 0 0-16,-2 0-1 15,-2-5 0-15,-2-1-1 16,-5-5-6-16,-3-1 5 16,-2-6-6-16,-1-3-3 15,-5-3-19-15,-2-2-9 0,-3-2 12 16,-4-2 4-16,1-4 8 15,-8 0 8-15,1-4-2 16,-5-1 1-16,-2-3 7 16,-1-4 1-16,-3-3 0 15,-3-1 1-15,-1 0 12 16,-3-4 7-16,-3 0-7 16,-1-3 1-16,-3-2 8 15,0 1-2-15,-5-2 2 16,-3-3 5-16,-1 0 34 15,-5 0-26-15,0 0-14 16,-3-1-5-16,0 1-1 16,-5 3-2-16,-6 1 0 15,-3 3 23-15,-4 1-20 16,0 6-3-16,-5 2 1 0,-5 6 11 16,1 3-9-16,-5 0 10 15,-2 4-6-15,-3 0-8 16,-3 3-4-16,-2 1 7 15,-4 3 11-15,-6 2-9 16,-4 0 9-16,-1 3-4 16,-4 3-2-16,-4 2-5 15,-1 5 4-15,-1 0 0 16,-2 3 13-16,-2-1-5 16,3 4 1-16,-1 1 1 15,0-1 3-15,0 3-10 16,0 3-9-16,-2 0-3 0,6 0 0 15,0 5 5-15,2 4-4 16,-3 5-2-16,1-3 1 16,-3 4 3-16,-3 1 2 15,1 2-5-15,0 2 2 16,-4 1-3-16,4-2 4 16,-2 4 0-16,3-1 0 15,1 1 16-15,2 1-4 16,3-2-10-16,5 1 4 15,2-1-9-15,8 1 9 16,4 1 2-16,10-1-20 0,0 6 6 16,1 1-5-1,4 3-1-15,-3 6 10 0,2 2 0 16,3 5-5-16,3 1-6 16,3 2 2-16,2 6 9 15,7 2-2-15,4 4 1 16,4 2-1-16,4 1 0 15,0 3 6-15,6-1 3 16,8 0 1-16,1-3 2 16,6-2-3-16,0 0-8 15,3-1 2-15,5 0-2 16,5 0 14-16,7 1 1 16,3-1 0-16,8-6-9 15,2-4-3-15,6-7 1 16,2-1-7-16,3-4 6 0,1-3-4 15,0-1-8-15,-2-2 11 16,-4-1-3-16,-4-5 7 16,-1-3 3-16,-3-2 2 15,-1-4-7-15,1-5-7 16,-3-2 3-16,3-5-2 16,-2-1 4-16,-2-4 5 15,5 0 0-15,-4 0-4 16,4-4 3-16,-5-4-5 15,-1 1-4-15,-1-3 1 16,-4 1-7-16,-5 1 8 16,-3-1-7-16,-2 1 5 15,-9 2-7-15,-5-1 2 16,-6 0-1-16,-4 2 0 16,-1 1 5-16,-4 1-6 0,-3 0 0 15,0 3-22-15,-23 0-72 16,-11 13-141-16,-28 7-831 0</inkml:trace>
  <inkml:trace contextRef="#ctx0" brushRef="#br0" timeOffset="44644.039">24461 9415 859 0,'0'0'179'0,"0"0"-21"15,0-82 81-15,-2 64-31 16,-3 18-71-16,2 5-81 16,-12 44-44-16,-10 33 11 15,-16 25 17-15,-2 0-10 16,5-22-9-16,5-27-5 15,5-12-9-15,-3 6 4 16,-3 3-10-16,2 1 0 16,6-14-1-16,10-15-8 15,10-11-34-15,6-16-8 16,0 0 22-16,3-18 2 0,15-9-4 16,1-4 11-1,3 0 12-15,-1 3 6 0,0 8 0 16,0 10 0-16,2 4-6 15,-2 6-2-15,4 2 0 16,6 16 2-16,3 3 7 16,1 5-1-16,6 0 1 15,2-4 6-15,2-4-5 16,3-6-1-16,-3-12 1 16,-3 0-1-16,-4-7-5 15,-7-17 3-15,-10-4-6 16,-5-3 8-16,-6 5 2 0,-8 5 28 15,-2 7 26-15,0 5 11 16,0 8-7-16,0 1-40 16,0 5-20-16,0 16-1 15,-6 5 1-15,-5 7 7 16,2-1-6-16,0-5-1 16,1-6-49-16,4-20-105 15,1-1-198-15,-2-2-146 0</inkml:trace>
  <inkml:trace contextRef="#ctx0" brushRef="#br0" timeOffset="44769.424">24670 9608 593 0,'0'0'35'16,"0"0"-35"-16,0 0-1 15,0 0-45-15,50 101-168 0</inkml:trace>
  <inkml:trace contextRef="#ctx0" brushRef="#br0" timeOffset="45301.4783">24916 9854 757 0,'0'0'101'15,"0"0"-61"-15,0 0 37 16,-9 88 14-16,8-55-4 15,-2-3-21-15,3-2-43 16,0-4-10-16,0-5-11 0,0-11-2 16,0-6-19-1,0-2 11-15,4-12 8 0,7-16-9 16,8-7 8-16,1 0 1 16,0 0 0-16,1 4 16 15,0 8 27-15,-8 8 37 16,0 6-5-16,-2 7-20 15,-1 2-14-15,2 0 4 16,1 13 6-16,2 6-19 16,3 3-14-16,2 4-8 15,1-1-9-15,1-2 5 16,0-7-5-16,2-4-1 16,0-10-19-16,1-2-20 0,1-10-3 15,1-13 4 1,-5-6-6-16,-6-6 15 0,-4 0 23 15,-7-3 6-15,-5 7 0 16,0 4 1-16,-7 8 15 16,-9 7 16-16,-1 7 0 15,-1 5-15-15,1 5-7 16,0 16-8-16,2 4-1 16,8 6-1-16,7 3 1 15,0-1-1-15,18 0-50 16,13-9-92-16,11-6-52 15,25-18-55-15,-12 0-76 0</inkml:trace>
  <inkml:trace contextRef="#ctx0" brushRef="#br0" timeOffset="45801.7827">25602 9856 447 0,'0'0'221'0,"0"0"42"16,0 0-59-16,0 0-12 16,0 0-12-16,-33-82-62 15,29 82-49-15,-1 0-55 16,-4 15-13-16,-1 7 0 15,-3 7 0-15,0 3 11 16,5-1-12-16,1-3 1 16,6-6-1-16,1-3-25 15,0-12-32-15,15-7-13 16,2 0 25-16,5-13 3 16,-1-11 10-16,1-3 15 15,-5-1 11-15,1 3 4 0,-5 4 2 16,-6 4 24-16,-2 7 31 15,-3 1 20-15,-2 6-11 16,0 3-18-16,0 0-46 16,0 4 0-16,0 17 0 15,0 6 0-15,0 6 0 16,0 5 6-16,8-3-5 16,2-4 2-16,4-5-3 15,0-7 1-15,-1-10 0 16,2-8 0-16,-2-1 0 15,-3-10 5-15,1-13 2 16,-5-6-8-16,1-2 1 16,-3 1 8-16,2 3 8 0,-1 8 23 15,1 4-10 1,-3 7-8-16,0 6-6 0,-1 2-16 16,4 0 0-16,3 16 0 15,-2 3 2-15,3 3-2 16,-1 3-31-16,0 4-102 15,-4-6-212-15,0-9-425 0</inkml:trace>
  <inkml:trace contextRef="#ctx0" brushRef="#br0" timeOffset="46021.3032">26033 9682 1200 0,'0'0'193'0,"0"0"69"0,0 0-91 15,0 0-88-15,0 0-54 16,0 0 8-16,0 0 35 16,14 107-30-16,-7-63-12 15,0-3-19-15,-3-5-10 16,-2-4-1-16,-2-8-4 16,0-8-96-16,0-16-109 15,0 0-288-15,-2-18-519 0</inkml:trace>
  <inkml:trace contextRef="#ctx0" brushRef="#br0" timeOffset="46205.1438">25916 9821 1335 0,'0'0'170'0,"0"0"-57"16,144 0 0-16,-81 0-26 15,-3-3-52-15,-10 3-35 16,-18 1-10-16,-13 13-238 16,-19 1-538-16</inkml:trace>
  <inkml:trace contextRef="#ctx0" brushRef="#br0" timeOffset="47091.2504">24531 10793 836 0,'0'0'175'0,"0"0"-42"16,0 0 138-16,0 0-14 15,0 0-64-15,0 0-43 0,0 0-73 16,-17-48-40 0,-4 68-22-16,-7 7 7 0,1 5 3 15,-2-1-10 1,5 2-5-16,8 0-7 0,5-5-2 15,8-1-1-15,3-8 0 16,0-7-18-16,6-8-40 16,12-4 1-16,3-5 11 15,3-20-2-15,-3-9 11 16,-1-6 11-16,-3 2 21 16,-4 8 5-16,-4 3 0 15,-5 10 1-15,-3 5 0 16,-1 9 12-16,0 3-6 15,0 0-7-15,0 13-2 0,-1 10 1 16,-1 4 1-16,0 2 0 16,2-2 0-16,2-2-35 15,14-5-83 1,9-10-78-16,3-5 7 0,3-5 67 16,-3-2 47-16,-1-15 45 15,-9-2 21-15,-5-2 9 16,-3 1 40-16,-8 1 63 15,-2 4 46-15,0 5 3 16,0 2-14-16,0 7-22 16,0 1-53-16,0 0-43 15,0 4-20-15,0 12 1 16,0 3 0-16,11 3 1 0,5-3-1 16,6-5-1-16,4-5 2 15,4-7-2-15,1-2-1 16,1-10-22-16,-7-13-9 15,-4-11 8-15,-10-7 11 16,-9-13 12-16,-2-9 1 16,-8-3 0-16,-9 2 1 15,-5 11 21-15,8 17 41 16,4 15 9-16,4 17 4 16,3 4-60-16,3 14-16 15,0 24 0-15,9 14-1 16,4 9 1-16,3 5 0 15,-2 0 0-15,-1-8 0 0,-3-4-4 16,-5-11-84 0,1-11-51-16,-6-15-131 0,0-8-217 15,0-9 75-15</inkml:trace>
  <inkml:trace contextRef="#ctx0" brushRef="#br0" timeOffset="47289.5566">24915 10761 628 0,'0'0'140'0,"0"0"-7"16,0 0 43-16,0 0-10 15,100 51-5-15,-78-27-24 0,-5 3-48 16,-5-2-40 0,-10 2-30-16,-2-4-7 0,0-4-12 15,-14-5-28-15,-14-14-145 16,3 0-132-16,1-14-343 0</inkml:trace>
  <inkml:trace contextRef="#ctx0" brushRef="#br0" timeOffset="48180.4937">24996 10553 540 0,'0'0'285'0,"0"0"-213"16,0 0-61-16,0 0-9 15,0 0 24-15,0 0-12 16,0 0-5-16,75 91 4 15,-56-69-12-15,1-7-1 16,-5 0 10-16,0-4 54 16,-2 0 17-16,-1 2 19 15,3 2 4-15,-2 3 8 0,2 2-23 16,1 3-20-16,-2 1-22 16,4 0-8-16,-6-1-18 15,-1-5-10-15,-4-4-10 16,-2-5 5-16,-2-9-5 15,-3 0 17-15,0 0 11 16,0-20-18-16,0-7-10 16,2-6-2-16,6-3-8 15,4 1-7-15,2 4-8 16,5 10 1-16,-1 3-2 16,5 9-2-16,-3 8 9 0,1 1-5 15,1 0-11-15,-2 0-14 16,-5 1 0-16,1 3 34 15,-5-3 7-15,-5-1 7 16,1 0 1-16,-6 0 82 16,-1-3 14-16,0-5-15 15,0 0 1-15,0 2 5 16,-8 6-19-16,-5 0-23 16,-2 0-19-16,-4 12-12 15,-2 11-8-15,-1 4-5 16,5 3-1-16,3-2 0 15,5 1 1-15,4-4-2 16,5-5 0-16,0-5-8 16,4-5-46-16,7-10-12 15,6 0 6-15,-1 0-7 0,-2-14-6 16,0-5 20-16,-3 0 36 16,-3-5 10-16,-2 5 7 15,-5 2 0-15,0 5 12 16,-1 2 13-16,0 7 22 15,0 3-15-15,4 0-26 16,-1 3-6-16,4 13-2 16,4 1 2-16,4 3-1 15,7 0 1-15,3-6 0 16,1-2 0-16,4-6-19 16,1-6-25-16,-4 0-14 15,-4-9-53-15,-5-11 15 0,-9-9 60 16,-4-8 35-16,-5-7 1 15,0-7 28-15,-11-3 23 16,-2 6 12-16,2 9 47 16,4 12 20-16,1 15-27 15,6 11-55-15,0 1-47 16,0 22-1-16,16 14 0 16,3 7 0-16,3 8 0 15,-4 2 1-15,-1-3-1 16,-6-4 0-16,-5-5-85 15,-6-6-84-15,0-12-209 16,0-11-167-16</inkml:trace>
  <inkml:trace contextRef="#ctx0" brushRef="#br0" timeOffset="48363.4813">25624 10619 431 0,'0'0'608'0,"0"0"-563"15,0 0-14-15,0 0 16 16,0 0 18-16,93 12-21 16,-61 4-22-16,-2 6-9 15,-6-2-13-15,-3 1-97 16,-7-7-146-16,-3-6-372 0</inkml:trace>
  <inkml:trace contextRef="#ctx0" brushRef="#br0" timeOffset="49165.8982">25869 10558 914 0,'0'0'134'16,"0"0"67"-16,0 0-30 15,0 0-43-15,0 0-90 16,0 0-37-16,0 0 5 16,16 32-5-16,-4-3 0 15,0 4-1-15,-2 0 1 16,2-2-1-16,-5-4-44 15,-2-6-33-15,-1-8-23 16,0-7 10-16,-3-6 30 0,0 0 48 16,4-13 0-1,-1-11-1-15,1-4 13 0,2-1 0 16,2 0 7-16,-3 6 22 16,4 1 14-16,-3 10-2 15,2 4-7-15,-3 5-6 16,3 3-19-16,-1 0-9 15,0 3 1-15,2 10 6 16,1-2-6-16,2 3 8 16,-3-3-9-16,1-3-18 15,1-4-20-15,-2-4 13 16,1 0 12-16,-1-12-6 16,0-5-2-16,-6-2 9 15,-1 0 12-15,-3 1 0 16,0 3 35-16,0 7 23 0,0 2 16 15,-4 6-6-15,-6 0-32 16,-1 4-27-16,1 9-7 16,3 3 5-16,-2 4-7 15,8 0 0-15,1 2 0 16,0-5-23-16,5-2-50 16,7-6-14-16,3-6 8 15,-1-3 29-15,1 0 16 16,3-10-4-16,-7-4 16 15,2-1 22-15,-3 0 0 16,-6 2 34-16,-1 2 41 16,0 3 13-16,-2 3-5 15,-1 5-22-15,0 0-47 0,3 0-14 16,-2 2-20 0,0 9 19-16,4 3 0 0,-2 2 1 15,-1 1 1 1,0-3-1-16,1-4-25 0,-3-5-43 15,2-3-26-15,3-2 34 16,0-2 44-16,7-17 15 16,2-6 1-16,1-4 15 15,4-3 33-15,-2 4 11 16,5 2-4-16,1 10-17 16,0 8-14-16,7 8-9 15,-3 0-8-15,6 17-5 16,6 28-2-16,-9-3-90 15,-9-2-218-15</inkml:trace>
  <inkml:trace contextRef="#ctx0" brushRef="#br0" timeOffset="50217.1204">23973 9408 565 0,'0'0'99'0,"0"0"40"15,0 0 75-15,0 0-20 16,0 0-29-16,0 0 13 16,0 0-28-16,-20-77-21 15,20 77-40-15,0 11-39 16,0 31-32-16,4 39 43 16,9 37 39-16,1 20-11 15,-1 15-4-15,3-3-5 0,-4-5-7 16,-1 7-3-16,-3 7-24 15,2-4-18-15,-3-3-11 16,-2-13-1-16,1-9-2 16,-6-10-1-16,0-13 0 15,0-11 1-15,0-17-4 16,-8-16-4-16,0-16-4 16,2-1 3-16,-2 6-5 15,2 4 0-15,0 5 0 16,5-8 1-16,0-8-1 15,1-9 0-15,0-9 0 16,0-7 0-16,0-10 0 0,0-5 1 16,2-5-1-1,10 0 0-15,9-6 2 0,11-9-1 16,14-4 0-16,24-4 0 16,27-1-1-1,35 1 0-15,27 1 0 0,10 2 0 16,6 2 0-16,-6 7 0 15,1 1-6-15,0 2 6 16,-5 2-1-16,-8-1-7 16,-5 0 8-16,-11-4 0 15,-13 0 1-15,-6-3-1 16,-7-2 6-16,-23 2-5 16,-16 1 0-16,-21 4 7 0,-7 3-2 15,0-1-6 1,2-1 1-16,-2 1 1 0,-17 2 7 15,-12 0-9-15,-8 0 0 16,-11-1 0-16,0-5-35 16,-51-23-99-16,-4 2-166 15,-14-8-445-15</inkml:trace>
  <inkml:trace contextRef="#ctx0" brushRef="#br0" timeOffset="50763.4078">24131 9227 694 0,'0'0'130'0,"0"0"-57"15,121 0 91-15,-4-2 12 16,66-4 7-16,40-3-2 15,24-2-23-15,3-3-38 16,-22 6-35-16,-18 0-26 16,-28 2-26-16,-44 5-18 0,-49-1-5 15,-34 2-9-15,-27 0 0 16,-11-1-1-16,-11 0-39 16,-40-11-21-16,-21 2-164 15,-21-4-625-15</inkml:trace>
  <inkml:trace contextRef="#ctx0" brushRef="#br0" timeOffset="51199.2084">24820 8601 905 0,'0'0'138'0,"0"0"-41"15,0 0 24-15,0 0-25 16,0 0 23-16,93 74 9 15,-63-21-33-15,3 5-1 16,0 1-26-16,-5-4-27 16,-5-9-22-16,-4-10-6 0,-4-11-12 15,-4-12 0 1,-4-12-1-16,-2-1 21 16,2-22 1-16,2-17-13 0,0-9-9 15,-3-11-9-15,4-3-20 16,-5 1-27-16,-1 6-30 15,-2 17 1-15,2 13-30 16,3 25-109-16,-2 0-296 16,0 14-105-16</inkml:trace>
  <inkml:trace contextRef="#ctx0" brushRef="#br0" timeOffset="51910.9632">25378 8634 933 0,'0'0'142'16,"0"0"87"-16,0 0 25 15,0 0-66-15,-101-38-63 16,81 46-66-16,0 20-31 16,3 9 0-16,0 8-5 15,8 4-9-15,7-4-6 16,2-1-1-16,0-7-6 15,9-10 0-15,9-8-1 16,1-12-18-16,3-7-13 16,0-1-9-16,0-21 9 15,-3-7 5-15,-3-6 10 16,-3-5 6-16,-5-1 9 16,-2 6 0-16,-2 5 1 0,-4 8 1 15,0 7 12 1,0 11 26-16,0 4-6 0,0 1-33 15,-7 20-8-15,3 8 8 16,-3 6 0-16,6 2 1 16,1 1 0-16,0-3 5 15,10-4-6-15,9-7 0 16,5-10 0-16,-2-6-16 16,1-8-15-16,1 0 0 15,-4-14-1-15,-5-7 3 16,-4-4 6-16,-2 5 21 0,-6 1 1 15,-1 3 0 1,-2 5 1-16,0 4 15 0,0 7 8 16,0 0-23-16,1 2-3 15,7 12-3-15,1 5 6 16,7 5 0-16,7-4 0 16,4-2 0-16,2-6 1 15,4-4 0-15,-2-6-1 16,-6-2 2-16,-2-2-1 15,-7-11 6-15,-5 1-5 16,-3 1 0-16,-2 3 9 16,-5 5 22-16,1 3-19 15,2 3-14-15,0 16-2 16,3 6 2-16,0 2 0 16,-2 0-1-16,0-4 1 0,-4-4-31 15,-1-8-67-15,0-11-142 16,-1-8-114-16,-10-12-607 0</inkml:trace>
  <inkml:trace contextRef="#ctx0" brushRef="#br0" timeOffset="52037.1526">25679 8415 392 0,'0'0'196'15,"0"0"-196"-15,0 0-1 16,47 120 1-16,-19-73-172 0</inkml:trace>
  <inkml:trace contextRef="#ctx0" brushRef="#br0" timeOffset="52897.1351">25885 8807 316 0,'0'0'93'16,"0"0"39"-16,0 0-56 16,0 0 1-16,0 0-11 15,0 0 5-15,0 0 13 16,48 49-27-16,-39-57 23 16,-7-9-18-16,-2-4 0 15,0-4 3-15,-1-2-5 0,-12 2 2 16,-1 3 3-16,-1 5 40 15,4 9 13-15,4 3-47 16,6 5-43-16,1 0-28 16,0 12-10-16,0 12 10 15,0 6 1-15,6 5 0 16,9-2 1-16,1 0-2 16,3-7-27-16,1-5-37 15,-1-8-31-15,-3-9 14 16,-1-4 34-16,-4-3 38 15,-3-16 8-15,-4-7 1 16,-2-6 0-16,-2 1 18 16,0-1 19-16,0 2 26 0,0 10-1 15,0 7-12-15,0 9 10 16,0 4-28-16,0 3-32 16,0 17-2-16,5 10 2 15,1 9 6-15,-4 1-6 16,3-1 6-16,-2-4-6 15,-1-8 0-15,6-6 1 16,-5-11-1-16,2-5 0 16,-2-5 7-16,3-10 9 15,1-12-8-15,1-8-8 16,-2-4-1-16,2 1-1 16,1 4 1-16,-4 5 0 0,0 9 0 15,-4 8 1 1,-1 6 2-16,0 1-2 0,0 1-9 15,3 14 8-15,0 7-7 16,5 0 8-16,5 0 0 16,4-3 2-16,1-8 3 15,2-2-4-15,4-9 0 16,-5 0 1-16,-1-10 4 16,-2-11-6-16,-6-6 0 15,-3-6 1-15,-7 0 5 16,0 2 10-16,0 4 35 15,0 9 35-15,0 6-9 16,-1 11-29-16,1 1-48 0,0 10-6 16,0 14 4-1,0 6 2-15,0 6 0 0,0 1 0 16,0 0-23-16,2-7-68 16,4-3-67-16,-1-10-101 15,0-8-88-15,-3-5-227 0</inkml:trace>
  <inkml:trace contextRef="#ctx0" brushRef="#br0" timeOffset="53027.7886">26237 8839 780 0,'0'0'182'0,"0"0"6"16,0 0-106-16,0 0-41 16,0 0-21-16,0 0-13 15,120-63-7-15,-77 53-109 16,-4-5-277-16</inkml:trace>
  <inkml:trace contextRef="#ctx0" brushRef="#br0" timeOffset="53249.0995">26387 8329 1137 0,'0'0'181'0,"0"0"-121"15,93 3 51-15,-38 22 41 16,10 17-9-16,6 28-3 16,-6 29-26-16,-28 30-53 15,-37 13-35-15,-58-2-14 16,-79 1-12-16,-73-13-6 16,23-29-267-16,-16-21-1374 0</inkml:trace>
  <inkml:trace contextRef="#ctx0" brushRef="#br0" timeOffset="67768.3454">973 11527 702 0,'0'0'166'0,"0"0"-17"16,0 0 95-16,0 0-13 15,0 0-68-15,0 0-17 16,-17 0-51-16,17 0-53 16,0 0-27-16,7 0-12 15,9-8 3-15,19-3-5 16,9-3-2-16,9-4-14 16,2 3-127-16,7 2-139 15,-17 4-93-15,-14 6-361 0</inkml:trace>
  <inkml:trace contextRef="#ctx0" brushRef="#br0" timeOffset="67935.4655">1024 11720 1013 0,'0'0'142'0,"0"0"-112"16,0 0 44-16,0 0-16 15,0 0-13-15,0 0 0 16,0 0-22-16,125-57-23 15,-50 8-10-15,-15 6-189 16,-13 2-453-16</inkml:trace>
  <inkml:trace contextRef="#ctx0" brushRef="#br0" timeOffset="68152.0325">1013 11311 1400 0,'0'0'167'0,"0"0"-139"16,0 0-28-16,0 0-11 16,0 0 11-16,177 45 35 15,-83-13 3-15,-5 6-13 16,-17 8-12-16,-27 15-5 16,-25 35-7-16,-37 51-1 15,-80 18-22-15,-9-30-215 16,-23-29-362-16</inkml:trace>
  <inkml:trace contextRef="#ctx0" brushRef="#br0" timeOffset="76335.242">2479 11453 87 0,'0'0'91'15,"0"0"-64"-15,0 0-10 16,0 0 18-16,0 0-6 16,0 0 20-16,0-21 9 15,0 20-25-15,0 1-4 16,0-5 2-16,0 4-3 0,0 1-5 16,0 0-3-16,0 0-10 15,0 0-9-15,0 0 0 16,0 0 0-16,0 0 6 15,0 0-5-15,0 0-2 16,0 0 7-16,0 0-7 16,0 0 0-16,0 0 1 15,0 0-1-15,0 0 0 16,0 0 1-16,0 0 5 16,0 0-6-16,0 0 1 15,0 0 2-15,0 0-3 16,0 0 1-16,2 0 0 0,-1 1-1 15,3 4 2-15,0 0-2 16,-1 1 1-16,7 10-1 16,-5-1 0-16,2-1-148 0</inkml:trace>
  <inkml:trace contextRef="#ctx0" brushRef="#br0" timeOffset="83174.6455">2804 15076 728 0,'0'0'101'16,"0"0"-72"-16,0 0 13 15,0 0 29-15,0 0 14 16,0 0 9-16,-76-82 3 16,57 69-14-16,4 1-12 15,-6-1 3-15,-4 0 12 16,-6 1-35-16,1 0-9 15,-6 1-4-15,-7 3-9 16,-7 2 2-16,-4 2-15 16,-10 4 3-16,-5 0 1 0,-5 8-4 15,0 11 0-15,4 0-4 16,2 3-2-16,6 0 12 16,4 2-3-16,7-2 3 15,1 2 0-15,5 2-6 16,5-1-7-16,0 3 4 15,1 1-2-15,0 2-3 16,2 6-6-16,0 3 3 16,2 5-5-16,4 5 0 15,8 4 0-15,7 15 0 16,7 19 0-16,8-3 0 16,1-8 1-16,0-7 0 15,10-16 0-15,7 11 0 16,6 3-1-16,4 4 2 15,3-5 10-15,1-1-10 0,3-4-1 16,0-4 0 0,4-4 0-16,4-3 1 0,6-3-2 15,5-4 0-15,8-1 0 16,1-5 0-16,7-6 2 16,0-8-1-16,-6-5 0 15,4-5 5-15,-6-7 1 16,-6-7-1-16,0 0 4 15,1-10 6-15,2-11 8 16,-2-5-6-16,2-7 1 16,4-4 0-16,-4-6 2 15,3-2 5-15,-5-2 2 16,-4 2-7-16,-4 0 5 0,-8 0 3 16,0 2-6-16,-10-1-5 15,-3-3 12-15,-2-1-10 16,-5-8 1-16,-4-2-4 15,-3-8 0-15,-5-13-5 16,-8 4 2-16,0-3-5 16,-3 5 7-16,-17 11-9 15,-1-2 14-15,-10 3-5 16,0 5-4-16,-6 3 0 16,-1 5-3-16,4 6 3 15,-2-1-4-15,-1 7-7 16,5 1 0-16,-2 1 1 15,0 5-1-15,2 3 6 16,2 1-6-16,0 4 0 0,3 5 0 16,1 3-1-16,3 6 0 15,0 4-1-15,0 3-1 16,1 0 1-16,-3 0-9 16,4 9 3-16,-3 9-2 15,2 2-6-15,3 7-54 16,4 7-46-16,15 23-79 15,0-7-104-15,0-8-513 0</inkml:trace>
  <inkml:trace contextRef="#ctx0" brushRef="#br0" timeOffset="83835.9616">8539 15649 1298 0,'0'0'205'15,"0"0"-156"-15,0 0-34 16,0 0-5-16,91-22 28 15,-39 8 0-15,11-5-18 16,4 1-14-16,-3 3-6 16,11 8-59-16,-20 4-185 0,-22 3-137 0</inkml:trace>
  <inkml:trace contextRef="#ctx0" brushRef="#br0" timeOffset="84026.7251">8506 15939 876 0,'0'0'357'16,"0"0"-272"-16,0 0-53 15,0 0 54-15,142-21 4 16,-86 3-31-16,1 0-24 16,-4 2-35-16,-13-1 0 15,-14 1-125-15,-15 2-195 0,-11 2-755 16</inkml:trace>
  <inkml:trace contextRef="#ctx0" brushRef="#br0" timeOffset="84401.158">8432 15189 1172 0,'0'0'190'16,"0"0"-113"-16,0 0-63 16,0 0-4-16,0 0 96 0,-47 149 17 15,1-53-18 1,-12 23-25-16,3-11-14 0,15-23 11 16,14-26 2-16,21-18-29 15,5 8-22-15,0 3-17 16,12 6 0-16,21-8-4 15,14-7 2-15,24-7 6 16,30-9-2-16,30-18 2 16,9-9-2-16,-8-21 6 15,-11-16-11-15,-33 1-7 16,-21 8 7-16,-19 6-8 16,-12 5-1-16,-2-1-48 0,-13 18-72 15,-8 0-150 1,-13 12-520-16</inkml:trace>
  <inkml:trace contextRef="#ctx0" brushRef="#br0" timeOffset="89626.9379">23277 16414 342 0,'0'0'64'16,"0"0"-47"-16,0 0 7 16,-101-76 18-16,56 52-10 15,-6 1-19-15,-14-5-4 16,-23 3-9-16,-44-4-38 0,13 6-104 16,6 4-54-16</inkml:trace>
  <inkml:trace contextRef="#ctx0" brushRef="#br0" timeOffset="99501.9366">10888 10830 745 0,'0'0'97'0,"0"0"-88"15,0 0-9-15,0 0 0 16,127-10 10-16,-72 26 23 16,4 13 17-16,4 16-9 0,-1 24 2 15,-9 27 38-15,-20 28-17 16,-20 12 1-16,-13-8-1 15,-11-14 16-15,-5-32 8 16,4-21-24-16,6-14-6 16,6-5-26-16,0 3-14 15,0 5-8-15,13 0-9 16,6-13-1-16,4-14 6 16,8-16-6-16,4-7 0 15,7-20 0-15,7-17 0 16,0-10-15-16,1-7 8 15,-7 0-11-15,-1 5 7 0,-8 9 10 16,-7 14 0 0,0 14 1-16,-7 12 0 0,3 15 32 15,8 39 29-15,12 44 47 16,3 41 0-16,2 15-20 16,-7 4-28-16,-7-20 58 15,-3-21-56-15,-2-8-7 16,0-8-15-16,-4-10 1 15,-4-7-24-15,-1 9-3 16,-4-3 0-16,-9-11 5 16,0-12-9-16,-6-18 8 15,-1-1-7-15,0 6-4 16,0 11 1-16,0 4 0 0,-1-1-7 16,-15-7 10-16,-4-7 1 15,-5-7-3-15,-3-9 3 16,-6-7 8-16,-3-11-2 15,-8-7-6-15,-8-8-1 16,-5-4-10-16,-8-1-1 16,-5 0 0-16,-2 0-9 15,-2 0-24-15,7 0-35 16,1 0-48-16,-8 0-66 16,17 0-135-16,6 0-619 0</inkml:trace>
  <inkml:trace contextRef="#ctx0" brushRef="#br0" timeOffset="120162.1134">22491 3250 477 0,'0'0'123'16,"0"0"98"-16,0-104 29 15,0 61 38-15,0 8 7 16,0 9-48-16,0 10-8 15,0 8-72-15,-2 8-78 16,2 9-51-16,0 38-32 16,0 36 7-16,6 25 42 15,6-1-14-15,-2-20-19 16,-1-28-4-16,1-16-17 16,-2 9 10-16,0 0-11 15,3 5-37-15,-3-13-102 0,-6-11-117 16,-1-11-232-16,-1-19-319 0</inkml:trace>
  <inkml:trace contextRef="#ctx0" brushRef="#br0" timeOffset="120381.7435">22691 3094 1249 0,'0'0'323'0,"0"0"-62"15,0 0-73-15,0 0-78 16,0 0-57-16,0 0-41 15,4 122 37-15,10-20 14 16,0-1-12-16,-2-18-28 0,-4-24 1 16,-7-14-11-1,1 5-7-15,-2-1-6 0,0 2-45 16,0-10-108-16,-24-11-110 16,-3-13-290-16,-4-10-156 0</inkml:trace>
  <inkml:trace contextRef="#ctx0" brushRef="#br0" timeOffset="120740.2886">22019 3670 1196 0,'0'0'227'16,"0"0"-201"-16,0 0 121 16,109 72 32-16,-9-36-38 15,28 2-14-15,8-5-24 0,-9-12-16 16,-17-13-23-1,-15-8-23-15,-13 0-21 0,-14-5-19 16,-15-9-1-16,-10-4-18 16,4-7-63-16,-2-8-31 15,-4-11-19-15,-12-3 42 16,-10-1 36-16,-13 6 46 16,-6 3 7-16,0 7 52 15,-3 10 25-15,-7 8 19 16,0 6 21-16,4 8-21 15,-2 8-56-15,-2 28-28 16,-7 17 38-16,-4 11 20 16,0 12-9-16,-5 2-18 0,1-2-24 15,-1 1-12-15,-26 31-7 16,9-17-125-16,-11-10-338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45:01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14382 561 0,'0'0'104'16,"0"0"-30"-16,0 0 69 15,-90-68 22-15,56 49-29 16,-4 0-16-16,-4 1-10 15,1-1-5-15,-5 2 24 16,-3 3-50-16,0 1-22 16,-5 3-16-16,-1 4 14 15,-3 0-21-15,-2 6-5 16,-1 0 20-16,-3 3-26 16,-4 11-7-16,-1 4-7 15,1 5 8-15,-1 7-9 16,0 4-2-16,3 9-6 15,1 1 7-15,0 2-6 0,-4 4 8 16,3-1 6 0,-2-1-6-16,5 1-8 0,6 0 10 15,0 2-1-15,11 2 5 16,2-1-15-16,6 3 16 16,2 3-4-16,8 0-3 15,4 7-2-15,3 3 2 16,1 15 2-16,-3 15 0 15,6 17-2-15,5 7-1 16,10-8-2-16,2-10-5 0,13-15 6 16,8-14-1-16,0-14 3 15,2-12-8-15,4 0 7 16,12 5-7 0,10 8 8-16,16 5-8 0,22 1 0 15,27-5 8 1,23-7 3-16,10-11 4 0,-10-15 1 15,-12-19-10-15,-10-5-1 16,-4-6 3-16,-2 0 4 16,-8 0 12-16,-19-10-7 15,-14 0-4-15,-17-1-13 16,-1-3 14-16,8-7-6 16,6-9-2-16,10-9 2 15,-9-6 6-15,-4-5 13 16,-13 0-10-16,-2-2 1 0,-10 1 4 15,-4 1-1-15,-6-2 6 16,-5 1-2-16,-2 0 1 16,-5-2 5-16,-2-7 3 15,-1-16-8-15,0 1-14 16,-4-2 2-16,-4-4-5 16,-3 15-1-16,0-9-3 15,0 4 6-15,-16 3 3 16,-5-1 5-16,-7 2-3 15,-3 1-9-15,-4 1-1 16,-6 3 2-16,-7-1-1 16,-4 5-2-16,-4-1-5 15,-1 5 5-15,-4 6 0 0,2 4-5 16,4 2 0 0,2 1 0-16,5 6 7 0,4 4-2 15,-1 1-6-15,8 6-1 16,3 3 1-16,0 5 0 15,3 3 0-15,3 6 0 16,-1 0 0-16,5 5-1 16,1 2-8-16,2 0 3 15,3 0 5-15,2 0 0 16,2 1-8-16,6 4 1 16,-2-1-11-16,4 2-42 15,3 3-38-15,1 4-30 0,2 4-63 16,5 21-75-1,12-1-234-15,0-8-482 0</inkml:trace>
  <inkml:trace contextRef="#ctx0" brushRef="#br0" timeOffset="1906.1802">10594 13743 1098 0,'0'0'149'15,"0"0"-35"-15,0 0-57 16,0 0-37-16,0 0 11 15,-16 111 38-15,16-57-15 16,0 1-17-16,0-7-26 16,3-9-5-16,2-8-3 0,-1-12-2 15,-2-9 1 1,-1-7 5-16,-1-3 18 0,0-11 49 16,0-22-15-16,-9-13-39 15,-4-12-11-15,1-12 3 16,0-5-11-16,2 3 7 15,6 9 3-15,4 11-5 16,0 17 1-16,2 16-6 16,15 13 0-16,7 6-1 15,6 12-1-15,4 14 0 16,0 7 1-16,-2 3 0 16,-7 0 0-16,-5 0 0 15,-8-7 6-15,-3-4-5 0,-6-9-1 16,-3-7 2-1,0-7 7-15,0-2 37 0,0-2 51 16,-14-21-22 0,-5-6-50-16,1-7-16 0,3-2-8 15,9 5 0-15,5 5 0 16,1 13 0-16,0 8-1 16,12 7-1-16,10 0-15 15,5 20 10-15,6 7 6 16,-1 4-2-16,0 7 1 15,-4 3 1-15,3-3 0 16,-2 1-54-16,13-6-99 16,-6-9-95-16,-6-13-300 0</inkml:trace>
  <inkml:trace contextRef="#ctx0" brushRef="#br0" timeOffset="2235.9503">11137 13468 687 0,'0'0'166'15,"0"0"-111"-15,0 0 76 16,-45 105 34-16,42-71-49 16,3-3-27-16,0-3-17 15,15-5-25-15,7-2-15 16,4-4 0-16,7-4-5 0,1 0-11 15,-4 1-10-15,1-5-5 16,-12 0 4-16,-4-1-5 16,-12 2 0-16,-3-1 0 15,-7 7 27-15,-16 1 14 16,-11 4-10-16,-7-2-15 16,-4-2-16-16,3-4-13 15,5-8-79-15,11-5-119 16,12-7-131-16,12-9-595 0</inkml:trace>
  <inkml:trace contextRef="#ctx0" brushRef="#br0" timeOffset="2530.3845">11562 13398 1111 0,'0'0'215'16,"0"0"-20"-16,0 0-22 15,0 0-69-15,0 0-69 16,0 0 38-16,-9 98 21 16,9-45-18-16,13 1-23 15,8-2-13-15,7-3-8 16,6-10-11-16,7-6-9 15,4-11-12-15,3-12 0 16,0-10-25-16,12-19-108 16,-15-15-148-16,-11-5-539 0</inkml:trace>
  <inkml:trace contextRef="#ctx0" brushRef="#br0" timeOffset="2711.0699">11753 13619 1126 0,'0'0'186'16,"0"0"-103"-16,0 0-38 15,0 0-7-15,0 0 13 16,105-35-22-16,-63 13-29 16,-1-14-61-16,-12 7-205 0,-14 2-450 15</inkml:trace>
  <inkml:trace contextRef="#ctx0" brushRef="#br0" timeOffset="2868.3551">11508 13367 1026 0,'0'0'144'0,"0"0"-107"15,0 0-15-15,143-87 8 16,-36 49-24-16,-14 5-6 15,-31 15-220-15</inkml:trace>
  <inkml:trace contextRef="#ctx0" brushRef="#br0" timeOffset="6465.7863">10956 13655 544 0,'0'0'142'16,"0"0"20"-16,0 0 23 16,0 0-14-16,0 0-12 15,-39-90-8-15,30 78-23 16,-1 5-13-16,-3 1-9 15,-5 3 1-15,2 3-31 16,-7 0-16-16,-2 10-28 16,-3 14-18-16,3 8 0 15,-1 9 4-15,5 1 7 0,6 1-3 16,6-1-7 0,4-5 10-16,5-7-16 0,0-4 1 15,18-5 5-15,3-4 3 16,6-6-2-16,4-1 4 15,7-6 9-15,0-1 2 16,2-1 3-16,-5-2-14 16,-1 0-7-16,-9 4-1 15,2 0-11-15,-9 2 1 16,-5-1 9-16,2 3-2 16,-7 1 6-16,0 2 5 15,-3 0 6-15,-2 2-1 16,-3 1 6-16,0 3-2 0,0-1 6 15,-8 3 3 1,-13 0-5-16,-6 1 1 0,-7 1-12 16,-6-4-10-16,-2 0-3 15,-2-3-8-15,-2-4 0 16,1-2-1-16,3-1-65 16,2-1-96-16,12-4-140 15,5-2-684-15</inkml:trace>
  <inkml:trace contextRef="#ctx0" brushRef="#br0" timeOffset="12589.9836">5256 16428 416 0,'0'0'150'15,"0"0"-47"-15,0 0-12 16,0 0 7-16,0 0 3 16,0 0-14-16,41-22-24 15,-18 19 4-15,7-1 10 16,6 0-4-16,5 1 14 16,11 2-20-16,3-1 0 0,3 2-25 15,4 0-13-15,-2 0-1 16,1 0-6-16,-2 0 0 15,-2 0-8-15,-4 0 4 16,-3 0-1-16,-5 0 2 16,-3 0-8-16,-5-5 8 15,0-5 3-15,1 0 2 16,-2 0-2-16,1-4-3 16,-2 0-5-16,-1 0-4 15,-2 0-1-15,1-5-2 16,-3 3-1-16,2-3 0 15,-4-4 4-15,-1 0-1 16,-6 0 4-16,0-1-3 16,-4-1 11-16,-5-2 2 0,-1 2-7 15,-4-1 4-15,-2 2 3 16,-4 0-4-16,-1 0 0 16,0 1-6-16,0 1-1 15,0 0-3-15,-8 2 4 16,-3-1-6-16,-2 1 7 15,-2 2-8-15,-1 3 1 16,-4 0 9-16,-1-1-4 16,-4 1-6-16,0 1-5 15,-3 0 11-15,1-1-11 16,-6 4 8-16,1-1 3 16,-5 2-11-16,-1 1 5 15,-3 4 3-15,3 2-8 16,-3 1 0-16,4 2 0 0,-3 0 0 15,5 0 6-15,-2 0-6 16,0 5 0-16,2 3 0 16,-4 1 0-16,4 1 0 15,1-1-1-15,1 1 1 16,2 1 0-16,3-1-1 16,-3-2 1-16,1 1 0 15,0 0-1-15,-3-3-1 16,6 2 1-16,-7 2 0 15,-1-1 1-15,-6 5-1 16,-4 0 1-16,-1-1-1 0,0 4 1 16,-1-1 0-1,4 0 0-15,9-2 5 0,2 0 0 16,12-4-4-16,4 0-1 16,3-2 0-16,2 2 0 15,2 1 0-15,-2 1 0 16,-2 3-1-16,3 2 1 15,-1 0-1-15,2 3 2 16,0 1-1-16,2 1-1 16,3 3 0-16,4 5-6 15,0 2 6-15,0 0 0 16,5 3 1-16,10-2-1 16,2 2 1-16,5-2-1 15,1-1 1-15,2-4-1 0,5-2 0 16,4-4 2-16,6-3 4 15,6-4 5-15,6-4 1 16,3-5-2-16,11-3-4 16,2-3 4-16,1 0 2 15,-1-10-3-15,-3-3 1 16,-6-2-4-16,-6 1 0 16,-6 0 2-16,-5 3-2 15,-5-1-6-15,-5 2 8 16,-2-2 8-16,-8 1-3 15,-3 1 4-15,2 1 3 16,-8-1 0-16,-3 5-5 16,-2 0-5-16,-8 4-1 0,3-2-2 15,-3 3-6 1,0 0 1-16,0 0-2 0,0 0-40 16,0 25-98-16,-6 5-153 15,-12 6-318-15</inkml:trace>
  <inkml:trace contextRef="#ctx0" brushRef="#br0" timeOffset="20258.4117">8465 19223 104 0,'0'0'91'15,"0"0"-10"-15,0 0 14 16,0 0-14-16,0 0 1 15,0 0-4-15,-5-10 4 0,3 10 3 16,2 0 5-16,0 0-8 16,-3 0-12-16,3 0-8 15,0 0-19-15,0 0-2 16,0 0-11-16,-2 0-4 16,2 0-6-16,0 0-7 15,0 0-7-15,0 0-6 16,0 0 0-16,0 0-6 15,0 6 6-15,0 5 6 16,0 0 1-16,0 0-6 16,0 0 12-16,0 1-7 15,0 3 2-15,0 1-7 0,0 1 15 16,0 3 2-16,0-3-5 16,0 2-7-16,0-1-5 15,5 1 11-15,-3 0 2 16,-1-1-13-16,3-1 7 15,-3 1-8 1,4-1 0-16,-2-1 1 0,0 1 7 16,-3 0-7-16,7 1 6 15,-6 1-6-15,-1-2 12 16,0-1-7-16,0 1-4 16,0 0 6-16,0-1-6 15,0 3-1-15,0-3 8 16,0-2-8-16,0 4 0 15,0 0 0-15,0-1 1 16,2 4 5-16,-2-2-7 0,1 1 2 16,0 1 5-16,2-1 6 15,0 1-4-15,0-4-8 16,-1 2 0-16,-1-3 1 16,-1 3 5-16,0-2-6 15,0 1 6-15,0 1-6 16,0 0 1-16,0 2-1 15,0 3 0-15,0 3 0 16,0 4 6-16,0-1-6 16,0 0-1-16,0 1 1 15,-1-2-1-15,0-2 0 16,1-4 1-16,-1 2-1 16,1-6 1-16,0 0 0 0,0-1-1 15,0 1 1-15,0-1-1 16,0-1 1-16,0 5 0 15,0-3-1-15,-3 2 1 16,3-1-1-16,-1-3 1 16,-1 2-1-16,-1-6 1 15,1 1 0-15,-1-4-1 16,-4 3 1-16,2 2 2 16,-2-4-3-16,2 4 0 15,-2-2-15-15,1-1-8 16,2-6-6-16,4-2-28 15,0-4-18-15,0-6-58 16,0-10-159-16</inkml:trace>
  <inkml:trace contextRef="#ctx0" brushRef="#br0" timeOffset="21534.268">8329 19247 113 0,'0'0'245'15,"0"0"-157"-15,0 0-9 0,0 0 15 16,0 0-17 0,102-22 8-16,-66 22-12 0,5 0-21 15,0 0-7-15,0 0 16 16,1 0 7-16,-2 0-29 16,2 0 6-16,-4 0-9 15,1 0-16-15,0 0-1 16,1 0-2-16,-2 0-9 15,-2 0 5-15,6 0-6 16,-1 0-6-16,0-3 1 16,0-6 5-16,-4-1-4 15,-1 2-2-15,-4-1 5 16,-5-1-5-16,1 3-1 16,-1 0 1-16,-5 1-1 15,0 1 1-15,-1 0-1 0,-4 2 0 16,2 0 1-16,-4 3-1 15,0 0 0-15,-2 0 0 16,-3 6 7-16,2 5 42 16,-2 5-13-16,0 2-25 15,-2 1-3-15,2 4 1 16,-1 7-2-16,2-1 8 16,-1 5 4-16,3 2 1 15,-2 2 5-15,0 3-9 16,-1 1 7-16,4-1 2 15,0 0-8-15,-2-1 5 16,3-1-6-16,-1 2-4 16,0 1-1-16,-1 4-3 15,-1-5 2-15,-3 0-9 0,-2-7 9 16,-4-5-8-16,0-3-1 16,-1-4 0-16,-2-2 7 15,0-3-8-15,0 0 0 16,0-3 2-16,0-2 5 15,0 1-7-15,0-1 2 16,-2-1-1-16,-4 0 0 16,-1 1 5-16,2-2-5 15,-4 3-1-15,2-3 0 16,0 2 0-16,0 0 2 16,-1-6-1-16,3 2-1 0,-2 1 1 15,2-3 0 1,-4 1 0-16,-2 1 0 0,-2 0 5 15,-5 1-5-15,-1 1-1 16,-7 0 1-16,0 1 6 16,-4 1-6-16,-4-1-1 15,-3 1 1-15,2-2 0 16,-2 3-1-16,0 3 1 16,1-1-1-16,2 2 0 15,-1 2 1-15,-1 0-1 16,-5 2 1-16,-2 0 0 15,-1 0 11-15,-1 2-6 16,2-1 10-16,4 2 3 16,5 0 0-16,4-1-5 15,5 0-2-15,4-5-2 0,4-2 1 16,2-5-4-16,8 0-1 16,0-5 1-16,5-4 2 15,1 1-8-15,1-3 0 16,0 0 8-16,0 0-4 15,0 0-5-15,0 0-28 16,0 0-56-16,1-14-113 16,8-2-180-16,2-3-588 0</inkml:trace>
  <inkml:trace contextRef="#ctx0" brushRef="#br0" timeOffset="44950.7625">20930 14028 61 0,'0'0'85'16,"0"0"-22"-16,0 0 1 16,0 0-4-16,0 0-15 15,0 0-6-15,-13 0 22 16,11 0-15-16,0 0 0 16,-1 0 9-16,3 0-6 0,-1 0-12 15,-1 0-15 1,-3 0-10-16,3 6-12 0,-7 1 2 15,4 8 8-15,-5 2 3 16,1 6 10-16,0 7 3 16,1 4 19-16,1 4-4 15,-1 6-9-15,4 1-4 16,-3 6-7-16,4 6 10 16,0 3-2-16,-2 4 8 15,4 2-9-15,-2 0-1 16,1-3-1-16,-1 0 3 15,0-4-13-15,1-3 4 16,0-2 1-16,-2-1-8 0,3-2-2 16,1 0 1-16,0-1-5 15,0 1 5-15,0 0-11 16,0 1 1-16,0-1 6 16,0-2-7-16,3-3-1 15,-1-7 1-15,0-1 0 16,3-9-1-16,-2-2 1 15,1-4 0-15,1-7-1 16,-1-4 0-16,0-5-13 16,1-4 12-16,-1-3-21 15,-2 0 22-15,6 0 22 16,1-15 0-16,1-8-15 16,4-9 0-16,1-8-5 15,3-10 9-15,-4-8-10 16,4-17 0-16,-1-20 1 0,1-23 4 15,-3 0-5-15,-4 16 8 16,-8 25-9-16,1 26 2 16,-3 3 6-16,1-8 1 15,-2-19 20-15,0-22 12 16,0 8-27-16,0 8-2 16,-7 14-2-16,1 16-1 15,-1-3 1-15,-3 5-3 16,3 11 51-16,0 11-23 15,0 11 3-15,4 7-4 16,0 6-34-16,2 3 0 16,-4 0-11-16,3 0-21 0,-7 5-23 15,-2 12-53-15,4 3-25 16,-6 9-38-16,6-4-82 16,-2-7-124-16</inkml:trace>
  <inkml:trace contextRef="#ctx0" brushRef="#br0" timeOffset="45311.4772">21016 13946 605 0,'0'0'368'15,"0"0"-261"-15,8-90-13 16,6 38 41-16,13-18-21 16,15-22-51-16,14-26 3 15,10-19-23-15,1 2 5 16,1 6 6-16,-3 20 8 16,0 12-31-16,-8 21-6 15,-12 18-18-15,-11 14 3 16,-10 8-8-16,5-3 4 15,-7 1-5-15,1 3-1 16,-9 12 1-16,-7 8-1 16,-3 9-18-16,-4 5-56 0,0 1-74 15,-20 17-146 1,-6 6 13-16,-5 2-80 0</inkml:trace>
  <inkml:trace contextRef="#ctx0" brushRef="#br0" timeOffset="45568.2428">21531 12572 591 0,'0'0'88'0,"0"0"-39"16,0 0 54-16,0 0-9 15,97-77-18-15,-71 65-6 16,6 5-23-16,-3 5-21 0,1 2 2 15,0 8 1 1,-4 18 3-16,-4 9-5 0,-1 10-8 16,-8 9-4-16,-5 8-5 15,-8 20-10-15,-31 39 0 16,-9-17-94-16,-9-5-240 0</inkml:trace>
  <inkml:trace contextRef="#ctx0" brushRef="#br0" timeOffset="57168.8608">23605 18412 51 0,'0'0'128'0,"0"0"-2"15,0 0-47-15,0 0-20 0,0 0-11 16,0 0-8 0,-10-21 2-16,10 20-7 0,-2 1-21 15,2-2-4-15,0 0 6 16,0 2 1-16,0 0 2 15,0-2 6-15,-1 2-1 16,1 0 6-16,-4 0-5 16,3 0-3-16,0 0-1 15,-3-1 7-15,0 1-11 16,0 0-4-16,1 0 6 16,-4 0 8-16,4 0-9 15,-5 0 3-15,5 0 7 16,-7 0-9-16,0 0-1 15,-3 0 1-15,1 0-4 16,0 0 6-16,2 0 0 0,0 0-8 16,5 5-3-16,-5-2 0 15,4 2-9-15,0-1 0 16,-1 2 0-16,3 0 0 16,-3 3 1-16,0-1 6 15,0 3 4-15,-3-2-1 16,4-4 8-16,-2 3 0 15,0-2 4-15,2-1 5 16,0-2-4-16,2 0-3 16,-1 0-8-16,3 0-5 15,-3 1 0-15,-1 0-1 16,1 1-1-16,-3 1-5 16,3 1 0-16,-2 0 0 0,0 0 0 15,2 3-1-15,-4 0 1 16,3-1 0-16,1 1 5 15,-4 0-6-15,6 1 0 16,-3 0 0-16,1 2 1 16,2-3-1-16,-1 4 0 15,1-1-1-15,3 1 1 16,0 4 0-16,0 1 0 16,0 1 2-16,0 5-1 15,7-3 5-15,-4 0-3 16,2 0-2-16,-3 0 6 15,-2-2 2-15,2 1 0 16,-2-1 1-16,0-1 0 16,0-3-1-16,0 3-1 15,0 0-7-15,2 0 11 16,-1 2-5-16,1 1-6 0,4 1 12 16,-5-1 0-16,2 0-5 15,0 0-1-15,-2-3 4 16,2 0-9-16,-2 0 4 15,1-2-5-15,-2 2 0 16,5 2 8-16,-3-3-8 16,2 1 0-16,-3-2 5 15,0 4-3-15,0-4-2 16,3-1 7-16,-4 3-7 0,1 0 8 16,-1 0-8-16,0-1-1 15,0-2 2-15,0 0 4 16,0-3-6-1,0-1 1-15,0-1 8 0,0 0-9 16,-1 0 0-16,-3 2 1 16,2 1 0-16,-1 0 0 15,1 2 0-15,-2-4 1 16,1 1-1-16,3 2 0 16,-2-3 0-16,1 0 1 15,1 0-1-15,-3 1-1 16,3-2 0-16,-1 5 0 15,1-1 0-15,0-3 0 16,0 3 0-16,0 0 0 16,0-1 0-16,0-3 1 0,0-1 0 15,0 0-1-15,0-1 0 16,0 0 0-16,0-4 1 16,0 3-1-16,0 1 0 15,0-2 0-15,1 2 1 16,3 1-1-16,-2-3 0 15,3 1 1-15,-1 0-1 16,-1-4 0-16,-1 4 0 16,3-1 0-16,-1 1 0 15,-2 0 0-15,5 1 1 16,0-3-1-16,-1 3 0 16,1-2-1-16,-1-2 2 15,3-1-1-15,0-1 1 0,2 0-1 16,2-1 1-1,-1-2-1-15,2 2 0 0,-1-2 2 16,3 0-2-16,-2 0 1 16,4 0 1-16,-1-4 5 15,4-2-7-15,2 1 1 16,-5-1-1-16,2 1 0 16,1 2 0-16,-1 3 0 15,-3-4 0-15,0 4 0 16,-3 0 0-16,-1 0 0 15,-1 0-1-15,0 4-1 16,-1 2 1-16,0 1 0 0,2-1 1 16,1 0 0-1,0 1-2-15,0-1 2 0,4 0 0 16,-2 1 0-16,3-1 0 16,-2 1 0-16,3-4 0 15,0 0 7-15,1-2-7 16,-2-1 0-16,3 4 0 15,2-4 1-15,-1 0 0 16,-2 1 0-16,3 2-2 16,-3-3 2-16,0 4-1 15,-2-1 0-15,-2-3 0 16,2 0 1-16,-3 0-1 16,2 0 1-16,-3 0 0 15,2 0-1-15,-4 0 1 16,1-7 0-16,0 3 0 0,-4-3 6 15,7-4-7 1,-3-2 1-16,2-2 5 0,3-8-6 16,2-2 1-16,0-6 0 15,5-1 1-15,-4-2 0 16,0 3-2-16,-4-2 1 16,-1 6 0-16,-2 2-1 15,-5 2 2-15,-1 3-1 16,-5 1 0-16,1 0 5 15,-5 2-6-15,0-1 3 16,0 3-2-16,0-6 1 16,0 1-2-16,0-2 6 15,-5 0 0-15,-1-4-3 0,-1 0-2 16,2 1 8 0,-2-2-7-16,0-2 6 0,3 0-2 15,-1-3-4-15,-2-1 6 16,-1-3-7-16,2-3 0 15,-1-1 0-15,-1-4 1 16,-1 3-1-16,2 1 0 16,-2 1 14-16,2 5-1 15,-1-4 4-15,-5 2 2 16,0-2 5-16,-3 4-1 16,-1 0-1-16,-3 1 3 15,-1 2 1-15,-1 2-4 16,0 4 2-16,-2 4-1 15,1-1-1-15,3 3-1 0,2 1-12 16,2 1-3-16,3 3-6 16,0-1 11-16,3 1-6 15,-2 3-5-15,1-3 0 16,1 1-1-16,2 2 2 16,-3-1 6-16,2 4-7 15,-2-3 8-15,3 4 4 16,-3 0-5-16,1 1-2 15,-1 1-6-15,2 2 1 16,-2-1-1-16,-3 3 0 16,5-4 0-16,-5 4 0 15,1-1 1-15,-5 2 0 16,-2 0 1-16,-2 0 4 0,-4 0-6 16,1 0-1-16,-1 0 0 15,-2 0 1-15,-1 0 0 16,3 2 5-16,1 4-5 15,-3-3 0-15,1 7-1 16,-2 3-7-16,-4 6-9 16,-15 24-97-16,8-4-138 15,2-1-385-15</inkml:trace>
  <inkml:trace contextRef="#ctx0" brushRef="#br0" timeOffset="59991.0496">20015 18825 136 0,'0'0'160'0,"0"0"-55"15,0 0 9 1,0 0 15-16,0 0-40 16,0 0 25-16,-7-37-43 0,0 32 3 15,-1-1-9-15,-1 2 10 16,0 0-17-16,-3-4-13 16,-5 6-6-16,0-1-6 15,-3 0 2-15,-1 1 0 16,-2 2 4-16,-3 0 6 15,-3 0 1-15,-2 0-14 16,0 0-10-16,-3 6-1 16,4 1 3-16,1 2 10 15,2-2-7-15,2 1-12 16,3 3-3-16,0 1-6 16,0-1-4-16,1 4 4 0,1 2-4 15,0 0-1 1,0 0 0-16,0 1 6 0,3 1-6 15,-2 4 5-15,-3-1 0 16,6 5 3-16,-3 4-2 16,4 4 3-16,3 3-1 15,3 7-7-15,2 4 8 16,6 4-3-16,1 7 9 16,0 0-8-16,8 3 0 15,10-3 3-15,1-2-9 16,10-4 12-16,2-7 6 0,3-3 4 15,3-6 2 1,-1-3-1-16,3-4-3 0,-1-4-5 16,0-2-5-16,-3-9 3 15,6-1 0-15,-1-5-6 16,2-4 2-16,-3-4 6 16,4-2 5-16,-1 0 2 15,-4-11 8-15,2-3-4 16,-3-4-3-16,-1-1-10 15,-6-1-3-15,-3-2-3 16,-4 0-3-16,-3 0 0 16,-6-2 0-16,-3-1 1 15,-3 2 0-15,-3-4-5 16,-3 0 7-16,-2 1-8 16,0-3 1-16,0-1 7 0,0 3-9 15,-2-6 1 1,-4 0-1-16,-4-2 7 0,2-2-6 15,-6-1 0-15,-1 0-1 16,-3 2 1-16,-1 2-1 16,3 0 2-16,-4 6-1 15,5 4 9-15,-4 3 4 16,5 2 8-16,2 3-4 16,-1 1-2-16,3 4-7 15,-1-3-8-15,1 0 8 16,-1 5-8-16,1 1 1 15,-1-3 6-15,1 3-7 0,-1 2 0 16,2 0 10 0,-5-1 1-16,3 1-5 0,-2 1-5 15,1 2-1-15,2-1 9 16,4 1-1-16,-1 2-7 16,5 1-2-16,-1 0 1 15,2-2-1-15,1 2 0 16,0 0-1-16,0 0 0 15,0 0 0-15,0 0 0 16,0 0 1-16,0 0-1 16,0 0 0-16,0 0-6 15,0 0-8-15,0 0-10 16,0 0-9-16,0 0-12 16,0-1-22-16,0 1-22 15,0 0-67-15,11 0-50 0,9 0-65 16,1 0-124-16,-5 0-211 15</inkml:trace>
  <inkml:trace contextRef="#ctx0" brushRef="#br0" timeOffset="104930.7256">4779 19328 579 0,'0'0'73'0,"0"0"-51"15,0 0 4-15,-123 17 66 16,88-3-9-16,1 2 67 15,3 3-76-15,1 3-8 16,3 1-30-16,9 1-4 16,4 4-19-16,4 7-3 15,0 10-2-15,2 9 13 0,6 7 5 16,2 7-4-16,0 3-6 16,0 3-3-16,16-3-4 15,3 2-2-15,8 0 0 16,3 2 1-16,11-4-1 15,4-5-6-15,4-6 12 16,6-6-1-16,10-4-2 16,4-12-9-16,3-5 9 15,7-9-2-15,-1-10 3 16,0-9 5-16,0-5-6 16,-3-2 6-16,-2-18 5 15,-9-10 6-15,-5-7 5 16,-7-7-5-16,-8-1 0 0,-9-1 5 15,-8-2-3 1,-6-1-11-16,-8 1-1 0,-2-4 4 16,-11 2 7-1,0-5 5-15,-13 1-2 0,-11-4-5 16,-8 2 5-16,-2-1-5 16,-13 0-2-16,-6 0-14 15,-7 1 3-15,-8 4-5 16,-3-3 8-16,-8 3-9 15,3 5 1-15,-4 7-7 16,5 7-1-16,-3 6 0 16,3 16-10-16,5 11-53 0,-13 21-56 15,19 15-133 1,8 7-396-16</inkml:trace>
  <inkml:trace contextRef="#ctx0" brushRef="#br0" timeOffset="130019.7364">11947 3995 1104 0,'0'0'81'16,"12"-101"-65"-16,39 20-16 16,44-25 0-16,49-17-6 15,28 0 6-15,9 11 0 16,-1 17 8-16,-10 20 0 15,6 8 0-15,8 16-6 16,-3 16-1-16,-4 16 1 16,-12 19 6-16,-16 5-2 15,-16 34-5-15,-12 25-1 16,-12 17 0-16,-12 15-4 16,-11 5 4-16,-13 1 0 15,-13 2 9-15,-9-5-9 0,-10-3 2 16,-8-14-1-16,-12-19-1 15,-5-19 5-15,-5-6-5 16,1 0 0-16,-2-3 0 16,2-6 1-16,-9-10 1 15,2-14-1-15,-5-5 18 16,0-8 87-16,-6-21-59 16,-16-15-38-16,-9-10-9 15,-14-11-13-15,-23-17 6 16,-26-15-3-16,1 8 9 15,9 14 0-15,8 15 1 0,12 18 0 16,-9-3 0 0,-8-2 0-16,-1 3 0 0,-14 3-1 15,-11 3-12-15,-17 3 3 16,-5 10 9-16,9 14 0 16,12 9 0-16,11 2 0 15,18 7-1-15,15 4 2 16,14 0-1-16,9 2-1 15,-8 4 1-15,-4-1-6 16,0 7 6-16,9-1-5 16,6 4-7-16,8-3-19 15,6 4 5-15,5-2-6 16,5 1-1-16,1-4 2 16,4-3-1-16,4-4-16 15,1-7-20-15,1-2-1 0,3-4 12 16,0-2 21-16,0 0 8 15,11 0-6-15,31-13-37 16,-2-5-30-16,4-1-119 0</inkml:trace>
  <inkml:trace contextRef="#ctx0" brushRef="#br0" timeOffset="184601.2078">13625 1065 339 0,'0'0'89'16,"0"0"-48"-16,0 0 25 15,-97-114 39-15,73 81 40 16,-1 0 5-16,2 3 25 0,1 4-19 16,2 2-7-1,5 0-31-15,2 9-18 0,5 3-21 16,1 8-9-16,3 2-17 15,1 2-40-15,-1 0-13 16,3 10-20-16,1 21 20 16,0 12 0-16,0 25 7 15,11 30 0-15,11 35-6 16,1 22 0-16,5 11 6 16,-4 2-1-16,-8-15-6 15,1-11-6-15,-4-16 6 16,-1-20 0-16,-1-23 0 15,-3-17 0-15,4-18 0 16,-1-10 0-16,6 3-1 16,5 2-12-16,11-1 3 15,7-13-9-15,26-11 6 16,41-18-6-16,53-22 19 0,45-34 6 16,28-20-5-16,23-11 0 15,0 2-1-15,17-1 9 16,9-2 4-16,0 0 0 15,-15 8 5-15,-15 4-2 16,-27 6 9-16,-31 11-2 16,-35 10-1-16,-44 10-1 15,-40 15-21-15,-32 8 9 16,-18 7-6-16,-10 1-2 16,-5 4-1-16,-10 0-6 15,-43 1-44-15,-13 0-221 16,-18 1-734-16</inkml:trace>
  <inkml:trace contextRef="#ctx0" brushRef="#br0" timeOffset="188100.4996">13679 1178 205 0,'0'0'130'0,"0"0"-39"0,0 0 0 16,0 0 5-16,0 0-16 15,0 0-25-15,-5-1-27 16,5 1-16-16,0 0-11 16,0 12 8-16,0 10 21 15,0 6 5-15,10 7-1 16,1 3-6-16,2 3-11 15,3 5 8-15,0 1 11 16,3 0 11-16,5 0-23 16,-1 5-13-16,0-3 1 15,2-3-1-15,-2-1-2 16,1-4 0-16,-3-3 1 0,-3-9-9 16,1-4 6-1,-4-6-1-15,-3-3-5 0,2-6 0 16,-7 1 0-16,4-5 1 15,-4 0-1-15,2-2-1 16,-3-1 0-16,0-3-1 16,0 0 1-16,2 0 0 15,-3 0 12-15,3 0 1 16,-2 0 4-16,1-5-5 16,1-5-1-16,1-2 1 15,-2 0 4-15,2-2 0 16,-2-4-2-16,0-3 8 0,-3 1-5 15,-3-3-1-15,2 1-4 16,-3 0 1-16,0-1 1 16,0 2-2-16,0 1-5 15,-7 1 3-15,1-1-2 16,-2 3 2 0,2 1-3-16,-1-1 0 0,-1 2-6 15,2 0 0-15,-1 1 9 16,1-1-3-16,1 3-6 15,3 2 1-15,-2 0-1 16,1 3 8-16,0-1-8 16,0-1 0-16,-1 0 0 15,2-2-1-15,0-5 1 0,-2 1 0 16,1-2-1 0,-1-1 2-16,2-1-2 0,1 0 0 15,-3 1 0-15,1 1 2 16,1 3 0-16,1 1-1 15,0-1 0-15,1 6 0 16,-2-3-1-16,2 3 1 16,-3 0 0-16,3 2 0 15,-2-1 0-15,0 3-1 16,2-2 1-16,-3-1 1 16,2 1-2-16,1 0 1 15,-2 0 1-15,2 2-1 16,0-1-1-16,0 4 1 15,0-2-1-15,0 3 0 16,0-2 1-16,0 2-1 0,0-3 0 16,0 3 0-1,0-1 0-15,0-1 0 0,0 1-1 16,0-1 0-16,0-1 1 16,0 1 0-16,0 2 0 15,0-3 0-15,0 3 1 16,0 0-1-16,0-1 1 15,0 1-1-15,0-2 0 16,0 0-1-16,0 2 0 16,0 0 1-16,0 0 0 15,0 0 1-15,0 0-1 16,-1 0 0-16,1 0-9 16,-4 0-58-16,4 0-73 15,0 2-9-15,0 4-145 16,0-2-103-16</inkml:trace>
  <inkml:trace contextRef="#ctx0" brushRef="#br0" timeOffset="189911.9419">14115 1394 2 0,'0'0'50'15,"0"0"-31"-15,0 0 1 0,0 0 16 16,0 0 12-16,0 0-11 15,0 0-8-15,-22-56 9 16,17 48 16-16,3 1 0 16,-2-2-8-16,-3 2 0 15,5-1 5-15,-2-1 3 16,-2 1-25-16,3-1 6 16,-1-2 4-16,0-2-9 15,1-1-4-15,0 1-1 16,2-2 12-16,-3-1-19 15,3-2 15-15,0-1 6 16,0 2-12-16,1-3 9 16,0 1-10-16,0 2-5 15,0-3-1-15,0 3-10 16,0 0 7-16,2 1 1 0,7-1-10 16,1 1-6-16,0-1 5 15,0 3-4-15,-1 1-2 16,0 1 7-16,1 5-8 15,-2-1 1-15,-2 1 0 16,2 4 1-16,0-1-2 16,-3 1 0-16,4 3 0 15,-2 0-2-15,3 0 1 16,1 0-5-16,4 0 5 16,1 0 1-16,2 0-7 15,-1 3 1-15,4 4 6 16,1 2 0-16,1 1 6 15,1 2-6-15,1-1 0 0,1 2 0 16,1 1 13-16,-5 3-4 16,1 1-8-16,1 2 8 15,-3 2-9-15,0 1 1 16,2 1 0-16,1 3 0 16,-2-2 5-16,2 3-6 15,-1 0 1-15,-2 0-1 16,-2 1 7-16,0 0-6 15,-2-2 1-15,0 2-1 16,-3-1 0-16,3-1-1 0,-1 0 0 16,0 0 0-1,3-2 1-15,-4 2-1 0,3 1 3 16,-2-1-3 0,1-2 1-16,3-1 5 0,-3-1-5 15,4-4 0 1,-2-1 0-16,3-3 6 0,-1-1-1 15,-1-1-4-15,3-3 6 16,-2-1-6-16,3-2-2 16,-3-2 0-16,1-1 1 15,2-4 7-15,-3 0 1 16,0 0-6-16,2-2 10 16,-2-7-4-16,-1-5-8 15,-1-1 10-15,0-3-1 16,-5-3 2-16,-1-1 10 0,2-4 2 15,-2 0 1-15,-2-6-9 16,-1-1-6-16,-3-1 2 16,-1-2-2-16,-3-2 1 15,-1 0-2-15,-2 0 3 16,0 0 31-16,0-1-27 16,-4 2-4-16,-5 0 8 15,1 3-13-15,1 0 18 16,-1-2-10-16,-1 5-7 15,2-3-2-15,2 3 0 16,0-2 1-16,-1 2-5 16,2-2 5-16,3 3 3 15,-3 1 2-15,4 3-11 0,0-1 10 16,0 2-3 0,0 2-6-16,0 1 6 0,0 3-7 15,4 1 0-15,1 2 7 16,1 4-7-16,-1-1 8 15,4 2-9-15,0 1 1 16,-2-2-1-16,4 3 0 16,1-1 0-16,6-1-1 15,-4 2 1-15,4 1 0 16,-2-2 0-16,2 4-1 16,-2-1 1-16,2 2-1 15,-4 1 0-15,0 1-2 16,2 0 2-16,-2 3-1 15,0 0 1-15,0 0-8 0,4 0 6 16,-4 0-6-16,2 0 1 16,-2 0 7-16,1 0-5 15,-3 0-3-15,3 0 8 16,1 3-7-16,-2-1 1 16,-1 2 0-16,4 0-1 15,0 2 1-15,2-1 6 16,2-1-7-16,0 1 1 15,2 0 7-15,4-1-1 16,0 1 0-16,5-3 0 16,-1 1 1-16,3 0-1 15,0-1 1-15,2-1 1 16,0-1-1-16,4 0 0 16,-3 0 0-16,2 0 0 15,-3 0 1-15,-1-3 0 0,-3-3 0 16,-1-1 0-16,-7-1 6 15,-4 2-7-15,-5 2 0 16,-5 2-18-16,-10 2-71 16,0 0-89-16,-18 0-154 0</inkml:trace>
  <inkml:trace contextRef="#ctx0" brushRef="#br0" timeOffset="191515.523">14052 1904 438 0,'0'0'86'0,"0"0"-54"16,0 0 19-16,0 0-5 15,0 0-22-15,0 0-1 16,0 0 9-16,18-16 24 16,-2 3 11-16,5-4-6 15,-2-1-7-15,-1 1-16 16,-2 3-3-16,-6 2-12 16,-3 7 9-16,-6 0 39 15,-1 5 37-15,0 0 18 0,0 0-4 16,-10 0-69-1,-5 10-53-15,-9 4 0 0,-2 5 3 16,-3 3 5-16,4-2-6 16,4-2-2-16,7-5 9 15,5-6-9-15,5-4 0 16,4-3 0-16,0 0-6 16,0 0-3-16,3 0 9 15,8-10 12-15,3-2-9 16,5 1 3-16,-2 0-6 15,-2 5-1-15,-13 6-159 16,-2 2-167-16,-3 10-528 0</inkml:trace>
  <inkml:trace contextRef="#ctx0" brushRef="#br0" timeOffset="192837.0128">15234 1840 55 0,'0'0'299'0,"0"0"-142"16,0 0-4-16,0 0 3 15,0 0-23-15,0 0-22 16,0 0-11-16,-3-7-18 0,3-2-22 16,6-1-20-16,12-7-27 15,8-4-11-15,8-4-2 16,7-4 6-16,3 0 4 15,-3 0-8-15,-3 6 8 16,-8 4-10-16,-11 9 1 16,-8 4 5-16,-8 3 1 15,-3 3 23-15,0 0 82 16,-11 0-11-16,-17 8-52 16,-19 6-28-16,-14 14-21 15,-12 1 3-15,-4 6 6 16,3 1-3-16,12-8 5 15,14-4-1-15,16-6-2 16,11-8-7-16,14-6-1 16,4-4-7-16,3 0-6 0,3 0-16 15,15 0 29-15,7-12 0 16,12-7 8-16,6-4 0 16,11-7 2-16,2-3-9 15,1 1 1-15,-6 4-2 16,-4 4 8-16,-11 4-8 15,-10 6 0-15,-7 5-1 16,-9 3 1-16,-6 6 0 16,-4 0-1-16,0 0 1 15,-4 2 0-15,-13 9 16 16,-15 9-15-16,-7 7 7 16,-9 6-7-16,-5 7 8 15,4-3-8-15,10-2 0 0,10-10-1 16,11-8 0-16,12-7-1 15,6-6-27-15,0-4-32 16,13 0 28-16,11-1 32 16,8-18 0-16,11-4 10 15,5-6 0-15,0-4-9 16,-2 0-1-16,-6 8-42 16,-5 4-160-16,-11 10-162 15,-14 2-532-15</inkml:trace>
  <inkml:trace contextRef="#ctx0" brushRef="#br0" timeOffset="193646.3182">15850 1395 1137 0,'0'0'144'0,"0"0"-104"16,-138-9 9-16,83 9 59 16,10 4-41-16,8 11-21 0,13 2-28 15,4 3-18 1,14 4-2-16,6 0-4 0,0 0-5 15,6-1-26-15,17-8-47 16,1-5-19-16,5-8 57 16,-2-2 5-16,3-6 18 15,-5-15 23-15,-5 2 5 16,-8-1 20-16,-3 2 36 16,-8 4 26-16,2 3-9 15,-3 6 27-15,0 5-22 16,0 0-55-16,3 4-28 15,17 21-50-15,9 17 50 16,13 12 12-16,12 8-2 16,5 8-3-16,-2-1-5 15,-2-5-2-15,-12-3-16 0,-14-8 10 16,-10-9-7-16,-13-9-18 16,-6-8 8-16,-11-10 23 15,-18-7 9-15,-4-10 2 16,-7 0 1-16,-2-12-3 15,-1-11 1-15,6-3 3 16,7-8-6-16,12-1 8 16,12-7-10-16,6-2-5 15,12-4-20-15,22-5-12 16,7-3-6-16,4 2-28 16,-6-3 4-16,0 5 10 15,-12-1 8-15,-9 5 27 16,-11 1 17-16,-7 5 7 0,0 7 20 15,-12 5 81-15,-1 8 14 16,0 8-29-16,3 6-6 16,5 8-24-16,5 0-53 15,0 19-10-15,0 19-6 16,17 14 6-16,6 9 0 16,7 5 1-16,3 2 0 15,-2-6-1-15,1-4 0 16,-4-10-54-16,-1-10-52 15,-3-10-100-15,-4-23-75 16,-6-5-59-16,-7-5-273 0</inkml:trace>
  <inkml:trace contextRef="#ctx0" brushRef="#br0" timeOffset="193942.5181">16264 1454 679 0,'0'0'111'15,"0"0"-19"-15,0 0 72 16,0 0-65-16,0 0-79 15,0 0-20-15,0 0 0 16,-7 69 0-16,26-38 0 16,3-4 0-16,3-5-7 15,1-9-6-15,-2-7 4 16,3-6 9-16,-4 0 6 16,-5-22 3-16,-5-5-9 15,-8-9 7-15,-5-3 3 16,-6-2-1-16,-17-3-3 15,-10 7-4-15,-1 6-2 16,3 6 12-16,3 12-3 0,12 7-9 16,9 6-17-16,7 0-77 15,0 8-20-15,26 15-11 16,5-4-51-16,-1-5-187 0</inkml:trace>
  <inkml:trace contextRef="#ctx0" brushRef="#br0" timeOffset="194887.2037">16448 1173 856 0,'0'0'118'0,"0"0"-44"15,0 0 101-15,0 0-33 16,0 0-90-16,0 0-52 0,0 0-26 16,-23 2 20-1,52 31 6-15,5 8 6 16,1-1-4-16,-1-1-2 0,-3-2-22 15,-8-8-19-15,-5-6-15 16,-3-11 11-16,-7-10 10 16,-2-2 35-16,5-12 83 15,-1-16-40-15,2-4-23 16,4-1 12-16,3 2 3 16,2 4-1-16,2 8-13 15,1 5-19-15,1 7 4 16,1 7 2-16,-3 0 4 0,-7 5 0 15,-2 9-12-15,-5 5 22 16,-9 4-21 0,0 0 21-16,-11 3-2 0,-12-2-3 15,-4 0 2-15,0-5-17 16,3-5 4-16,11-10 2 16,8-4 2-1,5 0-10-15,2-11-51 0,21-13-48 16,9-7 22-16,9-3-8 15,8-3-11-15,2 0 40 16,-6 2 17-16,-8 2-3 16,-9 6 25-16,-13 4 17 15,-6 4 73-15,-9 5 48 16,0 3 27-16,0 5 0 16,0 2-20-16,-7 4-81 0,4 0-47 15,-5 2-16-15,2 15 16 16,-5 8-1-16,2 7 1 15,1 3 0-15,3 0 2 16,5-3-2-16,0-5-1 16,0-8-24-16,0-9-15 15,4-3-22-15,5-5-5 16,-2-2 26-16,4 0 15 16,-3-12 20-16,2-3 6 15,2-2 1-15,-5 1 5 16,-1 1 13-16,-1 5 1 15,-3 5 11-15,-1 3 1 16,-1 2-10-16,1 0-21 0,4 0-1 16,2 5 0-16,8 6 13 15,4 2-1-15,3-2-3 16,2-2-7-16,-3 0 9 16,-1-8-10-16,-5-1 14 15,1 0-7-15,-6-14-7 16,-1-8 10-16,-2-10-9 15,-7-6 12-15,0-9 12 16,-12-6 23-16,-10-8 0 16,-8-4 6-16,-4-3 13 15,0 1 18-15,1 9-11 16,7 16 19-16,7 12 2 16,10 15-31-16,5 13-44 0,4 2-21 15,12 31-44-15,34 32 32 16,42 40 12-16,36 43-31 15,10 19-142 1,-28-32-190-16,-37-30-969 0</inkml:trace>
  <inkml:trace contextRef="#ctx0" brushRef="#br0" timeOffset="233885.9381">19397 9929 199 0,'0'0'150'15,"0"0"-108"-15,0 0-30 16,0 0-4-16,0 0 53 16,24-23 31-16,-11 14-15 15,5-5-5-15,9-6-6 0,7-4-5 16,12-5 7-16,4-5-26 16,2-2-6-16,6 2-7 15,5 0-9-15,0 0-8 16,4 3-11-16,7-1-1 15,40-10 0-15,-19 4-69 16,-7 5-147-16</inkml:trace>
  <inkml:trace contextRef="#ctx0" brushRef="#br0" timeOffset="238443.8467">19942 12056 932 0,'0'0'155'16,"0"0"-98"-16,0 0-29 16,0 0 43-16,0 0 3 15,0 0-25-15,25-42-20 16,-3 27-19-16,7-1-8 15,7-3 6-15,3 2-7 16,7-3 1-16,6 1-1 16,-3 3-1-16,0 2-52 15,-6 5-45-15,-7 5-48 16,-9 4-62-16,-11 0-65 0,-10 8-228 0</inkml:trace>
  <inkml:trace contextRef="#ctx0" brushRef="#br0" timeOffset="238671.3329">19791 12251 677 0,'0'0'159'0,"0"0"-123"15,0 0-13-15,0 0 84 16,0 0 6-16,157-30-19 15,-53-5-26-15,29-15-26 16,14-8-13-16,0 1-16 16,-12 7-13-16,-18 15 0 0,-30 13-129 15,-24 8-228-15</inkml:trace>
  <inkml:trace contextRef="#ctx0" brushRef="#br0" timeOffset="244959.847">2305 9723 622 0,'0'0'94'16,"0"0"-85"-16,0 0-9 15,0 0-3-15,0 0 3 16,0 0 7-16,116-48 5 16,-74 44-1-16,6-2 5 15,13 6 4-15,8-2-2 0,7 2 1 16,5 0 2-1,6 0 8-15,9 0 1 0,15 9-1 16,17 3 0-16,6-3 0 16,-24-1-10-16,-27-3-5 15,-29-1-5-15,-4 1 1 16,7 1-9-16,11 2 1 16,5 2 6-16,-6-4-8 15,4-1 6-15,-7-1-6 16,-1-3 6-16,-2-1-5 15,-3 0 8-15,5-5 0 16,-2-7 6-16,2-5 3 16,5 2-6-16,5-1-6 15,-2 0 1-15,6 5-7 16,-1 1 0-16,-7 3 1 0,-6 4-1 16,-8 1 0-16,-6 2 0 15,-10 0 0-15,-5 0 0 16,-3 0 0-16,-2-1 1 15,-4-2-1-15,4-2 0 16,-1-3 5-16,4-3-3 16,3-3-2-16,6-5 16 15,1 0 0-15,1-1 0 16,2-1-7-16,-1 2-8 16,-1 2 7-16,-6 0-7 15,-2 4-1-15,-2 2 1 16,-4 1 0-16,-4 1 0 15,-2 1-1-15,1 0 1 0,-2-4 12 16,3 2 2 0,2-4-2-16,3 0 11 0,2-2-2 15,1-3-9-15,2-2-4 16,0 1 10-16,-1 1 1 16,1 0-4-16,-1 0 0 15,-3-1-5-15,-4 0-2 16,-6 4 1-16,-4-4 9 15,-4-2 25-15,-7-4 2 16,2-5-15-16,-6-4-14 16,-2-5 5-16,0 1-6 15,0-1-1-15,0 1-1 16,0 2-2-16,-2 1-11 0,-8 1 0 16,-7-1 13-1,-4 0-3-15,-7 3 16 0,-7 3-8 16,1 1-1-16,-7 3 7 15,-7 2-24-15,0 5 11 16,-9 2-6-16,-2 4-5 16,-7 1-1-16,-7 7 0 15,-5 3 1-15,-16 2 0 16,-15 0 3-16,-14 7 2 16,11 5-12-16,21 1 6 15,3 1-13-15,-4-1 11 16,-2 1 2-16,4 0-2 0,22-5-6 15,17-2 8 1,-12 4 1-16,-8 0-1 0,-14 5-1 16,-12 1 1-16,-14 6-11 15,-11 6-3-15,-2 1-1 16,20-3 1-16,25-5 3 16,21-7 0-16,-11 1 3 15,-27 6 0-15,-28 0 0 16,4-6 0-16,23-5 2 15,31-8 4-15,18-3 2 16,-2 0 0-16,-9 0 1 16,-4 0-1-16,2-6 0 15,1 1 0-15,2-4 0 16,0 3-2-16,-3-1 2 16,-2 1 0-16,4 3 0 0,-2 1 0 15,-2 2 1-15,2 0-1 16,-2 0 0-16,-2 0-1 15,-4 6 1-15,-2-1 0 16,6 0 2-16,4-2-1 16,6 2 0-16,5 1 1 15,2 4-2-15,3 2 0 16,4 2-1-16,4 2-6 16,5 6-2-16,1 6 8 15,11 7 1-15,2 12-1 16,5 22-5-16,13 24 4 15,13 19-9-15,16-6 9 16,8-25-9-16,-6-25 1 16,7-25-11-16,6 4 20 15,17-4 1-15,32 2 4 0,36-24 3 16,48-28-7-16,29-62-4 16,-40-4-104-16,-31-21-284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49:57.3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5944 3416 491 0,'0'0'200'16,"0"0"-99"-16,0 0 41 15,0 0 18-15,0 0-11 16,0 0-5-16,-85-75-5 16,64 67-31-16,-3-3-26 15,-4 4-14-15,-4 0 7 0,-6 2-33 16,-6 2 2-16,-6 3-16 15,-8 0-9-15,-3 0 0 16,-8 8-8-16,0 9-2 16,-6 3 2-16,2 7 5 15,1 2-7-15,2 7-2 16,6 7 8-16,2 5-9 16,0 8 4-16,-2 8 3 15,8 5 11-15,3 3-5 16,5 4-4-16,4 15 1 15,4 18-10-15,5 22 6 16,7 8 1-16,14-6-1 16,3-11-6-16,11-13 4 15,0-8 2-15,0 4 3 16,18-4-1-16,6-6 1 16,2-16-3-16,5-16 1 15,3-12-2-15,5-5-2 0,31 18 7 16,34 13 2-16,39 10-5 15,13-12 9-15,4-20 6 16,-5-20 2-16,-13-18-5 16,-3-15-8-16,0-2 2 15,-7-19 2-15,-7-16-11 16,-9-12 4-16,-21-3-1 16,-20 2 11-16,2-22 3 15,-1-15 1-15,6-14 6 16,2-13-1-16,-17 9-1 15,-12 6-3-15,-7-2-14 16,-3-1 2-16,-9 1-5 16,-2-5-3-16,-7-1 3 0,-8-2 3 15,-9 3 10-15,-5 7 3 16,-5 15-10-16,0 16-3 16,-7 12-9-16,-10 7 5 15,-4-8-6-15,-7-7-4 16,-7-8-1-16,-2 2 1 15,-6 6 1-15,-1 3-1 16,-3 7 7-16,-2 5-7 16,-5 9-1-16,-1 5 1 15,-6 8-1-15,-4 4 0 0,-5 6 0 16,-20 5-1 0,-22 6-1-16,-17 4 2 0,-5 0 0 15,7 0 0-15,13 0 0 16,28 4 0-16,18 1 0 15,20-4 0-15,4 1 0 16,2-1-2-16,-2 2-35 16,-2 0-57-16,7 7-71 15,-8 15-91-15,13 0-318 16,2-1-1019-16</inkml:trace>
  <inkml:trace contextRef="#ctx0" brushRef="#br0" timeOffset="895.1202">5802 5931 796 0,'0'0'237'16,"0"0"42"-16,0 0 6 15,0 0-98-15,0 0-73 16,0 0-61-16,-18 90 59 16,15 0 25-16,3 36-17 15,0 11-10-15,5 0-17 16,0-15-12-16,3-15-23 15,-5-2-23-15,-3-22-9 16,2-17-10-16,-2-22-8 16,0-10-2-16,0-5-6 0,0-5-15 15,0-9-75 1,0-13-67-16,-2-34-26 0,-12-15-195 16,-7-17-718-16</inkml:trace>
  <inkml:trace contextRef="#ctx0" brushRef="#br0" timeOffset="1480.818">5781 5804 788 0,'0'0'269'0,"0"0"32"15,0 0-28-15,0 0-73 16,0 0-68-16,0 0-46 15,0 0-12-15,-88 85 10 16,55-43-13-16,-4 4-17 16,6 1-6-16,0-4-14 15,0-3-13-15,9-5-8 0,3-9-7 16,5-7-5-16,7-10-1 16,2-5 2-16,3-4 10 15,2-4 7-15,0-22-12 16,0-14-7-16,8-6-7 15,16-9-1-15,6 0 8 16,8 8-1-16,-1 9-5 16,8 9 5-16,0 11 1 15,2 14-1-15,4 4-1 16,-3 13 1-16,1 21 1 16,1 8 13-16,-5 8 14 15,-4 2 7-15,-7 1 2 16,-4-5-17-16,-9-6-7 0,-4-3-10 15,-3-10-1 1,-5-4-1-16,-1-9-12 0,-5-6-123 16,-2-3-200-16,-1-7-695 15</inkml:trace>
  <inkml:trace contextRef="#ctx0" brushRef="#br0" timeOffset="3020.1619">5236 7880 1182 0,'0'0'152'0,"0"0"-24"16,33-85 30-16,-2 57-37 16,10 8-36-16,7 11-22 15,8 9-15-15,-6 19-24 16,-4 24 13-16,-12 10 3 15,-17 13-6-15,-17 8 3 16,-6 2 0-16,-29-4 3 0,-10-4-11 16,-4-11-10-1,3-12-10-15,7-16-8 0,14-17 9 16,12-12 5-16,13-10 19 16,3-38-34-16,26-10-11 15,16-13-19-15,10-6-4 16,6 6-8-16,1-3 18 15,-4 5 11-15,-10 9 13 16,-12 5 0-16,-17 11 0 16,-15 6 13-16,-4 11 10 15,0 8 16-15,-9 8 10 16,-5 10-25-16,-3 1-15 16,2 14-9-16,-2 21 0 15,2 13 0-15,5 9 6 16,9 4 2-16,1 1 0 0,11-4-6 15,21-3 4-15,14-7-5 16,11-13-1-16,7-14 0 16,6-16 0-16,-5-5 1 15,-6-13-1-15,-13-15 0 16,-17-7 0-16,-10-3 8 16,-17-1 2-16,-2-2 2 15,0 7 1-15,-11 11 24 16,6 7 32-16,-2 9 17 15,3 7-33-15,3 17-46 16,1 18-6-16,0 17 12 0,0 12 11 16,6 7-2-1,14 0-15-15,4-2-7 0,6-6 0 16,-9 8-118 0,-5-16-173-16,-16-19-717 0</inkml:trace>
  <inkml:trace contextRef="#ctx0" brushRef="#br0" timeOffset="6143.2345">4276 6549 1177 0,'0'0'316'16,"0"0"-33"-16,0 0-27 16,0 0-147-16,0 0-78 15,0 0-31-15,-12 72 20 16,24-16 19-16,3 1-13 15,6 3-8-15,1-6-10 16,1-9-7-16,6-10-1 16,-1-12 7-16,5-15-7 0,-1-8 0 15,1-14-1 1,-5-22-8-16,0-8-2 0,-5-7 10 16,-6 0 1-16,-6 3 0 15,-5 9 7 1,-6 9-5-16,0 11 12 0,0 11 32 15,0 8 0-15,0 2-46 16,2 25-10-16,7 9 8 16,5 8 2-16,11 0 2 15,0-2 5-15,8-10 1 16,1-10 1-16,0-10 2 16,0-12 4-16,-2-9 12 15,-1-21 18-15,-2-16-11 0,-10-9-15 16,-6-4-4-1,-11-5-3-15,-2 0-12 0,-15-2 0 16,-14 11 0-16,3 11-24 16,-2 14-7-16,8 16-6 15,6 14-45-15,7 3-116 16,7 39-118-16,0-2-66 16,10-4-363-16</inkml:trace>
  <inkml:trace contextRef="#ctx0" brushRef="#br0" timeOffset="6346.8911">5163 6613 1553 0,'0'0'238'16,"0"0"-112"-16,0 0-37 15,0 0 67-15,13 112-8 0,0-55-24 16,6 4-66-16,1 0-34 15,3-2-17-15,-5-5-7 16,-10 2-70-16,-6-14-201 16,-2-17-661-16</inkml:trace>
  <inkml:trace contextRef="#ctx0" brushRef="#br0" timeOffset="8455.4839">5708 1762 314 0,'0'0'226'0,"-7"-94"37"0,-3 38-19 16,-3-2 35-16,0 12 8 16,2 11-92-16,0 12-9 15,8 11-5-15,0 12-59 16,3 6-48-16,0 49-50 15,4 66-22-15,16 58 51 16,0 36 36-16,0 13 2 16,-2-14-17-16,-2-17-15 15,3-2 6-15,6-13-23 16,-2-24-25-16,0-40-16 16,-4-38 1-16,-6-29 0 0,1-17-2 15,-3 0 0-15,-1-6-62 16,-3-8-68-16,-7-18-55 15,-21-42 4-15,-13-18-197 16,-10-16-753-16</inkml:trace>
  <inkml:trace contextRef="#ctx0" brushRef="#br0" timeOffset="8959.028">5564 1286 385 0,'0'0'356'16,"0"0"-62"-16,0 0-43 15,0 0-116-15,0 0-64 16,0 0 14-16,-34 107 34 16,13-50-9-16,1 1-31 15,-3-2-15-15,5-9-11 0,4-11-21 16,3-11-19-16,4-9-1 15,6-11-6-15,1-5 11 16,0-10 58-16,0-23 33 16,10-15-69-16,10-14-39 15,4-2 1-15,9 3 10 16,3 11-11-16,8 19-12 16,1 12 1-16,2 18 1 15,1 1 4-15,-1 18 5 16,-3 6-5-16,-7 4-34 15,-6 3-78-15,-17-2-96 16,-6-8-187-16,-8-12-512 0</inkml:trace>
  <inkml:trace contextRef="#ctx0" brushRef="#br0" timeOffset="9454.502">5394 526 1273 0,'0'0'237'0,"0"0"5"16,0 0-55-16,0 0-75 16,0 0-47-16,0 0-49 15,0 0-5-15,74 48 27 0,-39-11-1 16,3 1-9-16,4-3-13 15,2-5-5-15,0-5-2 16,-3-11-7-16,-3-9 1 16,-4-5 12-16,-9-7 0 15,-4-16 3-15,-7-11-3 16,-4-3-5-16,-7-1-9 16,-3 2 6-16,0 8 1 15,0 9 3-15,0 12 8 16,0 5 12-16,0 2-30 15,7 9-21-15,7 18 0 16,7 9 19-16,7 9 2 0,5 5 1 16,4 3 11-1,1-2 8-15,-3-3 3 0,-4-4 3 16,-3-3-14-16,-8-8-4 16,-6-8-7-16,-10-1 0 15,-4-7 7-15,-15 2 6 16,-53 9 10-16,-66 12-24 15,-94 20-50-15,19-7-155 16,2-1-422-16</inkml:trace>
  <inkml:trace contextRef="#ctx0" brushRef="#br0" timeOffset="10926.2363">3588 4359 1141 0,'0'0'259'0,"0"0"-114"15,0 0-8-15,0 0-22 16,0 0-17-16,0 0-11 15,120 0 29-15,3-21-19 16,40-10-6-16,12 1-18 16,-10-1-37-16,-32 9-19 15,-44 9-8-15,-26 4-8 16,-26 5-1-16,-13 4-16 16,-8 0-49-16,-12 0-70 0,-4 0-65 15,-64 26 32-15,-10 4-92 16,-16 1-321-16</inkml:trace>
  <inkml:trace contextRef="#ctx0" brushRef="#br0" timeOffset="11113.7721">3504 4683 601 0,'0'0'309'16,"0"0"-232"-16,0 0-29 15,0 0 128-15,0 0 95 16,143-15-67-16,-40-12-108 15,29-14-33-15,14-6-34 16,-13-3-11-16,-28 7-8 0,-35 9-10 16,4-14-40-1,-26 13-167-15,-12-5-383 0</inkml:trace>
  <inkml:trace contextRef="#ctx0" brushRef="#br0" timeOffset="11391.9226">4319 3824 1392 0,'0'0'184'0,"0"0"-147"15,0 0-30-15,0 0 77 16,67 93 54-16,-16-52-14 16,6 0-18-16,12 1-6 15,0-1-43-15,-1-3-15 16,0 3-17-16,-8-4-12 0,-12 0-4 15,-15-1-8-15,-15 2-1 16,-18 4 1-16,-10 7 18 16,-31 1 5-16,-34 11-5 15,-28 4-4-15,-34 4-6 16,-25-7-9-16,34-24-153 16,10-18-639-16</inkml:trace>
  <inkml:trace contextRef="#ctx0" brushRef="#br0" timeOffset="13102.3804">1527 4480 1385 0,'0'0'193'0,"0"0"-68"16,0 0 79-16,0 0-32 16,0 0-108-16,0 0-57 15,-37 43-7-15,37 10 10 16,0 7 4-16,0 3-4 16,3-7-3-16,11-8-6 15,2-9-1-15,2-9 0 16,-3-14-1-16,0-6-17 15,-1-10-35-15,-4 0 17 0,0-19 36 16,-2-11 22-16,3-9-4 16,-1-3-17-16,-5-3 17 15,1 7 10-15,-3 7 4 16,-1 10 13-16,-2 11 8 16,0 7-15-16,1 3-38 15,7 6-7-15,5 17-14 16,8 11 21-16,5 7 1 15,9 3 1-15,6-2 4 16,-4-7-4-16,2-7-1 16,-5-13 1-16,-6-11-1 15,-4-4 0-15,-3-10 17 16,-8-19 1-16,-2-9-2 16,-8-9-10-16,-3-3 4 15,-1-2-10-15,-18 8-1 0,2 6-2 16,0 8-14-16,-1 11-8 15,8 9-3-15,3 10-32 16,1 2-130-16,2 38-131 16,3-3-66-16,1-2-226 0</inkml:trace>
  <inkml:trace contextRef="#ctx0" brushRef="#br0" timeOffset="13413.1167">2081 4685 1247 0,'0'0'232'0,"0"0"-113"0,0 0-56 15,0 0 7 1,-6 85 25-16,8-45-21 0,12 0-18 16,6-4-13-16,-2-9-13 15,3-10-12-15,-3-9 2 16,-2-8 7-16,-3 0 29 15,1-21 28-15,-2-8-27 16,-5-10-31-16,-7-4-9 16,0-3-5-16,-12 4-4 15,-11 3-8-15,-6 7 0 16,-5 8-12-16,1 8-34 16,2 12-38-16,6 4-96 0,7 3-135 15,8 5-436-15</inkml:trace>
  <inkml:trace contextRef="#ctx0" brushRef="#br0" timeOffset="13594.827">2287 4468 1330 0,'0'0'254'15,"0"0"-6"-15,0 0-68 16,0 0-92-16,0 0-78 15,0 0-10-15,0 0-36 16,114-76-161-16,-80 62-290 0,-13 5-333 0</inkml:trace>
  <inkml:trace contextRef="#ctx0" brushRef="#br0" timeOffset="13745.1764">2366 4554 201 0,'0'0'1180'0,"0"0"-991"0,0 0-17 16,0 0-63-16,0 0-109 16,0 0-1-16,0 0-119 15,137-102-181-15,-89 64-326 0</inkml:trace>
  <inkml:trace contextRef="#ctx0" brushRef="#br0" timeOffset="14094.8682">2733 4002 644 0,'0'0'671'16,"0"0"-408"-16,0 0 21 16,0 0-51-16,0 0-105 15,0 0-80-15,0 0-35 16,-74 69 0-16,66-24 2 16,6 1 9-16,2 0-6 15,3-5-4-15,14-7-6 16,8-10-7-16,1-9 8 15,8-11-3-15,1-4 2 0,-1-7 6 16,1-15-6 0,-5-7 11-16,-11-4-3 15,-6-4-1-15,-9 0-1 0,-4-1-4 16,0 5 2-16,-6 5-5 16,-5 6-5-16,1 6-1 15,-2 3 1-15,-1 2-2 16,-2 4-1-16,2 4-33 15,-8 2-42-15,6 1-58 16,-10 0-139-16,4 3-311 16,2 1-625-16</inkml:trace>
  <inkml:trace contextRef="#ctx0" brushRef="#br0" timeOffset="14400.7661">3330 3962 750 0,'0'0'779'0,"0"0"-533"16,0 0-16-16,0 0-78 16,0 0-45-16,0 0-52 0,0 0-45 15,0 0-10 1,6-4-50-16,14-14-132 0,-2 3-133 16,-3-3-385-16</inkml:trace>
  <inkml:trace contextRef="#ctx0" brushRef="#br0" timeOffset="14811.8104">3675 3575 1217 0,'0'0'303'0,"0"0"-111"15,0 0-65-15,0 0-48 16,0 0-11-16,0 0-3 16,-24 93-17-16,24-68-4 15,5 2-7-15,14-3 2 16,5-2-6-16,6 1 5 15,0-3-1-15,4-1-17 16,-3-3-6-16,-3 0-5 16,-7-1-8-16,-5-1-1 15,-7-2 0-15,-6-2 2 0,-3-1 4 16,0 3 0 0,-12-4 3-16,-11-1-9 0,-4-4-9 15,-7-3-70-15,-18-6-114 16,7-12-210-16,7-4-616 0</inkml:trace>
  <inkml:trace contextRef="#ctx0" brushRef="#br0" timeOffset="14991.1096">3566 3638 1288 0,'0'0'299'0,"0"0"-124"15,0 0-55-15,0 0-35 16,97-48-29-16,-55 27-33 0,2 4-23 16,4 1-19-16,-13 4-174 15,-15 6-467-15</inkml:trace>
  <inkml:trace contextRef="#ctx0" brushRef="#br0" timeOffset="15993.1478">2265 4112 939 0,'0'0'286'0,"0"0"-31"15,0 0-28-15,0 0-54 0,0 0-60 16,0 0-43-16,0 0-36 15,33-15-14-15,-10 8 2 16,5-4-12-16,0 3-9 16,-1 0-2-16,14-6-15 15,-5 5-170-15,-14-6-469 0</inkml:trace>
  <inkml:trace contextRef="#ctx0" brushRef="#br0" timeOffset="21048.8139">6888 7731 1315 0,'0'0'170'0,"0"0"-169"16,0 0-1-16,0 0-41 15,0 0-22-15,139-50-104 16,-89 31-340-16</inkml:trace>
  <inkml:trace contextRef="#ctx0" brushRef="#br0" timeOffset="21196.1115">6839 7962 1028 0,'0'0'227'0,"0"0"-107"15,0 0 21-15,0 0-57 16,135-49-37-16,26-19-47 15,-9 8-61-15,-10 1-564 0</inkml:trace>
  <inkml:trace contextRef="#ctx0" brushRef="#br0" timeOffset="23095.0139">7796 7488 1175 0,'0'0'251'0,"0"0"-30"15,0 0-75-15,0 0-96 16,0 0-43-16,0 0 5 16,-5 109 14-16,17-65-7 15,2-4-7-15,1-6-11 16,1-11 1-16,-5-10-2 15,-2-7-7-15,-5-6-16 16,-4-9 23-16,0-23 9 16,0-12-7-16,-13-14 5 15,-8-8 5-15,-3-3-11 16,0 4 17-16,4 9 24 16,6 14 45-16,8 18-11 15,6 17-33-15,0 7-43 16,20 16-20-16,13 22 12 15,4 7 8-15,8 11 1 0,0-2 0 16,0-4 1-16,-8-9-1 16,-5-10 0-16,-4-14 1 15,-11-14-1-15,-6-4 0 16,-1-32 24-16,-3-25-15 16,0-8-1-16,-1-7 0 15,-3 0-8-15,-1 22 0 16,4 3 9-16,-2 17-1 15,2 19 6-15,1 12-15 16,9 6-15-16,6 25 9 16,8 8 6-16,4 11 0 15,1 1 0-15,6-1 0 0,-1-7-11 16,3-9-68 0,-2-15-80-16,-2-16-52 0,-5-4-54 15,-11-30 23-15,-11-13 42 16,-12-7 125-16,0-6 75 15,-14 1 26-15,-11 8 111 16,4 10 40-16,0 10 18 16,0 14-12-16,6 10-41 15,1 4-53-15,-2 15-54 16,8 20-26-16,1 12 10 16,7 7-3-16,0 4-7 15,13-3 0-15,19-11 2 16,6-8-3-16,7-17-7 15,1-13 0-15,3-6 6 16,-8-25-6-16,-11-16-1 0,-14-8-12 16,-16-10 4-1,-4-5 7-15,-26 0 0 0,-10 3 1 16,-5 9 1-16,-2 17-1 16,6 18 1-16,4 17 0 15,8 5-1-15,7 26 0 16,12 10-2-16,10 5 1 15,5 1-6-15,22-1 6 16,18-7-5-16,11-11-10 16,11-12 4-16,4-16-46 15,-2-2-26-15,-6-21-8 16,-17-12-16-16,-15-3 42 16,-15-3 45-16,-16 2 21 0,0-1 35 15,-13 9 32-15,-6 4 0 16,3 8 16-16,3 5 2 15,3 10-22-15,6 4-26 16,2 3-37-16,2 17-14 16,0 9 14-16,6 4 0 15,12 3-2-15,8-3 2 16,4-5-1-16,12-5 1 16,3-8 0-16,-1-7-1 15,-1-8-26-15,-7 0-26 16,-6-13 2-16,-5-6 13 15,-6-3 23-15,-7-1 8 16,0 4 7-16,-3 5 0 0,-7 3 1 16,-1 6 18-1,-1 2 12-15,0 3-15 0,4 0-16 16,0 0-10-16,3 3 2 16,6 5 8-16,2 0 0 15,4-2 1-15,0-3-1 16,0 0 2-16,-1-3-2 15,-2-4 2-15,1-12-2 16,-1-6 1-16,-4-5-1 16,0 1 0-16,-2 0 1 15,-3 7 9-15,-4 6 33 16,-1 7 38-16,1 6-13 16,1 0-65-16,3 8 3 15,3 11-6-15,9 2 15 0,-4 5 2 16,0-5-15-16,-2-2 10 15,-6-5-12-15,0-6-41 16,-7-8-127-16,-7-10-53 16,-9-9-436-16</inkml:trace>
  <inkml:trace contextRef="#ctx0" brushRef="#br0" timeOffset="23231.0725">9195 6539 895 0,'0'0'125'0,"0"0"-33"15,0 0-63-15,0 0-29 16,0 0 0-16,89 99 0 16,-33-51-129-16,-3-1-365 0</inkml:trace>
  <inkml:trace contextRef="#ctx0" brushRef="#br0" timeOffset="23552.7221">9712 6951 914 0,'0'0'134'0,"0"0"-70"15,0 0-24-15,0 0 18 16,0 0 6-16,0 0-16 16,101 17-32-16,-78-38 5 15,0-6-19-15,-11-7 15 0,-6-3-5 16,-6 1 1-16,0 0 22 15,-12 7 24-15,-6 6 37 16,-4 10-1-16,-1 7-16 16,0 6-19-16,0 11-11 15,0 16 0-15,6 15-13 16,6 10-9-16,7 3-13 16,4 2-13-16,21-2-1 15,19-6-15-15,50-2-117 16,-10-14-218-16,-4-15-722 0</inkml:trace>
  <inkml:trace contextRef="#ctx0" brushRef="#br0" timeOffset="24409.7909">10359 7048 1465 0,'0'0'180'16,"0"0"-129"-16,0 0-3 15,0 0 72-15,124-82-28 16,-65 36-40-16,-6-9-23 16,-8-6-7-16,-13-3-7 15,-22-5 11-15,-10-4 11 16,-13 3-9-16,-19 6-7 16,-10 13 8-16,3 14 15 0,3 15 14 15,6 14-19 1,5 8-13-16,11 6-21 0,5 25-5 15,9 16-1-15,0 10 0 16,20 11-5-16,19 4 5 16,14-1-1-16,22 0-7 15,30-11-11-15,26-27-29 16,6-25-25-16,-24-13-10 16,-37-27-64-16,-41 2-11 15,-21-6 15-15,-8-8 68 16,-6-8 76-16,0-5 69 15,-20 6 39-15,-5 10 32 16,2 10 39-16,2 15-52 16,0 15-52-16,2 1-53 15,0 22-20-15,-2 16-1 0,4 7-1 16,3 6 0 0,4 0 0-16,10-1-6 0,0-6 5 15,17-11-1-15,5-9-18 16,8-15-35-16,2-9-35 15,2-17-12-15,-4-16 7 16,-3-14 28-16,-9 2 30 16,-5-2 22-16,-8 5 15 15,-4 8 11-15,-1 11 42 16,0 8 22-16,0 11 10 16,0 4-34-16,0 2-51 15,0 20-10-15,0 8 8 16,0 6 1-16,16 1 0 0,8-6-7 15,6-6 8 1,12-13 0-16,4-10 1 0,4-2-1 16,-2-25 0-16,-8-13-34 15,-10-9 18-15,-16-10 16 16,-14-25 6-16,-18-29 7 16,-14 7 28-16,1 14 6 15,0 24 39-15,17 37 3 16,1 6 40-16,3 9-24 15,7 14-60-15,3 14-45 16,0 22-18-16,20 18 18 16,7 12 0-16,7 9 1 15,4 1 0-15,-3 1-1 16,-1-5-58-16,-6-11-86 0,-5-10-75 16,-21-16-77-16,-2-14-182 15,-9-17-291-15</inkml:trace>
  <inkml:trace contextRef="#ctx0" brushRef="#br0" timeOffset="24583.3441">11445 6399 766 0,'0'0'133'0,"0"0"3"16,0 0-23-16,0 0-31 16,117 14-12-16,-69 10 14 15,-3 9-16-15,-6 3-26 16,-9-1-11-16,-10 0-25 15,-12-6-6-15,-8-10-118 0,-10-8-160 16,-13-11-481-16</inkml:trace>
  <inkml:trace contextRef="#ctx0" brushRef="#br0" timeOffset="24691.9848">11585 6101 776 0,'0'0'0'16,"0"0"-10"-16,0 0-37 15,118 60-118-15</inkml:trace>
  <inkml:trace contextRef="#ctx0" brushRef="#br0" timeOffset="25416.1594">12015 6261 1309 0,'0'0'166'16,"0"0"-62"-16,0 0-56 15,0 0-22-15,0 0 26 16,6 100 14-16,12-57-9 16,3 2-13-16,1-7-25 15,-7-7-12-15,0-5-7 16,-8-12 1-16,2-14 0 16,3 0 13-16,6-30 12 15,9-28-5-15,-4-1-8 16,6-10 3-16,0 0-4 15,-7 20 4-15,-1 5 42 16,-8 16 12-16,-1 18-7 0,-5 10-20 16,4 10-43-16,1 22-1 15,8 11 1-15,3 3 2 16,6 4 5-16,2-4-7 16,4-11 6-16,4-9-6 15,6-13-24-15,4-13-19 16,-4-2-66-16,-5-25-18 15,-8-11 14-15,-18-10 57 16,-14-5 32-16,0-3 18 16,-22 7 6-16,-6 7 36 15,-2 14 29-15,1 13 8 16,2 15-29-16,4 0-22 16,3 19-21-16,8 11 0 0,10 7-1 15,2 0-1-15,4-2 0 16,20-6-9-16,5-9 9 15,5-9-24-15,1-11 1 16,4 0 4-16,-9-18 20 16,0-5 7-16,-9 3 19 15,-8 1 70-15,-9 7 44 16,-1 6 7-16,-3 6-27 16,0 6-73-16,0 25-46 15,-5 27 14-15,-1 33 47 16,5 25-8-16,1 12-3 15,0-7-10-15,9-13-12 16,2-29-13-16,-2-19-4 0,-6-19-11 16,-3-12-1-1,0-1 2-15,-6 0-1 0,-40 1 8 16,-72-4 4-16,-114 11-13 16,-118 13-79-16,-117 15-82 15,69-6-154-15,28-2-936 0</inkml:trace>
  <inkml:trace contextRef="#ctx0" brushRef="#br0" timeOffset="27273.7621">13733 841 1000 0,'0'0'163'15,"0"0"-50"-15,0 0 29 0,0 0-49 16,0 0-45-16,0 0-20 16,91-42-9-16,-61 67-6 15,-1 11 6-15,-1 8 22 16,-12 8-24-16,-5 0-7 15,-11 3 3-15,-3-1-2 16,-21-9-4-16,-6-6 0 16,-3-10 1-16,2-8 2 15,2-14-4-15,4-7 7 16,7-6-3-16,7-21 1 16,10-10-11-16,1-9-28 15,20-4 11-15,14-3-9 16,3 2 5-16,6 3 7 0,-6 1 13 15,-6 6 1 1,-10 3 8-16,-7 4 1 16,-12 7 19-16,-2 5 29 0,0 4 31 15,0 6 35-15,0 8-24 16,-6 4-22-16,-4 0-40 16,-3 19-36-16,-5 15 8 15,4 7 3-15,4 5 6 16,7 2-6-16,3 1-3 15,17-5-2-15,14 1-7 16,9-8 12-16,9-7-10 16,2-10-1-16,-4-10-1 15,-4-9-1-15,-9-1-8 16,-11-4-15-16,-4-15 24 16,-9-8 12-16,-6-3-5 0,-1 2 4 15,-3 1 4-15,0 10 35 16,0 5 34-16,0 8 9 15,0 4-41-15,0 0-35 16,0 8-17-16,0 16 0 16,0 7 17-16,0 7 3 15,0 6-10-15,0 6-1 16,0 3-9-16,17 23-88 16,0-13-234-16,-5-17-661 0</inkml:trace>
  <inkml:trace contextRef="#ctx0" brushRef="#br0" timeOffset="28168.5713">14758 893 515 0,'0'0'530'0,"0"0"-341"15,0 0 24-15,0 0-47 16,0 0-36-16,0 0-28 0,0 0-29 16,5 0-46-1,10 0-14-15,10 0 10 0,9-8-12 16,7 2 5-16,4-2-16 16,-4 2-50-16,8-2-94 15,-13 3-167-15,-12 2-307 0</inkml:trace>
  <inkml:trace contextRef="#ctx0" brushRef="#br0" timeOffset="28346.3836">14743 1122 1122 0,'0'0'209'0,"0"0"-54"0,0 0-47 15,0 0-28-15,128-39-22 16,7 0-58-16,-12 3-29 16,1 3-319-16</inkml:trace>
  <inkml:trace contextRef="#ctx0" brushRef="#br0" timeOffset="33175.6278">15757 654 127 0,'0'0'215'0,"0"0"-55"16,0 0 49-16,0 0-41 15,0 0 4-15,0 0 6 16,-7-39-20-16,2 35-32 16,1-1-2-16,-2 1-16 15,-4 4-7-15,2-3-16 16,-5 3-30-16,-2 0-11 16,-4 9-4-16,3 9-1 15,-4 4-6-15,4 6-5 16,5 5 0-16,5 2-8 15,6 1 0-15,0-1-4 0,11-1-7 16,11-2 1 0,1-4-2-16,5-3 0 0,1-6 0 15,-1-5-7-15,-1-3 5 16,-4-7 2-16,1-4 2 16,-2 0 2-16,1-4 10 15,0-11 8-15,-4-8-5 16,1-2-3-16,-7-6-11 15,-8-1 3-15,-5-2-3 16,0-1-4-16,-9 2 2 16,-11 0 0-16,-7 6 1 15,2 0-9-15,-7 8 0 0,4 3-1 16,3 4-1 0,3 5-8-16,5 6-34 0,6 1-68 15,10 6-98-15,1 10-193 16,0-2-394-16</inkml:trace>
  <inkml:trace contextRef="#ctx0" brushRef="#br0" timeOffset="33756.5096">16276 668 1272 0,'0'0'356'16,"0"0"-88"-16,0 0-7 15,0 0-95-15,0 0-55 0,0 0-28 16,0 0-43 0,-27-8-39-16,27 8-1 15,0 0-85-15,8 0-91 0,8 0-211 16,2 0-308-16</inkml:trace>
  <inkml:trace contextRef="#ctx0" brushRef="#br0" timeOffset="34236.7801">16574 374 1104 0,'0'0'252'15,"0"0"-105"-15,0 0-118 0,0 0-29 16,0 0 24-1,0 0 14-15,-1 114 1 0,1-79 5 16,-11 0-2-16,-6-5 1 16,0-6-26-16,-2-3 2 15,8-6-13-15,2-6 6 16,8-3-11-16,1-1-1 16,0 2 0-16,12 0-1 15,14 2-6-15,8-2 7 16,7-1 0-16,3-6 1 15,1 0 2-15,-4 0 4 16,-6-13-6-16,-8-3 6 16,-6-3 6-16,-6-1 0 0,-5 3 6 15,-8 4 68-15,2 4 36 16,-4 5 4-16,0 4-30 16,0 0-45-16,0 0-32 15,0 0-20-15,0 15-16 16,0 5 9-16,0 8 7 15,3 3 0-15,-1 2 1 16,5 1-1-16,-1-3-78 16,10-3-147-16,-5-8-261 15,2-10-422-15</inkml:trace>
  <inkml:trace contextRef="#ctx0" brushRef="#br0" timeOffset="34676.7912">17270 405 789 0,'0'0'657'15,"0"0"-453"-15,0 0 31 16,0 0-75-16,0 0-51 16,-100 4-39-16,79 14-19 15,5 1-16-15,-2 3-8 16,9 4-15-16,3-3-11 15,6 1 0-15,0-6-1 16,9-2-1-16,8-5-8 16,4-7-12-16,6-4-4 15,-1-2 3-15,-1-14 13 0,-2-6 9 16,-6-3 1 0,-1-3 12-16,-8 4 21 0,-5 2 28 15,0 9 33-15,-3 3 9 16,0 9-25-16,0 1-31 15,0 0-44-15,0 20-4 16,4 12 0-16,3 15 6 16,3 5 35-16,0 10-3 15,3-2-5-15,-2-2-7 16,-1-1-5-16,-3-6-12 16,0-8 1-16,-1-8-10 15,-2-10-31-15,-4-6-129 16,0-8-143-16,-17-8-672 0</inkml:trace>
  <inkml:trace contextRef="#ctx0" brushRef="#br0" timeOffset="39514.1579">12569 1049 1341 0,'0'0'250'16,"0"0"-101"-16,0 0-89 16,0 0-48-16,0 0-11 15,0 0-1-15,8 82 0 0,29-40-49 16,-5-8-171-16,1-12-170 16</inkml:trace>
  <inkml:trace contextRef="#ctx0" brushRef="#br0" timeOffset="39886.7713">12557 650 1117 0,'0'0'245'16,"0"0"-4"-16,-134 29-93 15,68 21-31-15,2 35-28 16,12 33-7-16,22 23-16 15,30 5-7-15,11-14-15 16,28-33-14-16,4-31-20 0,23-13-8 16,28-26-1-16,11-17 5 15,-1-12 3-15,-24-17-8 16,-14-43 6-16,-12-36 1 16,-11-18 0-16,-14-18 6 15,-29 5 1-15,-27 16-8 16,-12 16 0-16,-1 24-5 15,8 24 5-15,2 15-7 16,-2 7 1-16,3 9-1 16,-4 13-1-16,2 10-15 15,4 46-27-15,13 43-25 16,14 46-84-16,14-12-151 16,13-15-370-16</inkml:trace>
  <inkml:trace contextRef="#ctx0" brushRef="#br0" timeOffset="40261.8343">13053 2400 1524 0,'0'0'154'0,"0"0"-154"15,0 0-16-15,0 0 16 16,0 110 1-16,0-60 7 0,-5 3 3 16,-10-2 0-1,-5-10-5-15,0-8-3 0,-2-19 6 16,3-14 4-16,4-11 6 16,2-31-5-16,3-12-13 15,10-4-1-15,0 6 19 16,0 8 41-16,7 17-16 15,9 14-18-15,6 13-26 16,9 3-1-16,6 20 1 16,11 8 1-16,10 4-1 15,4 0 0-15,-1-6-5 16,14-18-102-16,-16-10-196 16,-16-1-312-16</inkml:trace>
  <inkml:trace contextRef="#ctx0" brushRef="#br0" timeOffset="40592.2406">13150 1995 857 0,'0'0'292'0,"-128"-62"-19"16,28 50-45-16,-22 20-107 15,-3 55 15-15,17 44 0 16,21 28-30-16,32 18-26 16,25 9 1-16,26 6-16 15,24-8-25-15,41-22-16 16,33-23-12-16,24-41-12 15,21-38 7-15,14-36 3 16,-9-30-10-16,-13-49 0 16,-28-22 1-16,-31-15-1 0,-38-12-16 15,-26-13 2 1,-14-11 14-16,-30 2-1 0,-4 27 1 16,3 35 0-16,3 36 0 15,-3 24 16-15,-3 7-1 16,-11 11-10-16,-5 10-5 15,4 10-12-15,11 31-44 16,41 38-102-16,13-10-175 16,33-11-469-16</inkml:trace>
  <inkml:trace contextRef="#ctx0" brushRef="#br0" timeOffset="41388.6888">14429 2316 1187 0,'0'0'143'0,"0"0"-92"16,0 0-29-16,0 0 20 15,116 46 20-15,-75 7 27 16,-7 9-34-16,-13 10-28 16,-18 1-7-16,-3 2 41 15,-18-9 2-15,-12-5-29 16,-2-16-6-16,8-12-15 16,10-19 4-16,7-14 49 0,7-9 41 15,7-31-107 1,19-15-9-16,15-11-33 0,7-6 3 15,6-2 6-15,-8 2 19 16,-7 5 14-16,-16 3 0 16,-11 7 11-16,-12 9 20 15,0 6 51-15,-17 9 24 16,-3 13-39-16,0 7-8 16,2 13-12-16,-2 0-17 15,-1 19-29-15,-3 18-1 16,4 11 1-16,3 10 0 15,10 0 0-15,7 4 0 16,7-8 0-16,27-8 1 16,14-10-2-16,9-12-1 15,9-16 1-15,-2-8-9 16,-4-8-34-16,-11-19-9 16,-12-7 12-16,-17-7 28 0,-15 2 12 15,-5 2 19-15,0 8 41 16,0 11 24-16,-2 12-4 15,-1 6-16-15,0 14-62 16,3 19-1-16,0 14-1 16,0 13 16-16,11 4-2 15,7 5-13-15,5 1-1 16,-6 17-99-16,-4-19-240 16,-13-21-1118-16</inkml:trace>
  <inkml:trace contextRef="#ctx0" brushRef="#br0" timeOffset="42135.6209">12944 2217 605 0,'0'0'255'0,"0"0"23"0,0 0 23 16,0 0-61-16,0 0-49 15,0 0-30-15,0 0-89 16,-30-44-67-16,30 49-5 16,4 15-25-16,15 14 24 15,3 8 0-15,25 22-19 16,-2-5-179-16,2-17-484 0</inkml:trace>
  <inkml:trace contextRef="#ctx0" brushRef="#br0" timeOffset="42515.3428">15826 2220 954 0,'0'0'175'0,"0"0"-63"0,0 0-72 16,0 0-40-16,137-34-80 16,-85 20-323-16</inkml:trace>
  <inkml:trace contextRef="#ctx0" brushRef="#br0" timeOffset="42674.5618">15779 2434 1088 0,'0'0'167'0,"0"0"-20"16,0 0-69-16,0 0-66 0,0 0-12 15,147-40-67-15,-55 11-126 16,-1-3-385-16</inkml:trace>
  <inkml:trace contextRef="#ctx0" brushRef="#br0" timeOffset="43004.4541">16489 2056 801 0,'0'0'536'15,"0"0"-355"-15,0 0 24 16,0 0-54-16,-99 68-34 0,82-24-28 15,12 13-15-15,5 4-18 16,0 3-6-16,15-2-19 16,7-12-16-16,4-8-6 15,2-14 0-15,-3-11-8 16,-2-11 1-16,-1-6 13 16,-2-9 19-16,-2-20 25 15,-6-9-13-15,-3-13-9 16,-9-6-19-16,0-7-3 15,-5 5-5-15,-10 8-8 16,0 13 7-16,1 14-2 16,3 13-7-16,2 9-19 15,1 2-82-15,5 27-120 16,0 3-139-16,3-2-410 0</inkml:trace>
  <inkml:trace contextRef="#ctx0" brushRef="#br0" timeOffset="43131.2969">16725 2217 1114 0,'0'0'209'0,"0"0"23"15,0 0-178-15,0 0-54 16,0 0-237-16,0 0-132 0</inkml:trace>
  <inkml:trace contextRef="#ctx0" brushRef="#br0" timeOffset="43400.0788">17051 1948 1227 0,'0'0'232'0,"0"0"-4"16,0 0-96-16,0 0-14 16,-73 89-34-16,73-66-27 15,8 0-8-15,17 2-1 16,5-1 4-16,8 6-5 15,3-1-4-15,1 2-27 16,-4 2-8-16,-5 0-8 16,-11 0 1-16,-12 0 7 15,-10 0-7-15,-4-4-1 16,-29-3-16-16,-14-6-51 0,-32-20-119 16,13 0-201-16,7-18-587 0</inkml:trace>
  <inkml:trace contextRef="#ctx0" brushRef="#br0" timeOffset="43541.6647">16896 2071 755 0,'0'0'515'0,"0"0"-344"15,0 0-30-15,0 0-84 16,113-59-19-16,-55 47-21 16,9 4-17-16,28-1-43 15,-12 1-247-15,-19 0-524 0</inkml:trace>
  <inkml:trace contextRef="#ctx0" brushRef="#br0" timeOffset="43747.4779">17530 1847 1543 0,'0'0'232'0,"0"0"-149"16,3 88 57-16,14-31 65 15,7 11-58-15,6 4-57 16,8 2-32-16,-3-3-24 16,-1-5-20-16,-5-9-14 15,4-13-44-15,-12-13-166 16,-6-26-621-16</inkml:trace>
  <inkml:trace contextRef="#ctx0" brushRef="#br0" timeOffset="44452.1987">18991 520 654 0,'0'0'721'0,"0"0"-587"16,0 0-67-16,0 0 26 16,-6 94-1-16,-3-52-12 15,-5 2-39-15,-6 1-20 16,-4-4-11-16,-7-3-10 15,-12 0-22-15,7-13-148 16,6-12-390-16</inkml:trace>
  <inkml:trace contextRef="#ctx0" brushRef="#br0" timeOffset="44873.603">19991 304 1255 0,'0'0'260'16,"0"0"-7"-16,0 0-99 15,0 0-23-15,-97-4-47 16,67 30-48-16,-3 9-13 15,7 7 4-15,5 1-9 16,8 0 1-16,11-3-12 16,2-5-5-16,15-6-1 0,11-10-1 15,10-7-1-15,9-12 1 16,3-3 8-16,-3-19-8 16,-4-11-1-16,-9-7-6 15,-17-7 5-15,-10-4-8 16,-5 0 4-16,-21 1-10 15,-13 8 8-15,-4 10-1 16,0 13-14-16,6 14-35 16,6 5-82-16,5 13-71 15,21 26-92-15,0-3-106 16,11-6-597-16</inkml:trace>
  <inkml:trace contextRef="#ctx0" brushRef="#br0" timeOffset="45078.3278">20287 198 1113 0,'0'0'566'15,"0"0"-331"-15,0 0-3 16,0 0-134-16,0 0-56 16,0 0-42-16,0 0-9 15,-14 89 9-15,17-36 0 16,8 6 1-16,-1-2-1 15,10 13-94-15,-5-14-213 16,2-14-462-16</inkml:trace>
  <inkml:trace contextRef="#ctx0" brushRef="#br0" timeOffset="45273.4788">20566 387 1448 0,'0'0'302'0,"0"0"-130"15,0 0-123-15,0 0-8 16,-10 92 24-16,10-41-16 16,0 7-14-16,6 0-23 15,4 0-4-15,-2-4-8 16,-5-2-52-16,-3-7-190 16,-3-10-309-16,-9-21-489 0</inkml:trace>
  <inkml:trace contextRef="#ctx0" brushRef="#br0" timeOffset="45459.3945">20498 350 1148 0,'0'0'281'0,"0"0"-82"16,0 0-130-16,0 0 4 16,130-10-19-16,-80 38-16 15,-4 7-8-15,-5 6 17 16,-13 4-10-16,-14 2-21 15,-14 0-16-15,-53 30-9 16,-8-12-117-16,-14-9-559 0</inkml:trace>
  <inkml:trace contextRef="#ctx0" brushRef="#br0" timeOffset="45739.1342">19177 2319 1870 0,'0'0'229'15,"0"0"-173"-15,0 0-43 0,0 0-1 16,0 0 7-1,0 0 11-15,-2 97-8 0,-7-59-7 16,-1 1-14-16,-1-5-1 16,11-10-113-16,0-10-219 15,6-14-642-15</inkml:trace>
  <inkml:trace contextRef="#ctx0" brushRef="#br0" timeOffset="46088.9965">20012 1848 1704 0,'0'0'224'16,"0"0"-25"-16,0 0-96 0,0 0-30 16,-98 65-7-16,79-22-18 15,2 6-14-15,10 2-7 16,2 1-11-16,5-5-14 15,0-5 5-15,12-10-7 16,9-10-1-16,2-15-6 16,3-7-8-16,6-11-11 15,-1-23 7-15,-4-9 4 16,-6-11 3-16,-14-7 11 16,-7-5-8-16,-4 4-6 15,-20 6-17-15,-10 13 21 16,-3 18-1-16,-7 19-28 15,6 6-39-15,6 21-44 0,22 33-85 16,10-4-180 0,1-7-320-16</inkml:trace>
  <inkml:trace contextRef="#ctx0" brushRef="#br0" timeOffset="46305.2456">20398 1521 1568 0,'0'0'401'0,"0"0"-190"0,0 0-36 16,0 0-122-1,0 0-53-15,0 0 6 16,-15 106-6-16,22-9 6 16,15 19-5-16,-2-8 6 15,-4-23-7-15,7-6-114 0,-7-32-191 16,1-12-589-16</inkml:trace>
  <inkml:trace contextRef="#ctx0" brushRef="#br0" timeOffset="46513.2961">20943 1919 1844 0,'0'0'269'0,"0"0"-149"16,0 0-33-16,-34 108 14 0,31-50-9 15,-1 4-10 1,4 6-41-16,0-1-17 0,0 0-13 16,0-3-5-16,0-5-6 15,-13-13-72-15,-11-15-99 16,2-14-159-16,3-17-467 0</inkml:trace>
  <inkml:trace contextRef="#ctx0" brushRef="#br0" timeOffset="46774.0666">20866 1720 1505 0,'0'0'278'0,"0"0"0"16,0 0-155-16,0 0-53 16,0 0-27-16,129-23-6 0,-80 46 3 15,1 10 5-15,-6 6-5 16,-10-1-13-16,-9 1-8 15,-14 0 5-15,-11-6 7 16,-4 1 5-16,-25-1 13 16,-17 0-9-16,-11-3-10 15,-24 2-18-15,-24-3-12 16,-22-10-8-16,-4-19-129 16,30 0-188-16,26-24-972 0</inkml:trace>
  <inkml:trace contextRef="#ctx0" brushRef="#br0" timeOffset="47465.0476">21073 336 674 0,'0'0'500'16,"0"0"-274"-16,0 0 5 16,0 0-79-16,0 0-56 15,0 0-25-15,10 0-26 0,13 0-13 16,9-3-13-1,5 1-19-15,4 0-42 0,6 2-105 16,-12 4-169-16,-14 10-316 16</inkml:trace>
  <inkml:trace contextRef="#ctx0" brushRef="#br0" timeOffset="47592.3683">21149 536 694 0,'0'0'221'16,"0"0"58"-16,0 0-74 15,0 0-17-15,96-3-91 16,5 3-97-16,-9 3-64 16,-8 9-336-16</inkml:trace>
  <inkml:trace contextRef="#ctx0" brushRef="#br0" timeOffset="47946.4549">21357 2314 1215 0,'0'0'299'16,"0"0"-126"-16,0 0-103 15,0 0-23-15,104-28-25 16,-64 15-15-16,15-9-7 15,-9 5-141-15,-10 0-369 0</inkml:trace>
  <inkml:trace contextRef="#ctx0" brushRef="#br0" timeOffset="48109.0243">21586 2245 1279 0,'0'0'267'0,"0"0"-58"16,0 0-51-16,0 0-16 15,0 0-47-15,0 0-44 16,0 0-5-16,98 2-46 16,-30-19-9-16,-8 0-153 15,-10-4-428-15</inkml:trace>
  <inkml:trace contextRef="#ctx0" brushRef="#br0" timeOffset="83006.5555">5231 6706 500 0,'0'0'215'0,"0"0"-34"0,0 0 8 15,0 0 2-15,0 0 5 16,-3-35-59-16,3 35-48 15,0-3-27-15,0 0-28 16,0-1-15-16,3-2-19 16,11 3-1-16,-2-1-29 15,0 4-86-15,8 0-154 16,-9 0-59-16,-1 7-213 0</inkml:trace>
  <inkml:trace contextRef="#ctx0" brushRef="#br0" timeOffset="83155.3701">5231 6706 620 0,'11'112'294'0,"-11"-112"-83"15,0 0-69-15,6-8-75 16,12-4-54-16,6-2-13 16,17-10-102-16,-6 3-128 15,-2 0-301-15</inkml:trace>
  <inkml:trace contextRef="#ctx0" brushRef="#br0" timeOffset="83421.6461">5557 6391 1031 0,'0'0'409'0,"0"0"-140"16,0 0-82-16,0 0-80 15,0 0-56-15,0 0-3 16,7 93 34-16,14-41-28 16,5 6-30-16,6 2-24 15,31 33 0-15,-10-15-118 16,-8-8-228-16</inkml:trace>
  <inkml:trace contextRef="#ctx0" brushRef="#br0" timeOffset="106831.4578">22233 304 74 0,'0'0'78'0,"0"0"10"16,0 0-3-16,0 0 3 16,0 0-12-16,0 0-9 15,0-6 6-15,0 6 2 16,0 0-1-16,0-3 2 16,0 0-15-16,-1 0-28 15,-3 0 5-15,-2 0 1 16,1-1 3-16,-2 1 0 15,-2 0-10-15,0 0-9 16,0 1 1-16,-2 2 8 0,1 0-1 16,-4 0-1-1,-1 0-4-15,-2 0-11 0,-2 5 5 16,2 1 2-16,-1 2-5 16,3 0-1-16,1 2 6 15,0 2 0-15,1 0 1 16,6 4-7-16,-2 5 0 15,3 4 8-15,1 6 10 16,2 3-2-16,-1-1 0 16,4 1-4-16,0-2-8 15,0-1 5-15,4-3 8 16,5-2-6-16,6-3 2 16,2 1 3-16,-1-5-4 0,2-5-2 15,-1 1 2 1,0-3-9-16,0-6-3 0,-2-1 13 15,1-2 1-15,1-2 10 16,0-1-7-16,1 0 1 16,2 0 23-16,-2-4-10 15,4-6-11-15,-2-4-16 16,1-3 7-16,-1 0-6 16,-2-2 4-16,-2-2-6 15,-2 1 0-15,-1-4-1 16,-1 2 6-16,-3 0-5 15,-5 1 6-15,3 0-13 16,-4 2 0-16,-2 3-1 16,-1 0-1-16,0 0 0 0,0 4 2 15,0 1-3-15,0-2-7 16,-2 2-1-16,-7-2 11 16,0 1-6-16,1 1-4 15,-2-1 5-15,-1-1 2 16,1 1-3-16,-4 0-6 15,-2 1 0-15,1 0-8 16,1 4 7-16,-4 0-8 16,6 2-1-16,-5 2 10 15,1 2-6-15,0 1 0 16,-3 0 4-16,-4 0-13 16,1 0 3-16,0 1-7 15,-1 7-21-15,5 1-7 16,-2 1-19-16,5-1-34 0,1 1-30 15,1 9-37-15,6-3-170 16,0-1-310-16</inkml:trace>
  <inkml:trace contextRef="#ctx0" brushRef="#br0" timeOffset="108655.685">21427 2068 456 0,'0'0'120'0,"0"0"36"16,0 0 34-16,0 0-18 15,0 0-17-15,0 0-4 16,0 0-12-16,26-37-27 16,-9 29-39-16,7-1-23 15,10-5-22-15,5 3-18 16,9 1-10-16,9 1 0 16,37-5-99-16,-12 2-397 15,-9-3-398-15</inkml:trace>
  <inkml:trace contextRef="#ctx0" brushRef="#br0" timeOffset="109704.603">22614 1899 61 0,'0'0'118'16,"0"0"-1"-16,0 0 34 15,0 0 7-15,0 0-15 16,0 0-11-16,0 0-20 16,0-93 11-16,-6 82 4 0,3-1 48 15,-1 1-6-15,0 3-23 16,3 1-19-16,-1 4-19 16,2 2-11-16,0 1-21 15,0 0-27-15,0 0-28 16,0 1-21-16,0 15-15 15,0 11 15-15,2 9 10 16,9 6 29-16,1 2 3 16,0 2 0-16,-1-2-20 15,2 2-7-15,1-2-5 16,-4 3 1-16,0-2-2 16,0-2 2-16,-3-4-10 15,0-3-1-15,-3-2 0 16,0-4-13-16,-3-3-71 0,-1 5-91 15,-5-6-153-15,-12-7-542 16</inkml:trace>
  <inkml:trace contextRef="#ctx0" brushRef="#br0" timeOffset="129602.5523">16948 6883 580 0,'0'0'63'0,"0"0"-46"16,0 0-16-16,0 0 18 15,0 0-3-15,0 0-4 16,0 0 12-16,-35-2-24 15,35 2-1-15,0-1-34 16,0 1-31-16,0 0-11 16,7 0 21-16,3 0-101 0</inkml:trace>
  <inkml:trace contextRef="#ctx0" brushRef="#br0" timeOffset="138877.1048">16700 4367 1011 0,'0'0'142'0,"0"0"-54"16,0 0 78-16,0 0-17 15,0 0-74-15,0 0-35 16,-43 190 58-16,33-10 29 15,2 45-12-15,8 30 11 16,0 17-17-16,17 20-14 16,8 8-21-16,7-8-24 15,-2-4-23-15,-1-15 9 16,-6-20-21-16,-4-23 7 16,-8-33-4-16,-7-26 0 15,-4-21-2-15,0-16-1 0,0-22-15 16,-8-24 9-16,-2-24-7 15,1-23 5-15,1-11-6 16,-1-1 1-16,-1-2-2 16,1-5 0-16,1-10-66 15,-5-12-63-15,4-5-141 16,-3-15-544-16</inkml:trace>
  <inkml:trace contextRef="#ctx0" brushRef="#br0" timeOffset="139875.3271">16827 8523 722 0,'0'0'137'0,"0"0"-24"15,0 0-13-15,0 0-61 16,0 0-29-16,0 0 51 16,66 6 79-16,-11 3 5 0,30-2-14 15,40-4-4 1,50-3-18-16,37-7-13 0,24-17-26 15,22-8 0 1,10-5-17-16,26-2-15 0,16 6 2 16,13-3-12-16,11 4-4 15,7 2 7-15,3 0 0 16,3 5-6-16,-3 3-1 16,-3 3-5-16,-2 5 6 15,-12 0-17-15,-7-2-2 16,-11 0 1-16,-12 1 15 15,-15-1-13-15,-13 2 12 16,-23 3 3-16,-18 3-8 16,-20 4 7-16,-21-3-16 15,-21 2 20-15,-22-2-6 0,-17-3-6 16,-13-2 1-16,-22 2-6 16,-23 0 10-16,-22 1-2 15,-5 1-8-15,-1 0-1 16,0-3 0-16,3 0 3 15,-11 2-5-15,-8-1-7 16,-11 2 6-16,-5 0-6 16,-9 1-20-16,0-3-78 15,-56-11-114-15,1 1-266 16,-11 0-474-16</inkml:trace>
  <inkml:trace contextRef="#ctx0" brushRef="#br0" timeOffset="142050.7546">16935 8522 367 0,'0'0'83'15,"0"0"-55"-15,0 0 73 16,0 0 68-16,0 0-19 15,0 0-33-15,-15-33-36 16,15 33-32-16,0 0-17 16,12-2 36-16,10 2 35 0,7-2-3 15,7 2-20-15,9-1-21 16,6-1-3-16,13-1-1 16,6-1-10-16,7-4-17 15,3 3-2-15,1-4-14 16,-1 0 1-16,-2-2-3 15,2-2 4-15,-1-1-6 16,16-6 4-16,-8 2 3 16,2 1-5-16,-3 2-10 15,-10 3 0-15,6 2 0 16,-2 1 0-16,-4-2 0 16,-2 0 0-16,0 3 0 15,-3-3 5-15,-3 3-5 16,0-3-1-16,0 2 1 15,1-1 0-15,-1-1 6 0,4-1-6 16,1 2 0-16,-1-3 2 16,-4 1 4-16,-3 2-5 15,-4 1 6-15,-4 3-1 16,-2 3-5-16,-4 1 0 16,-3 2 5-16,0-1-6 15,-1 1 3-15,4-4 10 16,0 1 0-16,1-1 8 15,1-1 8-15,2 0-3 16,1 0-8-16,-1 2-6 16,-5 0-5-16,0 0 2 15,-9 3-3-15,0 0-6 16,-6-3 8-16,-1 0-1 0,-3 2 22 16,-1-2-17-16,-2 0 6 15,-6 2-11-15,-3-2 7 16,0 1 0-16,-6 2-3 15,-1 0-4-15,-1 0 0 16,0 0-6-16,-3 0 0 16,1 0 7-16,3 5-1 15,2-1-7-15,1 0 1 16,3 2 5-16,-7-3-5 16,-1 0 0-16,-7-1-1 15,-3-1 0-15,-7 4-84 16,-10 0-132-16,-11-5-434 0</inkml:trace>
  <inkml:trace contextRef="#ctx0" brushRef="#br0" timeOffset="143031.1199">20477 8199 192 0,'0'0'232'0,"0"0"-157"15,0 0 8-15,0 0 41 16,0 0 55-16,0 0-41 16,0 0-20-16,5-5 0 15,-1-2-5-15,0 1-31 16,-3-3-21-16,0-3-3 15,0 1 4-15,3-3-8 16,-4-3 0-16,0 1 2 0,0-1-17 16,0-4-1-16,0 1-14 15,-4-4 5-15,2-3 2 16,-7-1-12-16,4-5-3 16,-2 0-6-16,-4-3 5 15,4-2-2-15,-4-3-12 16,1-3 11-16,-1 0-2 15,1-6-1-15,-2 1 4 16,2-4-4-16,-1-3 6 16,0 0-3-16,1-4 0 15,-2 1 1-15,2-2-4 16,-1-2-2-16,3-13 14 16,1 7-12-16,0-7 2 0,6 1-2 15,1 11-3-15,0-3 3 16,0 1-8-16,0 2 0 15,0 4 0-15,0-1 0 16,0-1 8-16,0 1-8 16,0-2 5-16,0 3-6 15,0-1 1-15,0 1 6 16,0 2-5-16,0 2 4 16,0 3 1-16,0-1 1 15,0 4-7-15,0-4 8 16,0 1-2-16,-5 1 2 15,1-1-1-15,-3 2 7 0,-1 1-1 16,2 4-5 0,-1 0 6-16,-1 1 4 0,3 4-5 15,-3-1 3-15,5 5-6 16,-6 2-2-16,4 0-3 16,-2 3 0-16,-2-1 2 15,1 3-2-15,2 0-5 16,-2 3 0-16,5 2 5 15,-6-2-5-15,5 4-1 16,-1 4 0-16,-1-3 0 16,1 6 0-16,1 3 0 15,1 6 1-15,-1 2-1 16,1 2-1-16,1 3-56 0,2 0-102 16,0 8-116-1,0 1-444-15</inkml:trace>
  <inkml:trace contextRef="#ctx0" brushRef="#br0" timeOffset="143658.1798">20240 4917 317 0,'0'0'59'0,"0"0"-36"15,0 0 34-15,0 0 33 16,0 0-13-16,0 0 21 16,0 0 2-16,-62-45 2 0,59 42 2 15,1 3-5 1,2 0-7-16,0 0-18 15,0-3-22-15,12 0-21 0,15 0-4 16,14-2 17-16,14 0 17 16,29-1 1-16,36-2 4 15,43-2 10-15,24 1 10 16,11 0-9-16,2-2-2 16,-18 2-18-16,0-4-19 15,-6-2 5-15,-7 1-1 16,-10-2 1-16,-11-2 3 15,-19 2-3-15,-30 3 0 16,-27 0-2-16,-23 4-11 16,-14 3-6-16,-1-2-2 15,-5 3-6-15,-6-1-8 0,-13 3 0 16,-8 3-6-16,-2 0-2 16,-59 3-59-16,-3 10-228 15,-23-4-781-15</inkml:trace>
  <inkml:trace contextRef="#ctx0" brushRef="#br0" timeOffset="144620.3293">20498 8725 833 0,'0'0'188'0,"0"0"33"15,0 0-28-15,0 0-80 16,0 0-14-16,0 0-23 15,-61 111-3-15,61-76-18 16,0-1-21-16,8-6 1 16,6-5-5-16,6-8 0 15,-1-7-3-15,-1-6-11 16,4-2 13-16,-4-6-7 16,-2-17 13-16,-2-4-14 15,-5-8-6-15,-9-3-1 16,0-6-12-16,-11 2-1 15,-13 1 0-15,-4 6-1 16,-3 9-12-16,2 7-9 16,5 13-11-16,10 6-84 0,12 14-108 15,2 11-283-15,0-6-159 16</inkml:trace>
  <inkml:trace contextRef="#ctx0" brushRef="#br0" timeOffset="144750.424">20675 8727 935 0,'0'0'139'0,"0"0"-85"15,0 0-54-15,0 0-120 0,0 0-220 0</inkml:trace>
  <inkml:trace contextRef="#ctx0" brushRef="#br0" timeOffset="145040.329">20907 8536 1053 0,'0'0'198'0,"0"0"56"16,0 0-81-16,0 0-34 16,-61 94-53-16,61-75-24 15,6 0 3-15,15-3-10 16,8 2-7-16,5-3-6 0,6 3-11 15,0-1-11 1,-4 1-12-16,-5 0-2 0,-9-1-6 16,-12 1 1-16,-10-1 1 15,0 2 12-15,-17-1-12 16,-9-2 7-16,-8-4-9 16,-2-5 0-16,-15-7-96 15,10-15-104-15,7-7-414 0</inkml:trace>
  <inkml:trace contextRef="#ctx0" brushRef="#br0" timeOffset="145184.844">20995 8436 1096 0,'0'0'201'0,"0"0"31"15,0 0-107-15,141-55-81 16,-96 51-44-16,-17 3-282 0</inkml:trace>
  <inkml:trace contextRef="#ctx0" brushRef="#br0" timeOffset="147106.52">20269 8061 430 0,'0'0'187'15,"0"0"59"-15,0 0-35 16,0 0-7-16,0 0-19 16,0 0-28-16,0 0-31 15,-7-11-30-15,7 11-21 16,0 0-22-16,-2 0-20 16,2 0-18-16,0 0-13 15,0 0-2-15,0 0-9 16,-1 0-2-16,-3 0 3 15,3 8-1-15,0 3-58 0,-3-1-56 16,2 2-72-16,1-1-92 16,-3 0-64-16,2-3-391 15</inkml:trace>
  <inkml:trace contextRef="#ctx0" brushRef="#br0" timeOffset="147442.4112">20191 8223 523 0,'0'0'337'0,"0"0"-100"16,0 0-49-16,0 0-82 16,0 0-47-16,0 0-47 15,0 0-12-15,0 11-60 16,0-4-69-16,0 9-63 0,0-1-112 15,0-1-331-15</inkml:trace>
  <inkml:trace contextRef="#ctx0" brushRef="#br0" timeOffset="147603.2308">20148 8433 355 0,'0'0'290'0,"0"0"-124"15,0 0-63-15,0 0-82 16,0 0-21-16,0 0-72 16,0 0-67-16,-2 6-261 0</inkml:trace>
  <inkml:trace contextRef="#ctx0" brushRef="#br0" timeOffset="147767.6588">20106 8630 717 0,'0'0'267'16,"0"0"-138"-16,0 0-32 15,0 0-58-15,0 0-39 16,0 0-90-16,0 0-195 16,11 0-530-16</inkml:trace>
  <inkml:trace contextRef="#ctx0" brushRef="#br0" timeOffset="148238.4045">19586 9101 965 0,'0'0'174'16,"0"0"-21"-16,0 0 100 16,0 0-29-16,0 0-61 0,0 0-45 15,0 0-72 1,-66-22-18-16,48 54 8 0,1 6 0 15,2 7 2-15,7-1-17 16,8 0-3-16,0-3-9 16,3-6-1-16,12-10-8 15,7-12 1-15,2-7-1 16,5-6 15-16,0-11-14 16,-4-15-1-16,-5-6-14 15,-5-4 2-15,-11-4 0 16,-4 4 3-16,-4 3-13 15,-14 7-15-15,-5 8-3 16,1 10-5-16,1 5-49 16,6 3-63-16,11 14-133 0,4 4-214 15,0-1-345-15</inkml:trace>
  <inkml:trace contextRef="#ctx0" brushRef="#br0" timeOffset="148373.1298">19753 9196 325 0,'0'0'864'0,"0"0"-673"16,0 0 30-16,0 0-135 16,0 0-73-16,0 0-13 15,0 0-214-15,50-27-293 0</inkml:trace>
  <inkml:trace contextRef="#ctx0" brushRef="#br0" timeOffset="148741.1694">19887 8960 1077 0,'0'0'136'0,"0"0"-72"16,0 0 6-16,0 0 36 16,-13 94-2-16,10-55-24 15,-1 4-7-15,3 1 0 16,1-8-20-16,0-4-34 15,0-7-2-15,1-12-6 16,10-7-3-16,5-6-7 16,-1-6 7-16,5-17 2 15,-1-6-9-15,0-3-1 16,-6-1-1-16,0 5 1 0,-5 7 1 16,-5 4 39-16,2 10 20 15,-3 6-6-15,-2 1-30 16,3 3-24-16,1 16 0 15,3 7 2-15,2 3 7 16,2 1-7-16,0 0-2 16,3-5-64-16,8-2-92 15,0-6-241-15,-4-13-341 0</inkml:trace>
  <inkml:trace contextRef="#ctx0" brushRef="#br0" timeOffset="149078.8586">20187 9093 431 0,'0'0'592'16,"0"0"-429"-16,0 0-3 0,0 0-88 15,0 0 23-15,0 0-39 16,0 0-29-16,-48 79-13 16,48-63-13-16,0-4-1 15,0-5-1-15,12-7-12 16,0 0 9-16,3-7 3 15,1-12 1-15,-3-7 0 16,1-1 2-16,-3 2 12 16,-1 2 66-16,-5 8 50 15,-2 8 14-15,1 7-36 16,1 0-52-16,-1 18-41 16,6 14 45-16,-2 9 35 15,2 4-33-15,-1 1-38 0,1-4-14 16,-3-9-9-16,-1-9-1 15,5-24-111-15,-1-3-166 16,0-25-465-16</inkml:trace>
  <inkml:trace contextRef="#ctx0" brushRef="#br0" timeOffset="149773.2232">20858 8107 550 0,'0'0'203'15,"0"0"69"-15,0 0-77 16,0 0-25-16,0 0-64 16,0 0-57-16,0 0-31 15,-2-5-18-15,2 5 0 16,0 0-8-16,2 16-87 0,12-4-126 16,-5-1-158-16</inkml:trace>
  <inkml:trace contextRef="#ctx0" brushRef="#br0" timeOffset="149936.1901">20958 8314 728 0,'0'0'279'16,"0"0"-63"-16,0 0-106 16,0 0-70-16,0 0-27 15,0 0-13-15,0 0-29 16,12 21-95-16,-7-10-128 15,-5 2-274-15</inkml:trace>
  <inkml:trace contextRef="#ctx0" brushRef="#br0" timeOffset="150110.0054">21009 8678 1109 0,'0'0'164'0,"0"0"-67"0,0 0-35 16,0 0 2-16,0 0-64 16,0 0-100-16,0 0-151 15,28 6-440-15</inkml:trace>
  <inkml:trace contextRef="#ctx0" brushRef="#br0" timeOffset="150580.4601">21270 9074 1060 0,'0'0'195'16,"0"0"70"-16,0 0-55 0,0 0-84 16,0 0-37-1,0 0-23-15,-114 43 1 0,87-1 9 16,6 2-28-16,7 7-3 16,5-4-25-16,8-2-1 15,1-4-11-15,0-9-7 16,11-8 5-16,6-11-6 15,0-12 0-15,3-1 11 16,1-20-10-16,-3-11 4 16,2-8-5-16,-8-5-1 15,-10-6-4-15,-2 3 5 16,-4 2 0-16,-14 7 0 16,-3 9-1-16,0 11-5 15,4 11-3-15,3 7-5 16,4 0-25-16,1 20-41 0,9 9-40 15,9 15-78-15,12-7-282 16,4-7-256-16</inkml:trace>
  <inkml:trace contextRef="#ctx0" brushRef="#br0" timeOffset="150718.7059">21395 9169 1086 0,'0'0'146'0,"0"0"-75"15,0 0-36-15,0 0-35 16,0 0-142-16,0 0-107 16,0 0-409-16</inkml:trace>
  <inkml:trace contextRef="#ctx0" brushRef="#br0" timeOffset="150940.4083">21538 9062 1039 0,'0'0'183'15,"0"0"-12"-15,0 0-6 16,0 0-45-16,-36 90-15 16,38-61-23-16,22 3-12 15,-1 0-8-15,7 1-17 16,-3-5-20-16,-5-1-12 16,-6-2-7-16,-5-2-5 15,-9-2-1-15,-2-4-38 16,-7-3-61-16,-32-14-81 15,-2 0-190-15,5-8-275 0</inkml:trace>
  <inkml:trace contextRef="#ctx0" brushRef="#br0" timeOffset="151056.3722">21459 9149 825 0,'0'0'114'0,"0"0"-70"16,0 0-16-16,0 0-8 15,127-56-8-15,-67 50-12 16,-9 0-70-16,-9 2-177 0</inkml:trace>
  <inkml:trace contextRef="#ctx0" brushRef="#br0" timeOffset="151234.894">21813 8973 1169 0,'0'0'230'15,"0"0"-7"-15,0 0-83 16,0 0 15-16,-12 97-9 15,21-49-49-15,17 8-46 16,7-1-28-16,6 4-20 16,4 18-3-16,-9-13-222 15,-15-12-725-15</inkml:trace>
  <inkml:trace contextRef="#ctx0" brushRef="#br0" timeOffset="154952.5999">18142 6323 591 0,'0'0'181'15,"0"0"-24"-15,0 0 56 16,-53-99-3-16,44 88-22 15,4 11-36-15,5 0-97 16,0 29-42-16,0 14 8 16,12 9 27-16,8 6 3 15,7-4-23-15,4-7-10 16,8-9-8-16,1-11-3 16,1-10 2-16,-5-13 1 0,-4-4-1 15,-3-13 7 1,-8-17-4-16,-4-10-9 0,-7-8 9 15,-5-1-5 1,-3 1 7-16,-2 8 35 0,0 16 7 16,0 13 16-16,0 11-14 15,0 30-58-15,0 40 0 16,0 38 24-16,0 15 10 16,6 4-16-16,-3-8-17 15,1-32 7-15,1-21-8 16,1-24-12-16,4-20-87 15,15-18-82-15,-4-4-211 16,1-4-421-16</inkml:trace>
  <inkml:trace contextRef="#ctx0" brushRef="#br0" timeOffset="155095.2952">18626 6457 924 0,'0'0'133'0,"0"0"19"16,0 0-50-16,0 0-73 15,0 0-21-15,0 0-8 16,141-16-1-16,-96 16-177 16,-8 5-359-16</inkml:trace>
  <inkml:trace contextRef="#ctx0" brushRef="#br0" timeOffset="155228.8578">18708 6706 772 0,'0'0'182'0,"0"0"-45"0,0 0-82 16,0 0-32-16,144-58-23 16,-77 27-121-16,-7 2-269 0</inkml:trace>
  <inkml:trace contextRef="#ctx0" brushRef="#br0" timeOffset="155518.0769">19094 6341 173 0,'0'0'610'0,"0"0"-318"15,0 0-17-15,0 0-72 16,-92 16-57-16,77 12-23 16,4 9-24-16,8 3-34 15,3 1-31-15,7-3-10 16,25-7-3-16,7-8-5 0,8-13 3 16,4-10 5-16,6 0-4 15,-6-25-5-15,-8-10-5 16,-10-7-4-16,-17-6-4 15,-16-5 5-15,-10 1 3 16,-31 8-10-16,-17 8-1 16,-10 16-12-16,0 13 12 15,4 7-13-15,15 11-9 16,46 16-49-16,3-2-130 16,44-9-417-16</inkml:trace>
  <inkml:trace contextRef="#ctx0" brushRef="#br0" timeOffset="156041.5757">21531 5823 1031 0,'0'0'142'0,"0"0"-86"15,0 0-30-15,0 0 48 16,0 0 18-16,129 59-23 16,-74-44-29-16,3-8-19 15,-5-5-9-15,-10-2 4 16,-9-8-4-16,-7-15 5 16,-13-12-2-16,-8-7 53 15,-6-4 39-15,0 2 3 16,0 6-12-16,-8 16 15 15,-3 17 21-15,-5 18-48 16,-10 55-61-16,-8 37 11 0,-2 24 33 16,6 3-3-16,9-9-20 15,15-17-18-15,6-21-12 16,0-21-5-16,4-25-11 16,16-12-47-16,22-11-100 15,-3-6-116-15,-1-10-373 0</inkml:trace>
  <inkml:trace contextRef="#ctx0" brushRef="#br0" timeOffset="156208.1335">22127 5946 1005 0,'0'0'230'16,"0"0"-30"-16,0 0-35 0,0 0-105 15,0 0-25-15,0 0-20 16,105-34-8-16,-70 34-7 15,-4 0-162-15,-10 8-337 16,-10-3-433-16</inkml:trace>
  <inkml:trace contextRef="#ctx0" brushRef="#br0" timeOffset="156355.8181">22171 6117 901 0,'0'0'208'15,"0"0"96"-15,0 0-108 16,0 0-37-16,0 0-43 15,0 0-62-15,0 0-23 16,127-14-20-16,-56-3-11 16,27-10-174-16,-19 0-343 0,-15 0-507 0</inkml:trace>
  <inkml:trace contextRef="#ctx0" brushRef="#br0" timeOffset="156528.7066">22768 5544 1298 0,'0'0'305'0,"0"0"9"16,0 0-136-16,0 0-93 15,-15 126-18-15,25-3 14 16,17 27-23-16,4 16-29 0,-26-10-29 16,-5-48-222-1,-15-26-1331-15</inkml:trace>
  <inkml:trace contextRef="#ctx0" brushRef="#br0" timeOffset="181072.1079">22705 215 791 0,'0'0'233'0,"0"0"-58"15,0 0 16-15,0 0-70 16,0 0-99-16,0 0-9 0,-58 75 1 15,50-32-13 1,1-1 16-16,6-4-10 0,0-4 1 16,1-8-1-16,0-7-1 15,0-6-5-15,0-7 0 16,0-3 0-16,0-3 27 16,0 0-2-16,0-16-7 15,0-9-3-15,0-5-6 16,0-4-2-16,0 2 3 15,0 5 1-15,2 6-6 16,3 11-6-16,-2 5-1 16,-1 5-9-16,9 0-9 15,2 7 4-15,6 11 14 16,4 4 1-16,1 2 1 16,-2 0 1-16,0-1-1 0,-6-4 0 15,3-2-1-15,-1-1-25 16,-2-6-73-16,8-1-95 15,-7-5-46-15,-3-1-153 16</inkml:trace>
  <inkml:trace contextRef="#ctx0" brushRef="#br0" timeOffset="182012.5">22822 307 669 0,'0'0'276'0,"0"0"-36"16,0 0 6-16,0 0-58 16,0 0-79-16,0 0-46 15,-101-17-40-15,71 36-12 0,3 10-11 16,5 2 2-16,5 3 5 16,6 1-7-16,7-3 0 15,4-5-1-15,0-2 0 16,9-8-12-16,7-5-28 15,2-8-18-15,3-4 17 16,3-4 35-16,0-21 7 16,0-12 1-16,-3-9-1 15,-10-9 7-15,-2-6 15 16,-9-1 25-16,0 0-15 16,0 8 18-16,-11 10 30 15,3 14 8-15,1 12-3 16,2 12-31-16,3 6-54 15,2 10-17-15,0 18-16 16,0 17 32-16,0 7 0 0,0 7 0 16,7 1 1-16,8-3-11 15,7-6-74-15,22-1-135 16,-6-12-183-16,-2-17-253 0</inkml:trace>
  <inkml:trace contextRef="#ctx0" brushRef="#br0" timeOffset="182324.8062">22952 300 918 0,'0'0'222'0,"0"0"-92"16,0 0-84-16,0 0-14 16,0 0 41-16,-25 121-31 0,25-79-4 15,0-2-28-15,8-10-10 16,7-5 0-16,-3-8 0 15,5-9 9-15,-3-8-7 16,0 0 24-16,-1-12 18 16,1-14-1-16,-9-6-19 15,-5-3 3-15,0 0 3 16,-5-1-6-16,-14 9-6 16,0 2-14-16,7 12-4 15,-1 10-29-15,3 3 0 16,6 10-13-16,4 15-53 15,0 17-82-15,12-7-39 16,3-2-118-16</inkml:trace>
  <inkml:trace contextRef="#ctx0" brushRef="#br0" timeOffset="182674.1942">23085 396 555 0,'0'0'511'0,"0"0"-344"15,0 0-21-15,0 0-97 16,0 0-49-16,0 0 12 16,0 0 22-16,3 64 6 15,2-38-21-15,-2-2-5 16,-1-5-7-16,0-4-6 16,1-6 8-16,-2-4-9 15,-1-5-9-15,3 0 9 0,-3-3 8 16,1-13-8-16,0-1-1 15,0-2 0-15,4 2 0 16,-3 5-5-16,-1 8 6 16,2 0 0-16,-3 4-2 15,2 0-14-15,3 2 2 16,-2 9 1-16,3 4 6 16,-1 1 5-16,1 1-18 15,-5 4-122-15,-1-6-151 16,0-6-474-16</inkml:trace>
  <inkml:trace contextRef="#ctx0" brushRef="#br0" timeOffset="182869.8994">23196 240 849 0,'0'0'386'0,"0"0"-190"0,0 0-62 16,0 0-82-16,0 0-49 15,0 0-3-15,0 0 0 16,22 46 0-16,-9-23 6 16,1 6-6-16,3 2-54 15,-2-7-190-15,-3-7-286 0</inkml:trace>
  <inkml:trace contextRef="#ctx0" brushRef="#br0" timeOffset="183062.2238">23380 223 916 0,'0'0'244'16,"0"0"37"-16,0 0-120 16,0 0-73-16,0 0-78 15,0 0-7-15,0 0-3 16,23 75 17-16,-12-37 2 16,-2 1-8-16,2-1-4 15,-6-4-7-15,6-5-61 16,-6-2-156-16,1-13-88 15,-5-4-284-15</inkml:trace>
  <inkml:trace contextRef="#ctx0" brushRef="#br0" timeOffset="183252.9974">23162 488 980 0,'0'0'295'15,"0"0"-186"-15,0 0-31 16,0 0 14-16,0 0-11 16,117-29-44-16,-66 17-37 15,9 8-57-15,-13 2-238 16,-20 2-525-16</inkml:trace>
  <inkml:trace contextRef="#ctx0" brushRef="#br0" timeOffset="183806.0884">22548 810 745 0,'0'0'787'16,"0"0"-641"-16,0 0 73 15,0 0-88-15,0 0-57 16,0 0-65-16,0 0-9 16,-9 4-15-16,18 15 15 15,3 3 7-15,2 2-6 16,-1 0 0-16,3-5-1 0,-1-3-65 16,-1-7-9-16,3-5-24 15,-1-4 13-15,0-4 19 16,1-12 19-16,-5-6 23 15,0-3 16-15,-2 3 8 16,-7 3 13-16,2 8 39 16,-3 3 33-16,-2 6 10 15,0 2-41-15,0 0-49 16,0 0-5-16,2 10-21 16,7 1 21-16,-1 6 5 15,0-1 4-15,3-2 3 16,-1-5-2-16,1-4 2 15,-4-2 2-15,2-3 1 16,-2 0 3-16,6-12 0 0,-1-7-2 16,3-5-8-1,-3-4-1-15,-8 2-5 0,-2 4-1 16,-2 2 4-16,0 8-5 16,-2 4-37-16,-9 8-64 15,-6 0-99-15,1 9-74 16,4 4-1-16,5 5-212 0</inkml:trace>
  <inkml:trace contextRef="#ctx0" brushRef="#br0" timeOffset="184415.2401">23134 758 1018 0,'0'0'216'0,"0"0"71"15,0 0-79-15,0 0-56 16,0 0-59-16,0 0-42 16,0 0-41-16,-71-2-1 15,54 23-8-15,0 3 10 16,6-1-2-16,0 2-9 16,9-4-1-16,2-1 1 15,0-6-2-15,0 0-5 16,4-6-18-16,7-6-13 15,3-2 6-15,-2 0 11 16,1-10 20-16,-3-9 0 16,-4-1 1-16,1-2 1 0,-6-1 0 15,-1 4 5-15,0 3-5 16,0 8 23-16,0 0 4 16,0 6 3-16,0 2-28 15,0 0-3-15,0 4-37 16,0 12 23-16,0 3 13 15,0 4 1-15,4 0 0 16,7 1 0-16,6-5 8 16,2-5-8-16,2-3-6 15,1-10-10-15,-2-1 3 16,0-9 6-16,-3-14 7 0,-5-4 2 16,-3-6 6-1,-7-2-7-15,-2-3 29 0,0 2 2 16,0 6 16-16,0 7 5 15,-2 10 16-15,1 10-27 16,1 3-42-16,0 3-15 16,0 16-12-16,3 7 26 15,8 5 1-15,2 2 0 16,2 0 0-16,-2-6-20 16,-2-4-81-16,1-9-68 15,-1-6-227-15,-7-8-320 0</inkml:trace>
  <inkml:trace contextRef="#ctx0" brushRef="#br0" timeOffset="185082.016">23143 789 740 0,'0'0'140'16,"0"0"-120"-16,0 0-18 15,0 0 50-15,0 0-3 16,111 21-12-16,-65-21-19 15,-3-2-18-15,-6-8-13 16,-12-2 11-16,-9 3 2 16,-10 1 37-16,-6 0 114 15,0 3 37-15,-11 2-19 16,-1 3-47-16,1 0-47 16,-2 0-42-16,2 5-15 0,3 9-11 15,2 5 6-15,1 0-7 16,5 0-4-16,0-1-1 15,0-3 8-15,14-1-8 16,4-5-1-16,9-7-17 16,1-2-18-16,-1-6-30 15,1-15-19-15,-4-6 15 16,-10-7 40-16,-4-3 21 16,-9 0 8-16,-1-4 47 15,0 6 40-15,-7 7 14 16,-1 9 3-16,1 7-9 15,5 5-26-15,1 7-36 16,1 0-33-16,0 10-38 16,0 12 18-16,0 9 20 15,3 4 0-15,8 4 1 0,2-1 1 16,-1 0 3-16,-1-5-4 16,0-7-1-16,-2-7 0 15,-2-8 0-15,-1-6-34 16,0-5 26-16,-2-8 8 15,3-9 14-15,-2-5-8 16,1 3 28-16,0 3 32 16,-6 3 2-16,2 7-10 15,0 6-8-15,1 0-37 16,0 0-13-16,8 16-24 16,2 9 24-16,6 5 19 15,0 3 9-15,0-4-3 16,3 0-10-16,-2-5-7 0,2-5-8 15,17-11-23-15,-3-5-153 16,-3-3-320-16</inkml:trace>
  <inkml:trace contextRef="#ctx0" brushRef="#br0" timeOffset="186313.7895">23273 1967 1139 0,'0'0'258'0,"0"0"-12"16,0 0-51-16,0 0-86 15,0 0-59-15,0 0-14 16,-90 89-7-16,80-46-7 16,7-2-20-16,3-3-2 15,2-3 7-15,19-6-6 0,7-7-1 16,9-11 0 0,7-9-1-16,3-2 0 0,2-14-11 15,-8-13-7-15,-2-2 3 16,-11-4 15-16,-10 3 1 15,-8 2 0-15,-6 9 1 16,-2 5 18-16,-2 5 14 16,0 6-4-16,0 3-4 15,0 0-25-15,3 3-19 16,7 11 3-16,5 6 10 16,4 0 6-16,10 3 0 15,3-6 1-15,4-1 1 16,2-9-1-16,-3-7 10 15,-3 0-10-15,-4-7 6 16,-6-12 0-16,-3-6 1 0,-7-7-2 16,-10-7 0-1,-2-1-6-15,-9-2-21 0,-15 7-8 16,-1 10-11-16,-1 11 0 16,1 14-72-16,8 2-11 15,7 23-77-15,10 6-38 16,27 12-60-16,9-7-23 15,8-7-216-15</inkml:trace>
  <inkml:trace contextRef="#ctx0" brushRef="#br0" timeOffset="186853.274">24150 2042 165 0,'0'0'766'16,"0"0"-547"-16,0 0 63 0,0 0-55 15,0 0-22-15,0 0-63 16,0 0-54-16,-61-75-63 15,45 91-19-15,-3 6 4 16,1 4-10-16,2 7 2 16,4-3 3-16,8 3-5 15,4-3-1-15,0-3 0 16,9-5 0-16,8-11-8 16,8-3-22-16,4-8-10 15,3 0-15-15,0-22-10 16,-6-7 2-16,-6-8 17 15,-10-3 34-15,-7-2 3 16,-3 5 10-16,0 6 8 16,0 11 40-16,-5 13 24 0,4 4-26 15,1 3-46-15,0 7-18 16,0 15-8-16,6 9 25 16,8 2 1-16,6 2 1 15,2-2-1-15,5-7 0 16,0-7 7-16,4-9-7 15,-4-10 0-15,1 0-14 16,-7-16 5-16,-5-13 8 16,-5-6 1-16,-10-8 0 15,-1-3 8-15,0 2 25 16,-5 5 19-16,-2 9 11 0,1 16 3 16,2 8-29-1,4 6-37-15,0 16-21 0,4 15 3 16,13 7 18-16,0 4 0 15,1-1 0-15,3-5 0 16,-6-5-78-16,1-7-57 16,-7-10-135-16,-8-9-277 0</inkml:trace>
  <inkml:trace contextRef="#ctx0" brushRef="#br0" timeOffset="187537.4203">24223 1932 747 0,'0'0'76'0,"0"0"-75"16,0 0-1-16,94 22 13 15,-36-16-3-15,5-6 5 0,-3 0-8 16,-6 0-6-16,-11-4 1 16,-16-4-2-16,-8 0 2 15,-13 1 57-15,-3 3 136 16,-3 0 47-16,0 2-24 15,0 2-59-15,-9 0-75 16,-2 6-47-16,1 9-22 16,-1 8-4-16,3 4 6 15,7 3 2-15,1 1-5 16,7 1 1-16,16-6 0 16,8-4-2-16,5-6-4 15,4-10 4-15,4-6 7 0,1-10-20 16,-9-15-27-16,-6-14-32 15,-14-8 9-15,-11-24 36 16,-5-28 14-16,-18 3 1 16,-4 9 15-16,3 20 45 15,5 31 12-15,3 7 32 16,6 7-15-16,1 16-52 16,4 6-38-16,0 17-32 15,2 23 9-15,12 13 15 16,4 9 8-16,1 4 1 15,3 1 1-15,-1-1-1 16,0-8 1-16,-1-5-2 16,-2-9-44-16,-2-14-50 15,-9-15 43-15,1-12 31 16,1-3 20-16,-2-22 18 0,3-8-17 16,1-3 15-16,0 0 19 15,1 10 9-15,-7 10 12 16,1 8 2-16,-4 5-36 15,6 0-22-15,3 13 0 16,3 3 3-16,8 7 7 16,3-1 1-16,6-3-2 15,6-5 5-15,4-4 6 16,7-7 0-16,2-3-8 16,2 0-12-16,4-34-83 15,-11 2-136-15,-20-3-990 0</inkml:trace>
  <inkml:trace contextRef="#ctx0" brushRef="#br0" timeOffset="212756.647">16761 8310 90 0,'0'0'60'0,"0"0"11"15,0 0-12-15,0 0-11 16,0 0 11-16,0 0-4 16,-7-2-8-16,7 2-1 15,0 0-21-15,0 0-19 16,0 0-6-16,0 0-1 16,0 0 0-16,0 0 1 15,2 0 0-15,3 0 1 16,6 0-1-16,2 0 0 15,2 0 0-15,1 3 1 0,-1-1 1 16,3-1-1 0,2 2 0-16,0-1 1 0,-1 1-1 15,3-1 0-15,-1 1-1 16,-1-3 1-16,1 2-1 16,-1-2 0-16,1 0 0 15,-2 0-7-15,1 0-7 16,0 0 1-16,1 0 3 15,0 0-5-15,-1 0-2 16,-4 0-6-16,5 0-5 16,-3 0-5-16,-2 0-7 15,2 0-2-15,-3 0-16 16,4 0 1-16,-5 0-26 16</inkml:trace>
  <inkml:trace contextRef="#ctx0" brushRef="#br0" timeOffset="213875.7657">16920 8371 10 0,'0'0'78'0,"0"0"4"16,0 0 2-16,0 0-22 15,0 0-29-15,0 0-14 16,0 0 19-16,17 0 28 15,-2 0-8-15,4 0-15 16,-1 0-11-16,5 0 5 0,-2 0-12 16,3 0-2-16,2 0-7 15,-2 3-3-15,4-1-2 16,2-1 7-16,-2 1 3 16,4-1-9-16,-2-1 9 15,4 0-6-15,0 0-2 16,1 0 3-16,-1 0-6 15,0 0-4-15,-4-1-5 16,2-7 8-16,-4 4-9 16,-2-2 0-16,-1-1-9 15,-4 2-4-15,-5 2-6 16,2 0-1-16,-7 0 0 16,1 1-2-16,-4 0 1 0,-2 2 2 15,-4 0 1-15,1 0-5 16,0 0 2-16,0 0-1 15,-1 0 8-15,4 0-15 16,3 0-23-16,-1 0-12 16,5 0-11-16,0 0-4 15,6-1-16-15,0-1 8 16,-5-1-51-16</inkml:trace>
  <inkml:trace contextRef="#ctx0" brushRef="#br0" timeOffset="214035.149">17842 8317 2 0,'0'0'96'0,"0"0"-42"0,0 0 8 16,0 0 10-16,0 0-13 16,0 0 0-16,0 0-24 15,57-1-21-15,-47-1-5 16,1 1-9-16,0-1 0 16,2-4-64-16,-3 3-57 15,1 1-102-15</inkml:trace>
  <inkml:trace contextRef="#ctx0" brushRef="#br0" timeOffset="214198.1271">18080 8253 93 0,'0'0'139'0,"0"0"-94"16,0 0-25-16,0 0-7 15,0 0 3-15,0 0-3 0,0 0-3 16,36-14-10-16,-17 6-7 15,-1 2-71-15,-3-1-124 0</inkml:trace>
  <inkml:trace contextRef="#ctx0" brushRef="#br0" timeOffset="214370.6531">18340 8163 152 0,'0'0'216'0,"0"0"-147"15,0 0-8-15,0 0-28 16,0 0-14-16,0 0-8 16,0 0-10-16,48-37-1 0,-22 27-20 15,-5 2-83-15,-1 2-71 16</inkml:trace>
  <inkml:trace contextRef="#ctx0" brushRef="#br0" timeOffset="214553.7858">18614 8057 441 0,'0'0'84'15,"0"0"-44"-15,0 0-18 0,0 0-6 16,0 0 5-16,0 0-12 16,0 0-7-16,69-18-2 15,-39 12-34-15,-7 1-86 16,-2 0-60-16</inkml:trace>
  <inkml:trace contextRef="#ctx0" brushRef="#br0" timeOffset="214739.4271">18933 7984 380 0,'0'0'92'15,"0"0"-53"-15,0 0-7 16,0 0 0-16,0 0 10 15,0 0-18-15,0 0-15 16,62-38-9-16,-45 32-11 0,-2-2-41 16,6-3-81-1,-3 1-49-15,-4 3 40 0</inkml:trace>
  <inkml:trace contextRef="#ctx0" brushRef="#br0" timeOffset="214899.7194">19160 7847 350 0,'0'0'74'0,"0"0"-48"15,0 0-2-15,0 0-12 16,0 0-6-16,0 0-6 16,0 0-71-16,46-50-72 0</inkml:trace>
  <inkml:trace contextRef="#ctx0" brushRef="#br0" timeOffset="215101.7553">19284 7683 413 0,'0'0'130'15,"0"0"-86"-15,0 0-25 16,0 0-7-16,0 0-5 15,0 0-6-15,0 0-1 16,49-48-31-16,-34 34-60 16,-3 4-89-16,-4 0-107 0</inkml:trace>
  <inkml:trace contextRef="#ctx0" brushRef="#br0" timeOffset="215272.7468">19446 7475 224 0,'0'0'143'16,"0"0"-67"-16,0 0 3 16,0 0-31-16,0 0-12 15,0 0-19-15,0 0-17 16,45-53-5-16,-34 44-60 16,0-1-107-16,-1 0-88 0</inkml:trace>
  <inkml:trace contextRef="#ctx0" brushRef="#br0" timeOffset="215454.1897">19605 7225 390 0,'0'0'95'0,"0"0"-58"15,0 0 10-15,0 0-13 16,0 0-15-16,0 0-19 15,0 0-32-15,48-81-70 16,-35 66-86-16</inkml:trace>
  <inkml:trace contextRef="#ctx0" brushRef="#br0" timeOffset="215631.7855">19764 6932 324 0,'0'0'63'0,"0"0"-38"16,0 0-12-16,0 0-3 15,0 0-9-15,0 0-1 16,0 0-99-16,55-68-180 0</inkml:trace>
  <inkml:trace contextRef="#ctx0" brushRef="#br0" timeOffset="215860.0108">19934 6667 446 0,'0'0'78'0,"0"0"-39"15,0 0 14-15,0 0-11 16,0 0-19-16,0 0-13 15,0 0-9-15,34-70-1 16,-25 61-30-16,0 0-39 16,-1-3-48-16,1 2-34 15,-3 0-74-15</inkml:trace>
  <inkml:trace contextRef="#ctx0" brushRef="#br0" timeOffset="218151.012">20004 6563 575 0,'0'0'102'16,"0"0"-57"-16,0 0 19 15,0 0 3-15,0 0 0 16,0 0-37-16,0 0-15 16,18-24-8-16,-17 23-6 15,1-1 0-15,3 0 0 16,2-4-1-16,8-6-67 16,-1 2-80-16,-2-2-121 0</inkml:trace>
  <inkml:trace contextRef="#ctx0" brushRef="#br0" timeOffset="218322.9839">20159 6370 114 0,'0'0'407'0,"0"0"-277"16,0 0-41-16,0 0-21 16,0 0-19-16,0 0-30 15,0 0-19-15,0-44-9 16,0 35-50-16,4-8-62 15,4 2-91-15,-1-3-45 0</inkml:trace>
  <inkml:trace contextRef="#ctx0" brushRef="#br0" timeOffset="218495.2627">20199 6139 183 0,'0'0'247'0,"0"0"-160"16,0 0 2-16,0 0 18 15,0 0-38-15,0 0-40 16,0 0-18-16,-24-44-11 16,27 35-36-16,11-4-55 15,1 2-42-15,-2-1-133 0</inkml:trace>
  <inkml:trace contextRef="#ctx0" brushRef="#br0" timeOffset="218657.3304">20291 5941 62 0,'0'0'365'0,"0"0"-244"15,0 0-47-15,0 0-28 0,0 0-23 16,0 0-23-16,0 0-11 16,34-72-61-16,-20 54-93 15,1 2-82-15</inkml:trace>
  <inkml:trace contextRef="#ctx0" brushRef="#br0" timeOffset="218842.3454">20413 5676 337 0,'0'0'122'0,"0"0"-35"16,0 0 7-16,0 0-12 0,0 0-27 15,0 0-28-15,0 0-17 16,0-47-10-16,9 34-8 15,-2-2-45-15,9-11-40 16,-3 4-81-16,0-1-109 0</inkml:trace>
  <inkml:trace contextRef="#ctx0" brushRef="#br0" timeOffset="218995.0217">20545 5376 342 0,'0'0'108'0,"0"0"-30"16,0 0 0-16,0 0-17 0,0 0-38 16,0 0-23-1,0 0-9-15,31-55-69 0,-18 43-160 0</inkml:trace>
  <inkml:trace contextRef="#ctx0" brushRef="#br0" timeOffset="219343.216">21163 4968 499 0,'0'0'94'16,"0"0"-61"-16,0 0-13 15,0 0-8-15,0 0-12 16,0 0-25-16,101-66-71 16,-77 55-149-16</inkml:trace>
  <inkml:trace contextRef="#ctx0" brushRef="#br0" timeOffset="219513.6876">21448 4830 556 0,'0'0'114'16,"0"0"-23"-16,0 0-53 16,0 0-23-16,0 0-9 15,0 0-5-15,103-33-1 16,-52 20-67-16,-11 1-113 16,-2 0-352-16</inkml:trace>
  <inkml:trace contextRef="#ctx0" brushRef="#br0" timeOffset="219701.0388">21947 4699 616 0,'0'0'145'16,"0"0"-52"-16,0 0-36 16,0 0-14-16,0 0-8 15,0 0-25-15,0 0-10 16,118-33-1-16,-80 28-45 15,21-4-20-15,-10 2-95 16,-5 1-75-16</inkml:trace>
  <inkml:trace contextRef="#ctx0" brushRef="#br0" timeOffset="219868.4875">22457 4626 202 0,'0'0'235'0,"0"0"-106"16,0 0 16-16,0 0-48 15,0 0-6-15,0 0-32 16,0 0-27-16,106 0-20 16,-72 0-12-16,22-1-22 15,-9-2-79-15,-4 0-100 0</inkml:trace>
  <inkml:trace contextRef="#ctx0" brushRef="#br0" timeOffset="220039.4263">23074 4647 674 0,'0'0'170'0,"0"0"-102"16,0 0-27-16,0 0-20 16,0 0 2-16,0 0-23 15,0 0-59-15,16 0-184 0</inkml:trace>
  <inkml:trace contextRef="#ctx0" brushRef="#br0" timeOffset="229642.8753">19327 7662 430 0,'0'0'114'15,"0"0"-81"-15,0 0-23 16,0 0 3-16,0 0 7 0,7 37-1 16,-4-24-18-16,-1 3 5 15,0 1-4-15,0 2-2 16,-2 12-32-16,0-6-145 16,0 0-83-16</inkml:trace>
  <inkml:trace contextRef="#ctx0" brushRef="#br0" timeOffset="229837.7965">19337 8050 715 0,'0'0'135'0,"0"0"-63"16,0 0-6-16,0 0 9 0,0 0-31 15,0 0-18-15,0 0-19 16,11 63-5-16,-5-49-2 15,4 2-42-15,3 9-100 16,-2-3-82-16,-2-3-171 0</inkml:trace>
  <inkml:trace contextRef="#ctx0" brushRef="#br0" timeOffset="229983.2437">19412 8387 616 0,'0'0'142'15,"0"0"-98"-15,0 0-16 16,0 0-11-16,0 0-17 16,0 0-1-16,0 0-106 0,-19 50-170 0</inkml:trace>
  <inkml:trace contextRef="#ctx0" brushRef="#br0" timeOffset="230131.7374">19422 8617 892 0,'0'0'134'16,"0"0"-93"-16,0 0-9 15,0 0-12-15,0 0-20 16,0 0-51-16,0 0-284 0</inkml:trace>
  <inkml:trace contextRef="#ctx0" brushRef="#br0" timeOffset="230962.9726">21339 4737 515 0,'0'0'107'0,"0"0"-77"15,0 0-28 1,0 0 11-16,0 0-6 0,0 0-6 15,0 88-1-15,0-49-57 16,-6-5-87-16,-2 0-158 0</inkml:trace>
  <inkml:trace contextRef="#ctx0" brushRef="#br0" timeOffset="231150.8513">21311 5676 221 0,'0'0'235'0,"0"0"-73"16,0 0-60-16,2 112-38 15,3-82-25-15,0 0-22 16,2 2-8-16,2 23-9 16,-3-9-131-16,1-3-230 0</inkml:trace>
  <inkml:trace contextRef="#ctx0" brushRef="#br0" timeOffset="231325.9623">21391 6763 550 0,'0'0'91'16,"0"0"-52"-16,0 0 26 15,0 89-12-15,7-58-31 16,-1 0-11-16,1 5-11 0,-5 19-29 15,-1-9-109 1,-1-5-349-16</inkml:trace>
  <inkml:trace contextRef="#ctx0" brushRef="#br0" timeOffset="231503.5953">21395 7631 664 0,'0'0'105'0,"0"0"-20"15,0 0 61-15,0 0-50 16,0 0-30-16,0 0-27 16,37 84-24-16,-27-68-15 15,-3 0-3-15,5 10-113 16,-3-2-153-16,-3-1-395 0</inkml:trace>
  <inkml:trace contextRef="#ctx0" brushRef="#br0" timeOffset="231679.2981">21549 8340 854 0,'0'0'159'0,"0"0"-59"16,0 0 7-16,0 0-15 16,0 0-22-16,0 0-35 15,-2 93-35-15,-9-70-55 16,3-7-160-16,-5-1-458 0</inkml:trace>
  <inkml:trace contextRef="#ctx0" brushRef="#br0" timeOffset="231812.3904">21521 8607 1179 0,'0'0'362'16,"0"0"-242"-16,0 0 7 15,0 0-72-15,0 0-11 16,0 0-44-16,0 0-132 15,-89-21-702-15</inkml:trace>
  <inkml:trace contextRef="#ctx0" brushRef="#br1" timeOffset="234705.5043">18932 8058 329 0,'0'0'194'0,"0"0"-54"16,0 0 21-16,0 0-4 16,0 0-54-16,0 0-37 15,-11 0-30-15,11 0-14 16,0 0-2-16,0 0-1 15,0 0-3-15,0 0-7 16,0 0-8-16,0 0-1 16,7 0 1-16,4 0 11 0,2 0-6 15,1 0-5-15,0 0 9 16,6 0-9-16,1-3 6 16,0-5-6-16,4 0 1 15,-2-2-1-15,1 1 1 16,-6 2-2-16,-1 1-12 15,-10 6-46-15,-5 0-142 16,-2 0-126-16</inkml:trace>
  <inkml:trace contextRef="#ctx0" brushRef="#br1" timeOffset="235040.2134">19035 7908 373 0,'0'0'534'0,"0"0"-460"16,0 0-72-16,0 0 13 16,0 0 18-16,0 0 11 15,0 0-20-15,89 34-9 16,-62-30 2-16,-1 1-3 15,-3 1-8-15,-4 2-5 16,-4-1 1-16,-8 2-1 0,0 4 9 16,-7 3 13-1,0 7 31-15,-8 4 11 16,-8 5 0-16,-8 5-27 0,-4 2-5 16,5-4-21-16,6 0-12 15,7-13-103-15,10-16-295 0</inkml:trace>
  <inkml:trace contextRef="#ctx0" brushRef="#br1" timeOffset="236979.4493">20620 7502 515 0,'0'0'156'16,"0"0"-35"-16,0 0-38 15,0 0-47-15,0 0 42 16,0 0 7-16,78-2-1 16,-24-4 17-16,12 0-11 15,5-1-6-15,4 3-10 16,-2-4-24-16,-5 5-7 16,-7 0-18-16,-6 2-6 0,-9-1-17 15,-8 1 5 1,-8-1-7-16,-8 0 2 0,-6 2-1 15,-4-5-1-15,-4 2-11 16,-2 2-70-16,-6-4-95 16,0 4-75-16,0-3-274 15</inkml:trace>
  <inkml:trace contextRef="#ctx0" brushRef="#br1" timeOffset="237421.606">20767 7345 849 0,'0'0'134'0,"0"0"-92"16,0 0 31-16,0 0 12 16,0 0 5-16,0 0-18 15,0 0-21-15,-14-13-32 16,-1 23-10-16,-6 7-8 16,-8 8 8-16,-5 6 2 15,0 3-3-15,4 2 3 0,6-2 2 16,6-5 3-16,8-4-1 15,10-3-14-15,0-6 0 16,17-4-1 0,14-4 37-16,13 0 28 0,11-6 5 15,11-2-17-15,1 0-14 16,4 0-19-16,-3 0-5 16,-2 0-8-16,-8 0-7 15,-5 0-78-15,-13 0-239 16,-26 0-444-16</inkml:trace>
  <inkml:trace contextRef="#ctx0" brushRef="#br1" timeOffset="238038.5547">19697 7677 449 0,'0'0'126'0,"0"0"-27"15,0 0 50-15,0 0 3 0,0 0-2 16,0 0-4 0,0 0-8-16,-58 6-36 0,58-6-44 15,0 0-6-15,0 0-18 16,9 0-21-16,17 0 4 15,16-6 37-15,13-2 11 16,11-3-17-16,3 2-22 16,-1 1-8-16,-4 2-11 15,-4 2-6-15,-7 0 0 16,-9 0-1-16,-7 1-59 16,-9-1-72-16,-8-10-118 15,-9 4-105-15,-5-4-471 0</inkml:trace>
  <inkml:trace contextRef="#ctx0" brushRef="#br1" timeOffset="238338.1911">20059 7485 1091 0,'0'0'246'16,"0"0"-188"-16,0 0-56 15,0 0 12-15,0 0 46 16,98 18 27-16,-60-9-19 16,2 2-14-16,-5 0-7 15,-5 1-11-15,-5 3-11 16,-7-1-6-16,-5 6-4 16,-7 1-2-16,-6 4 7 0,-3 6 11 15,-21 2 17 1,-13 5-4-16,-12 3-19 0,-8-2-13 15,-8-1-12-15,-10 3-9 16,14-11-131-16,12-14-411 0</inkml:trace>
  <inkml:trace contextRef="#ctx0" brushRef="#br1" timeOffset="250834.5136">10513 9487 573 0,'0'0'134'0,"0"0"-95"16,0 0 10-16,0 0 104 15,0 0-41-15,0 0-23 16,-51-81-9-16,44 74-8 16,-1-1 11-16,-1 6 11 15,-1 0-11-15,-8 2-36 16,-5 0-8-16,-5 0-11 16,-6 9-11-16,-5 8 14 15,2 3-2-15,1 4 0 16,2 4-7-16,4 1 3 15,3 6-15-15,2 3 9 16,5 5 2-16,2 2 2 16,5 3 2-16,7 3-3 15,1 0-3-15,5 1-6 0,0-1 11 16,5 2-9-16,8 2 5 16,3-1-1-16,-2 4 7 15,6 2-11-15,1 11 4 16,-2-3-7-16,0 4 6 15,2 3 1-15,0 4 9 16,-1 0-13-16,1 0 4 16,-2-1-3-16,0-13 12 15,3 12-13-15,1 2 19 16,1 1-9-16,-1 3-7 16,-2-2 3-16,-1 2-8 15,0 13 14-15,0-14 1 16,-4 1-22-16,1 0 9 0,-5-14-8 15,0 10 5-15,0-3 0 16,-1-5-3-16,0-3-2 16,-6-4-6-16,-1-6 10 15,-4-4-11-15,0-2 1 16,0-1 10-16,-11 0-11 16,-9 0 13-16,-4 1-6 15,-7-3 7-15,-5-1-8 16,-4-2 1-16,-5-4 1 15,0-1-7-15,-3-3-1 16,-2 0 6-16,4-5-1 16,0-5 2-16,1-4-7 15,1-5 1-15,-2-7 1 16,-1-1-2-16,-4-2 11 16,-3-5-11-16,-3 2 1 0,-4-3-1 15,-1 0-1-15,-1 1 0 16,-4-2 1-16,0-1 0 15,-1-1 1-15,-1 0-1 16,0 0 1-16,-3 0-1 16,1-3 1-16,-1 2-1 15,0-1 0-15,2 2 0 16,5 0 0-16,4 0 6 16,4 0-6-16,2 0 1 15,8 0-1-15,6 0 0 0,9 0 0 16,11 0 0-1,8 0-1-15,13-42-62 0,17 1-134 16,11-15-339-16</inkml:trace>
  <inkml:trace contextRef="#ctx0" brushRef="#br1" timeOffset="251868.0297">10193 9650 111 0,'0'0'143'0,"0"0"-29"16,0 0-9-16,0 0-28 15,0 0-34-15,0 0 8 16,0 0 1-16,0-20 5 0,0 17 0 15,0 0 8 1,0 0-6-16,0-2-7 0,11 0 0 16,7-4 1-16,6-3-8 15,9-3 9-15,8-2-11 16,6-2-4-16,7-6-8 16,3 0 2-16,0-2 3 15,0-2-4-15,-2-1-6 16,1-2 2-16,2 0 4 15,0-5 6-15,4 2-11 16,1-2-2-16,-2 1-2 16,1 1 1-16,-4 3 11 15,-2 0-8-15,-2 2-5 16,-2 2 4-16,-4 3-8 16,0 1 1-16,-3-1 0 0,-4 4-6 15,-3 3-1 1,-4 2-2-16,-7 3 6 0,-6 5-6 15,-9 2-4-15,-6 3-4 16,-3 3 4-16,-3 0-6 16,0 0 0-16,-41 3-77 15,-2 11-125-15,-18 0-713 0</inkml:trace>
  <inkml:trace contextRef="#ctx0" brushRef="#br1" timeOffset="256673.3447">12800 11724 992 0,'0'0'176'0,"0"0"-38"16,0 0 43-16,0 0 5 15,0 0-107-15,0 0-51 16,0-4-15-16,23 36 28 15,9 9 23-15,10 2-14 16,11-1-15-16,7-7-11 16,3-9-4-16,5-7-11 15,-3-11 0-15,-7-8-2 16,-12-2 0-16,-10-18-6 16,-17-7 1-16,-13-6 7 15,-6-7-2-15,-3-5-7 0,-16 1 2 16,-6 6-1-16,3 7 30 15,5 15 30-15,4 12 24 16,6 4-38-16,7 47-46 16,0 44 0-16,13 37 28 15,14 16 19-15,4-2-5 16,3-19-14-16,-7-18 7 16,-2-4-6-16,-8-19-3 15,-7-19-11-15,-3-19-9 16,-5-9-1-16,-2 0-6 15,0 0 1-15,-10-3 4 16,-12-7 4-16,-16-11 5 16,-30-8 0-16,-32-6-3 0,-35-11-10 15,-11-11-1-15,25 2-6 16,32 5-31-16,36 8-42 16,15 2-25-16,5 1-49 15,18-11-50-15,6 1-148 16,9-5-514-16</inkml:trace>
  <inkml:trace contextRef="#ctx0" brushRef="#br1" timeOffset="257123.9405">14176 11974 1631 0,'0'0'223'15,"0"0"-166"-15,0 0-44 16,0 0-11-16,0 0 15 16,0 0-17-16,108-45 0 15,-33 22-88-15,-10 5-179 16,-11 0-284-16</inkml:trace>
  <inkml:trace contextRef="#ctx0" brushRef="#br1" timeOffset="257305.2636">14186 12147 1582 0,'0'0'198'15,"0"0"-145"-15,0 0-31 16,0 0 20-16,0 0 2 16,0 0 14-16,161-15-25 15,-39-8-33-15,6-2-22 16,-30 3-237-16,-30 5-484 0</inkml:trace>
  <inkml:trace contextRef="#ctx0" brushRef="#br1" timeOffset="257711.2103">17705 10252 1345 0,'0'0'158'0,"0"0"-55"15,0 0 112-15,-1-87-16 16,-3 87-45-16,4 1-25 16,0 44-70-16,0 48-7 15,5 58 33-15,16 27-17 16,4 7-15-16,1-11-24 16,-8-25-11-16,-6-12-12 15,0-12-5-15,-3-14-1 16,-2-29-30-16,-4-22-77 15,-3-19-64-15,-18-2-97 16,-16-8-293-16,-10-10-254 0</inkml:trace>
  <inkml:trace contextRef="#ctx0" brushRef="#br1" timeOffset="257970.7538">16309 11727 1169 0,'0'0'583'15,"0"0"-541"-15,0 0-36 16,232 63 3-16,61-63 75 16,100-29 28-16,84-24 18 15,54-10-25-15,16 3 0 16,38 4 2-16,16-6-31 16,-9 4-24-16,-34 5-33 15,-51 13-8-15,-77 14-11 16,-93 14 0-16,-115 5-1 15,-102 2-37-15,-76 3-76 0,-44-3-61 16,-107-2 52 0,-7 0-94-16,-35 1-617 0</inkml:trace>
  <inkml:trace contextRef="#ctx0" brushRef="#br1" timeOffset="258414.8186">16562 12955 1450 0,'0'0'218'0,"0"0"-9"16,0 0 0-16,0 0-111 15,0 0-36-15,0 0-18 16,-19 86 57-16,24-20-9 16,0 8-33-16,-3 3-26 0,-2-13-18 15,2 3-8-15,3-4-6 16,1-5-1-16,5-9-58 16,17-16-113-16,-6-12-138 15,1-20-543-15</inkml:trace>
  <inkml:trace contextRef="#ctx0" brushRef="#br1" timeOffset="258627.5152">17080 12868 1711 0,'0'0'272'16,"0"0"-151"-16,0 0-70 0,0 0 80 15,17 146 17 1,-14-75-47-16,-1 7-32 0,-2 2-29 15,4-16-21-15,-4 4-10 16,0-12-9-16,0-8 0 16,0-12-68-16,0-11-71 15,-14-21-99-15,-11-4-93 16,-4-7-439-16</inkml:trace>
  <inkml:trace contextRef="#ctx0" brushRef="#br1" timeOffset="258790.4828">16711 13307 1475 0,'0'0'230'15,"0"0"-119"-15,0 0 13 0,151-61-29 16,-65 40-31-16,18 2-39 16,-7 7-25-16,15 2-28 15,-33 5-261-15,-32-1-841 0</inkml:trace>
  <inkml:trace contextRef="#ctx0" brushRef="#br1" timeOffset="259896.9407">18381 13030 1190 0,'0'0'239'16,"0"0"-135"-16,0 0-32 15,0 0-41-15,0 0 4 16,0 0 0-16,0 0-9 16,36 11 6-16,-2-8-1 15,6-3 0-15,5 0-9 16,-1-3-6-16,-4-8-8 0,-6-5-7 15,-10-3 10-15,-14-2-1 16,-10-2-1-16,0-2 2 16,-17 2 7-16,-15 2 19 15,-3 7 11-15,-9 3 13 16,1 11-9-16,0 0 19 16,-4 19-8-16,5 17-18 15,-1 26-8-15,8 27 0 16,13 1 0-16,9-10 12 15,13-14-8-15,2-21-17 16,20 0-7-16,9 2-7 16,7-13-9-16,4-8 10 15,2-12-10-15,3-9-1 0,-2-5-29 16,1-32-129 0,-12-5-114-16,-18-8-537 0</inkml:trace>
  <inkml:trace contextRef="#ctx0" brushRef="#br1" timeOffset="260199.7522">18269 12359 1371 0,'0'0'201'0,"0"0"-47"16,0 0-38-16,0 0-45 15,0 0-37-15,0 0-24 16,112-56-10-16,-50 42-5 15,-9 2-167-15,-9 0-374 0</inkml:trace>
  <inkml:trace contextRef="#ctx0" brushRef="#br1" timeOffset="260480.8542">18860 11656 1506 0,'0'0'225'0,"0"0"51"15,0 0-45-15,0 0-80 16,-107 20-63-16,62 59-24 16,-1 39 10-16,8 14-14 15,19-2 5-15,19-22-11 16,19-32-30-16,15-17-15 15,7-19-8-15,22-9 8 0,34-6-9 16,31-20-79 0,10-10-88-16,-33-24-177 0,-37-11-657 0</inkml:trace>
  <inkml:trace contextRef="#ctx0" brushRef="#br1" timeOffset="261719.6106">19180 11925 1207 0,'0'0'225'0,"0"0"6"16,0 0 3-16,0 0-88 16,0 0-72-16,0 0-57 15,0 0-5-15,-25 68 12 16,25-22 1-16,0 1-10 16,3-5-7-16,8-9-6 15,4-4-1-15,1-9-1 16,1-9-9-16,0-8-22 0,1-3 0 15,2-7 4-15,-4-16 4 16,3-5 8-16,-6 0 14 16,-3-1-1-16,-6 1 2 15,3 3 0-15,-6 9 6 16,-1 7 13-16,1 5 18 16,-1 4-17-16,1 4-19 15,3 17-1-15,1 5 7 16,4 7 12-16,2 0-5 15,4-1-1-15,1-6-13 16,3-5 11-16,2-8-11 16,-2-10 2-16,0-3 13 0,-1-7-2 15,2-18-3 1,-3-7-4-16,-2-8-4 0,-7-6-1 16,-7-6-1-16,-1-2-11 15,-1 3-14-15,-12 7-12 16,-3 15 3-16,-2 12-7 15,4 17-53-15,-3 2-72 16,-2 42-74-16,4-2-74 16,5-1-243-16</inkml:trace>
  <inkml:trace contextRef="#ctx0" brushRef="#br1" timeOffset="262044.8289">19678 12100 1073 0,'0'0'179'15,"0"0"18"-15,0 0-6 16,0 0-25-16,-55 115-40 16,46-79-25-16,6 0-25 15,3-6-39-15,0-6-12 16,0-8-19-16,5-10-4 15,8-6 4-15,5 0 11 16,3-18 4-16,0-8-9 16,-1-9-6-16,-2-6-6 0,-8-3 0 15,-10 1-21 1,0 3-13-16,-10 5-16 0,-14 9-16 16,-2 11-32-16,-8 15-69 15,5 0-163-15,9 3-213 0</inkml:trace>
  <inkml:trace contextRef="#ctx0" brushRef="#br1" timeOffset="262554.3227">19981 11925 1132 0,'0'0'334'16,"0"0"-90"-16,0 0-112 16,0 0-50-16,0 0-31 15,0 0 4-15,0 0-19 16,108 5-13-16,-68-5-12 16,2-8-11-16,-4-4 0 15,-5-4-51-15,-9-5-142 16,-7 2-331-16,-13-3-400 0</inkml:trace>
  <inkml:trace contextRef="#ctx0" brushRef="#br1" timeOffset="262783.4158">20084 11736 1202 0,'0'0'300'0,"0"0"-130"15,0 0-84-15,0 0 59 16,-18 104 41-16,11-52-43 16,4 5-36-16,1 1-46 15,0-6-36-15,2-5-7 16,0-6-10-16,0-3-8 16,5 0-47-16,8-10-155 0,-3-14-428 15</inkml:trace>
  <inkml:trace contextRef="#ctx0" brushRef="#br1" timeOffset="267715.1216">20809 11716 62 0,'0'0'33'0,"0"0"-21"16,0 0-11-16,0 0 0 15,0 0-1-15,0 0 0 16,0 0-43-16,20-7-23 0</inkml:trace>
  <inkml:trace contextRef="#ctx0" brushRef="#br1" timeOffset="268199.9542">20979 11659 45 0,'0'0'203'0,"0"0"64"16,0 0 41-16,0 0-14 0,0 0-14 15,0 0-53-15,0 0-68 16,-49-20-64-16,8 32-41 16,-5 15-3-16,-4 6 15 15,4 4-6-15,5 1 1 16,10-1-24-16,12-6-18 15,14-3-14-15,5-6-5 16,12-7 0-16,23-9 1 16,10-6 11-16,9 0-5 15,-1-11-7-15,-4-5-1 0,-12 2-10 16,-14 0 9-16,-7 5 2 16,-12 4 0-16,-1 3 0 15,-3 2 1-15,0 0 5 16,-13 7-4-16,-9 16 5 15,-12 6-6-15,0 7 1 16,0 3 8-16,7-3-1 16,8-3 3-16,8-4-11 15,11-9 0-15,0-6 0 16,11-6 5-16,14-4 0 16,9-4 1-16,10 0-1 15,3-8-5-15,-1-7-1 16,-3 3-4-16,-9 2-72 0,-8 4-73 15,-9 3-149-15,-14 3-347 16</inkml:trace>
  <inkml:trace contextRef="#ctx0" brushRef="#br1" timeOffset="268452.6714">20482 12578 808 0,'0'0'871'0,"0"0"-747"15,0 0-49-15,0 0-9 0,0 0 77 16,0 0-54-16,-19 95-32 16,15-72-30-16,4 1-12 15,-1-5-14-15,0-5-1 16,1-3-45-16,-9-11-152 15,6 0-75-15,-6-15-738 0</inkml:trace>
  <inkml:trace contextRef="#ctx0" brushRef="#br1" timeOffset="268619.3693">20345 12315 1258 0,'0'0'248'15,"0"0"-79"-15,0 0-118 0,0 0-39 16,0 0 0-16,0 0-4 16,0 0-8-16,96 54-27 15,-65-38-208-15,-2 1-321 16</inkml:trace>
  <inkml:trace contextRef="#ctx0" brushRef="#br1" timeOffset="268795.2649">20645 12461 434 0,'0'0'943'0,"0"0"-711"15,0 0-55-15,0 0-113 16,0 0-33-16,0 0-9 0,0 0-16 16,85-3-6-16,-61 3-166 15,-1 0-206-15,-12 2-293 0</inkml:trace>
  <inkml:trace contextRef="#ctx0" brushRef="#br1" timeOffset="268933.6289">20601 12633 1181 0,'0'0'236'0,"0"0"-30"16,0 0-120-16,0 0-58 15,0 0-15-15,0 0-13 16,148-31-19-16,-85 17-301 15,-8-2-371-15</inkml:trace>
  <inkml:trace contextRef="#ctx0" brushRef="#br1" timeOffset="269117.7806">21039 12490 1527 0,'0'0'207'0,"0"0"-110"16,0 0-3-16,0 0 48 15,55 117-52-15,-31-79-35 16,-1-2-30-16,-4-6-12 16,-5-8-13-16,-12-16-54 15,-2-6-172-15,0-3-383 0</inkml:trace>
  <inkml:trace contextRef="#ctx0" brushRef="#br1" timeOffset="269655.0146">20683 11191 932 0,'0'0'201'0,"0"0"112"15,0 0-126-15,0 0-118 16,0 0 13-16,0 0 26 15,0 112-30-15,0-69-27 16,0-2-18-16,2-7-11 16,-2-7-11-16,0-8-4 15,0-7-6-15,0-8 8 16,0-4 4-16,0-2 17 16,-7-18-19-16,-6-10-3 0,6-8-8 15,5-9 1-15,2 0-1 16,3 2 1-16,16 9-1 15,7 13 15-15,3 13 0 16,5 10-6-16,6 6 5 16,-2 21-2-16,-3 9-1 15,-6 5-4-15,-5 4-6 16,-10 2-1-16,-2 0-44 16,14 13-133-16,-6-13-462 15,6-11-383-15</inkml:trace>
  <inkml:trace contextRef="#ctx0" brushRef="#br1" timeOffset="271031.301">21395 11663 783 0,'0'0'262'0,"0"0"34"15,0 0-41-15,0 0-86 16,0 0-80-16,0 0-57 0,0 0-8 15,-45 54 5-15,38-19 5 16,0 1-9-16,7-1-12 16,0-4-12-16,0-3 7 15,0-7-7-15,8-5-1 16,1-8-1-16,4-8-32 16,0 0 2-16,3-2 15 15,1-13 5-15,-4-3 11 16,-3 1 1-16,-3 1 0 15,-2 4 0-15,-3 5 11 16,-2 3 29-16,0 4-7 16,0 0-19-16,4 18-15 15,-1 7 12-15,4 9 13 16,2 2 0-16,2 0-6 16,5-5-4-16,0-7-5 0,-3-7 1 15,2-7-10-15,-1-10 6 16,1 0 8-16,-1-14 4 15,5-12-9-15,-4-8-2 16,0-7-7-16,-8-5 0 16,-7-1 6-16,0 0-7 15,0 5-26-15,-11 14-8 16,-1 12-7-16,-2 14-36 16,-5 16-100-16,5 13-118 15,4 4-217-15</inkml:trace>
  <inkml:trace contextRef="#ctx0" brushRef="#br1" timeOffset="271234.5228">21700 11963 1580 0,'0'0'239'0,"0"0"-116"15,0 0-79-15,0 0 66 16,0 0-20-16,8 94-18 15,-1-65-39-15,-2-6-24 16,-3 0-2-16,1-4-7 16,-1-7-108-16,-2-3-141 0,0-9-415 15</inkml:trace>
  <inkml:trace contextRef="#ctx0" brushRef="#br1" timeOffset="271345.5753">21766 11670 437 0,'0'0'0'16,"0"0"-199"-16</inkml:trace>
  <inkml:trace contextRef="#ctx0" brushRef="#br1" timeOffset="271974.6212">22034 11727 46 0,'0'0'1228'0,"0"0"-1080"15,0 0-87-15,0 0 27 16,0 0 52-16,0 0-32 16,79 104-17-16,-68-62-26 15,-7 2-30-15,-4 2-9 16,-9-5 2-16,-13-6-9 15,0-7-4-15,5-9-14 16,3-10 11-16,8-9-11 16,6-2-1-16,1-24-6 15,21-17-51-15,13-26-3 16,2 1-4-16,1-6-29 16,-3 3 16-16,-10 15 49 15,-3 4 28-15,-10 14 21 0,-6 13 57 16,-6 10 30-16,0 8-10 15,-4 7-13-15,-8 3-41 16,-5 20-27-16,0 12 2 16,1 8 10-16,3 9-2 15,9 3-3-15,4-2-11 16,0 0-4-16,22-6-8 16,6-9 7-16,6-12-8 15,4-10 11-15,-1-13-10 16,-3-3-1-16,-3-14-19 15,-7-16 4-15,-4-5 5 16,-8-3 8-16,-3 3 2 0,-4 4 1 16,-4 11 5-16,0 7 32 15,-1 7 9-15,0 6-17 16,5 0-30-16,1 16-1 16,3 9 1-16,2 7 11 15,-1 2 1-15,1 1-3 16,-3-2-7-16,-2 0-1 15,-4-8-1-15,-2-6-33 16,0-8-84-16,0-11-75 16,-2-2-150-16,-12-17-559 0</inkml:trace>
  <inkml:trace contextRef="#ctx0" brushRef="#br1" timeOffset="272142.2028">22462 11552 1610 0,'0'0'209'0,"0"0"-117"15,0 0-11-15,0 0-20 16,0 0-61-16,0 0-13 16,0 0-612-16</inkml:trace>
  <inkml:trace contextRef="#ctx0" brushRef="#br1" timeOffset="273246.2785">22699 11463 390 0,'0'0'628'0,"0"0"-398"15,0 0 43 1,0 0-60-16,0 0-47 0,144-10-51 15,-55 76-16 1,6 56-3-16,-26 36-16 0,-65 25-45 16,-75 13-16-16,-121-5-19 15,9-46-203-15,-24-24-914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4:47.87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10179 5122 1114 0,'0'0'230'0,"0"0"22"15,0 0 32-15,0 0-101 16,0 0-96-16,0 0-40 16,-34 104 49-16,11 14 17 15,-6 6-54-15,-2-7-22 16,1-18-20-16,6-28-11 16,3-13 1-16,4-17-7 15,3-12-11-15,-9 2-84 0,-15-1-116 16,0-6-145-1,-1-15-375-15</inkml:trace>
  <inkml:trace contextRef="#ctx0" brushRef="#br0" timeOffset="224.4812">9559 5708 1322 0,'0'0'184'16,"0"0"-36"-16,30 110 33 15,-10-53-11-15,4 3-30 16,8-2-44-16,8-4-9 0,4-11-28 16,8-10-19-1,8-12-4-15,22-19-9 0,28-12-10 16,28-44-3-16,13-21-14 16,-15-15-45-16,-40 15-205 15,-42 14-602-15</inkml:trace>
  <inkml:trace contextRef="#ctx0" brushRef="#br1" timeOffset="2706.5677">10373 3996 927 0,'0'0'211'16,"-48"-102"-41"-16,20 39 50 15,0 3-9-15,1 15-42 16,12 20-17-16,7 25-37 16,6 36-93-16,2 68-22 15,0 54 10-15,0 27 8 16,2 4-12-16,-2-24 7 15,0-30-6-15,-2-31-6 16,-2-31 1-16,4-28-2 16,0-23 0-16,0-7 0 0,0-12-32 15,0-3 20-15,4-43 12 16,3-8 0-16,-1-13 0 16,4-1 0-16,1 19 1 15,2 2 0-15,2 14-1 16,0 14 0-16,8 9-1 15,2 5-7-15,12 2 8 16,11 0 0-16,6 3 1 16,2 3-1-16,0-1 0 15,-4-5 0-15,-9 0 0 0,-12 0 0 16,-9 0-21 0,-10-6 11-16,-8-4 10 15,-3-1 1-15,-1-3 8 0,0 1 20 16,0 4 15-16,0 2-1 15,0 4-23-15,0 3-19 16,0 0-1-16,4 13-15 16,9 6 14-16,0 3 0 15,4 3-32-15,-1-3-86 16,-5-8-110-16,0-4-350 16,-11-10-386-16</inkml:trace>
  <inkml:trace contextRef="#ctx0" brushRef="#br1" timeOffset="2977.0584">10605 4085 1077 0,'0'0'187'15,"0"0"-23"-15,0 0-13 0,0 0-126 16,0 0-3-16,-10 87 45 16,30-45-9-16,5-4-18 15,3-9-14-15,-1-11-3 16,-3-14-7-16,-3-4 8 15,-10-18-2-15,-5-15 3 16,-6-8 7-16,0-1-7 16,-17 1-13-16,-6 9-4 15,1 10-7-15,8 11-1 16,1 11-17-16,6 8-44 16,7 18-49-16,8 28-57 0,16-6-133 15,3-4-110-15</inkml:trace>
  <inkml:trace contextRef="#ctx0" brushRef="#br1" timeOffset="3307.258">10942 4167 1162 0,'0'0'248'16,"0"0"-39"-16,0 0-9 16,0 0-159-16,0 0-31 15,0 0 4-15,19 91 31 16,-5-40-2-16,1 6 2 15,0-3-1-15,-1-5-19 16,-7-9-16-16,1-12-2 0,-3-15-6 16,-1-13 13-1,-4-16 20-15,3-25-10 0,-2-11-11 16,1-4 0 0,5 3 11-16,1 11 8 0,3 17 1 15,2 12-17-15,3 11-15 16,5 2 0-16,5 15 0 15,7 10 1-15,1 4 4 16,-3 3-3-16,5-2-3 16,-6-7-105-16,1-11-104 15,-4-11-391-15,-16-1-711 0</inkml:trace>
  <inkml:trace contextRef="#ctx0" brushRef="#br1" timeOffset="4261.6714">11300 4160 1111 0,'0'0'166'16,"0"0"-127"-16,0 0-13 15,0 0 37-15,0 0 47 16,108 34-1-16,-67-34-23 16,-3-2-27-16,-4-15 3 15,-7-4-6-15,-13-1-12 16,-4-3 10-16,-10 0 6 15,0 2-5-15,-13 4 3 16,-9 4-16-16,-4 7-7 16,1 8-7-16,-3 0-16 15,5 16-12-15,0 13 0 0,9 6 0 16,6 3-9-16,8 2 7 16,11-1-4-16,25-6-16 15,28-6-25-15,30-14-18 16,1-13-28-16,-3-2-100 15,-16-28-139-15,-8-27-6 16,-9-7-54-16,-13 1-146 16,-19 6 447-16,-27 29 91 15,0 0 536-15,-3-2-198 16,-9-3-32-16,-2 4-30 16,1 9-39-16,1 9-72 15,-1 11-31-15,-2 0-41 0,-2 25-61 16,-6 13-18-1,5 11-3-15,0 6-3 0,9 3-8 16,7-3 0-16,2-6-1 16,13-11 0-16,13-10-18 15,5-14-35-15,1-14-21 16,-4-1 0-16,-3-24-14 16,-9-7 16-16,-7-4 37 15,-7-2 32-15,-2 2 4 16,0 4 69-16,-11 7 15 15,1 5 12-15,4 10-1 16,0 2 7-16,5 7-22 16,1 1-63-16,0 6-17 15,6 16-11-15,11 4 11 16,8 5 2-16,9-6-2 0,8-5 0 16,8-12 6-16,3-8 0 15,5-9 9-15,-5-22-15 16,-9-13-10-16,-10-10-22 15,-21-19-5-15,-13 1 11 16,-7-2 19-16,-22 3 6 16,-5 21 0-16,-5 4 1 15,4 18 28-15,3 15-5 16,9 12-2-16,10 1-3 16,6 3-18-16,7 13-7 15,0 4 1-15,19 7 0 16,11-2 6-16,9-1 0 0,6-2 0 15,5 1 6 1,1 1 4-16,-4 1-9 0,-2 3 5 16,-7 2 12-16,-4 0-1 15,-6 0 6-15,-3 0 1 16,-3-5 7-16,-1-6-5 16,-3-3-7-16,1-8-13 15,0-7 6-15,3-1-6 16,6-11-6-16,25-45-29 15,-8 5-135-15,-6-3-206 0</inkml:trace>
  <inkml:trace contextRef="#ctx0" brushRef="#br1" timeOffset="5830.1905">14848 5217 1114 0,'0'0'291'0,"0"0"-4"16,0 0 8-16,0 0-40 16,0 0-124-16,0 0-74 15,-67 193 33-15,67-59-6 16,18-6-29-16,1-31-17 16,-7-34-15-16,-3-15-10 0,1-8-7 15,-1 5-6-15,3 2 0 16,-4 0-76-16,-3-18-59 15,-5-12-60-15,0-17-29 16,-10-2 51-16,-14-31-344 16,-10-15 158-16,-6-8 83 15,-2-2 224-15,-1 8 52 16,9 10 241-16,9 12 53 16,11 14 9-16,9 14-80 15,5 0-136-15,9 20-59 16,18 11 48-16,11 6 53 15,5 0-54-15,6-3-29 16,5-6-15-16,5-8-18 16,-1-10-4-16,1-10-2 15,-2 0-7-15,-7-16-59 0,-15-14-22 16,-14-6-5-16,-15-8 35 16,-6-2 38-16,-13 1 13 15,-8 7 11-15,0 11 37 16,8 11 37-16,3 16 11 15,8 1-53-15,2 30-43 16,0 13 6-16,2 6 11 16,9 4-8-16,1-6-2 15,5-3 0-15,0-11-7 16,5-24-112-16,-2-7-185 16,-6-6-613-16</inkml:trace>
  <inkml:trace contextRef="#ctx0" brushRef="#br1" timeOffset="6264.7752">14926 4477 1275 0,'0'0'212'15,"0"0"-24"-15,0 0-17 16,0 0-75-16,0 0 2 15,0 0-2-15,-78 93-27 16,55-46-14-16,2 2-18 16,6 0-9-16,7 0-16 0,8-5-12 15,0-7 0 1,21-6-1-16,2-9 1 0,9-10-19 16,-5-12-14-16,1 0 0 15,-8-22 17-15,-8-11 10 16,-7-9 6-16,-5-7 0 15,0-4 2-15,-14 0 4 16,2 5-6-16,-1 11 13 16,6 12 31-16,3 12 2 15,3 10-4-15,1 3-42 16,0 16 0-16,12 17-7 16,6 8 7-16,10 7 0 15,2 3 0-15,5-4-12 0,7-6-104 16,3-14-85-1,16-25-159-15,-9-2-231 0,-11-16-244 0</inkml:trace>
  <inkml:trace contextRef="#ctx0" brushRef="#br1" timeOffset="6624.8685">15276 4523 798 0,'0'0'283'0,"0"0"43"16,0 0-96-16,-42-84-42 15,40 84-58-15,2 7-110 16,0 21-12-16,13 13-8 15,9 9 25-15,9-1 1 16,4 0-8-16,9-7-11 16,7-12 1-16,1-14 3 0,3-14-9 15,-3-7-1 1,-7-28 10-16,-16-12-11 0,-20-25 2 16,-11-27 4-16,-43-28-4 15,-5 5 7-15,4 23-8 16,12 34 8-16,17 36 40 15,5 3 32-15,4 10 27 16,3 8-35-16,5 6-73 16,2 22-3-16,21 22-11 15,10 11 14-15,12 24 0 16,8 16 1-16,-3-9 0 16,-5-12-1-16,-10-16-23 15,-8-26-111-15,-5-1-85 16,-5-12-5-16,-10-13-346 15,-7-6-40-15</inkml:trace>
  <inkml:trace contextRef="#ctx0" brushRef="#br1" timeOffset="6802.1254">15627 4359 1088 0,'0'0'233'0,"0"0"-53"16,0 0-61-16,0 0 8 15,130-22 4-15,-77 41-44 16,-1 10-17-16,-1 8-38 15,-10 2-13-15,-7 2-10 16,-11-5-9-16,-7-7-23 16,-16-9-119-16,-9-12-193 15,-16-8-416-15</inkml:trace>
  <inkml:trace contextRef="#ctx0" brushRef="#br1" timeOffset="6922.2488">15696 4147 1073 0,'0'0'194'0,"0"0"-112"15,0 0-50-15,0 0-32 16,0 0-6-16,103 4-7 16,-52 24-91-16,-6-3-256 0</inkml:trace>
  <inkml:trace contextRef="#ctx0" brushRef="#br1" timeOffset="7197.4103">15919 4081 1320 0,'0'0'225'16,"0"0"46"-16,0 0-162 0,0 0-92 16,0 0-17-16,0 0 27 15,103 113 53-15,-54-68-14 16,-1 1-30-16,-6-7-8 16,-4-9-15-16,-10-11-6 15,-8-10 1-15,-10-9 3 16,-10-16 26-16,0-24-6 15,0-9-23-15,-15-11-7 16,-2-4-1-16,0 5-28 16,4 11-31-16,11 11-46 15,2 18-106-15,40 18-270 16,0 1 126-16,4 3-270 0</inkml:trace>
  <inkml:trace contextRef="#ctx0" brushRef="#br1" timeOffset="7758.1557">16529 4049 456 0,'0'0'713'16,"0"0"-478"-16,0 0 25 16,0 0-53-16,0 0-47 15,0 0-13-15,-95-47-45 16,86 57-69-16,-4 21-23 16,-2 11-1-16,3 10-8 15,4 5 10-15,4-4-10 16,4-1 0-16,5-10 0 15,14-11-1-15,10-15-19 0,4-16-31 16,1-13 5 0,1-25-27-16,-8-14-2 0,-5-9 1 15,-10-3 16-15,-10-2 9 16,-2 6 31-16,0 12 17 16,-4 13 6-16,-3 16 33 15,3 13 22-15,2 6-51 16,2 6-10-16,0 18-6 15,0 6 6-15,10 8 0 16,8-2 1-16,8 0 0 16,4-9 8-16,12-8 8 15,5-8-2-15,1-11 9 16,5-8-17-16,-5-19-1 16,-9-13-6-16,-12-8-45 15,-14-10 16-15,-13-7 16 16,-11-7 13-16,-21-4 0 15,-4 6 11-15,3 10 46 0,8 16 26 16,3 17 35-16,12 15-1 16,8 10-52-16,2 2-65 15,2 24-7-15,17 14 6 16,11 12 1-16,4 6 7 16,7 7 0-16,-2 0-7 15,2-3 0-15,-7-3-12 16,0-7-101-16,-13-9-82 15,-11-13-136-15,-10-17-432 0</inkml:trace>
  <inkml:trace contextRef="#ctx0" brushRef="#br1" timeOffset="7931.798">16863 3768 1272 0,'0'0'172'0,"0"0"-125"16,0 0-17-16,95-7 40 15,-43 17 10-15,2 13-18 16,-4 8-32-16,-4 4-15 16,-6 0-15-16,-13 2-13 15,-14-8-204-15,-6-13-264 0</inkml:trace>
  <inkml:trace contextRef="#ctx0" brushRef="#br1" timeOffset="8068.2919">17058 3602 1190 0,'0'0'167'16,"0"0"-26"-16,0 0-122 16,0 0-19-16,0 0-1 15,123 63-53-15,-67-30-202 16,-9-4-563-16</inkml:trace>
  <inkml:trace contextRef="#ctx0" brushRef="#br1" timeOffset="8712.1514">17431 3577 307 0,'0'0'976'0,"0"0"-716"15,0 0-27-15,0 0-105 0,0 0-67 16,-98 42-34-16,88 6 1 16,5 8 6-16,5 4-4 15,1-3-5-15,22-6-10 16,7-14-14-16,6-14 6 15,5-15-6-15,0-8 7 16,-1-23 5-16,-3-16-13 16,-12-15-21-16,-9-6-10 15,-15-9 17-15,-1 1 5 16,-19 4 7-16,-10 10 2 16,-5 13 0-16,1 19 12 15,2 14 2-15,4 8-14 16,6 19-1-16,7 14-1 15,7 10-7-15,7 5 3 0,11 0-47 16,19-4-43-16,10-10-56 16,7-15-54-16,0-14 4 15,-3-5 46-15,-5-17 24 16,-14-11 67-16,-15-6 65 16,-10-2 59-16,0 0 112 15,-10 2 28-15,-6 8 0 16,7 10-27-16,3 11-55 15,6 5-95-15,0 10-22 16,3 23-4-16,14 8 4 16,1 8 1-16,2 1 0 15,-3-3 0-15,-3-6 5 16,-3-9-5-16,-6-13-1 16,-1-12 0-16,-4-7 19 0,0-4 63 15,0-23-20-15,-4-12-31 16,-2-7-2-16,0-2 11 15,6 8 8-15,0 10 3 16,0 16-31-16,10 11-20 16,8 3-7-16,9 22 6 15,3 8 1-15,1 8 1 16,0 3-1-16,0 15-79 16,-10-11-121-16,-7-11-487 0</inkml:trace>
  <inkml:trace contextRef="#ctx0" brushRef="#br1" timeOffset="8855.2143">18204 3580 1386 0,'0'0'176'16,"0"0"-109"-16,106-52-67 15,-48 30-52-15,-5 2-454 0</inkml:trace>
  <inkml:trace contextRef="#ctx0" brushRef="#br1" timeOffset="9149.2685">18784 3161 763 0,'0'0'859'0,"0"0"-718"15,-101 75-8-15,76-36-51 16,13-2-31-16,12 0-33 15,2-5-5-15,23-3 5 16,10-7 0-16,8-3-4 16,3-5 0-16,3-1-6 15,-5-1 0-15,-4 0-2 16,-10 1-5-16,-11 0 1 16,-13-1-1-16,-6 3 6 15,-16 1-5-15,-19 1-1 16,-15 2 14-16,-12-4-15 15,-3-5-67-15,2-10-106 0,17-5-208 16,21-15-345-16</inkml:trace>
  <inkml:trace contextRef="#ctx0" brushRef="#br1" timeOffset="9318.1948">19056 3157 1213 0,'0'0'282'16,"0"0"-183"-16,0 0-8 15,0 0 86-15,72 111-54 16,-45-71-59-16,-5 1-44 16,-3-5-6-16,-2-5-14 15,-10-12-62-15,-2-9-215 16,-5-10-299-16</inkml:trace>
  <inkml:trace contextRef="#ctx0" brushRef="#br1" timeOffset="9453.4398">19042 2850 884 0,'0'0'290'16,"0"0"-217"-16,0 0-56 15,34 104-15-15,31-24-2 16,-5-11-45-16,-2-9-327 0</inkml:trace>
  <inkml:trace contextRef="#ctx0" brushRef="#br1" timeOffset="9854.8525">19434 2993 857 0,'0'0'268'16,"0"0"37"-16,0 0-123 15,0 0-100-15,-109 60-30 16,89-17-20-16,9 5-31 16,10-2 6-16,1-4-7 15,12-12 0-15,11-12-15 16,4-18-11-16,5-2 26 15,-2-28 11-15,-6-8 0 16,-9-6-1-16,-8 3 29 16,-5 9 84-16,-2 9 12 15,0 14 7-15,0 9-51 16,0 9-91-16,0 24 0 16,0 15 0-16,3 14 2 0,14 5 12 15,4 5-8 1,7-2 5-16,-1 0-1 0,1-3-10 15,-8-4 0-15,-8-9 1 16,-10-10 5-16,-2-12-6 16,-21-12 2-16,-20-9 18 15,-14-11 3-15,-10-3-6 16,-8-24-17-16,10-16-37 16,10-13-99-16,31-32-131 15,17 12-398-15,5 12-221 0</inkml:trace>
  <inkml:trace contextRef="#ctx0" brushRef="#br1" timeOffset="10843.8011">19693 3009 1295 0,'0'0'276'0,"0"0"52"16,0 0-130-16,0 0-61 15,0 0-72-15,0 0-55 16,0 0-9-16,30 58 4 15,-10-15 9-15,1 4 4 16,-1 3-3-16,-6-7-14 16,-2-6 5-16,-3-12-5 15,-5-9-1-15,-1-13-12 16,-2-3 12-16,-1-19 0 16,0-31 0-16,-1-30 0 15,-8-2-1-15,2 5 2 0,3 14-1 16,3 25 7-1,1 7-6-15,0 7 5 0,0 19-6 16,4 5-3-16,10 25-9 16,9 14 12-16,6 12 0 15,2 9 1-15,-3 2 8 16,-2-4-8-16,-2-8 0 16,-5-12 0-16,-4-15 0 15,-5-14-1-15,-2-9 6 16,-1-21 11-16,2-19-3 15,1-15-12-15,1-6-1 16,5 3 5-16,-1 8-5 16,-1 12 0-16,0 13 6 0,-5 15-7 15,2 10-1 1,4 0-6-16,3 19 6 0,4 6 1 16,6 7 0-1,1 2 1-15,1-1-1 0,1-4 0 16,1-8-62-16,3-11-76 15,4-10-4-15,0-9-63 16,-5-20-110-16,-7-10 0 16,-10-7 106-16,-9 1 209 15,-5 1 27-15,-3 9 203 16,0 8 65-16,-9 10-35 16,1 13-66-16,0 4-57 15,-5 13-113-15,-4 16-5 16,3 13-6-16,-1 7-4 15,6-1-3-15,6-5-6 0,3-6 0 16,3-12-6-16,13-10 6 16,8-13 12-16,4-2 0 15,-2-27 0-15,-2-11 2 16,-4-9 0-16,-9-3-2 16,-11-4 5-16,0 4 11 15,-14 7 7-15,-7 11-12 16,-3 12-14-16,6 16-9 15,5 4-6-15,8 18-7 16,5 11-8-16,3 3-11 16,23 1-38-16,18-4-5 15,7-9-2-15,8-13-4 16,-3-7 39-16,-6 0-7 0,-13-17-5 16,-11-4 50-16,-18-5 4 15,-7 5 98-15,-1 4 31 16,0 3 17-16,0 9-16 15,0 5-69-15,0 0-61 16,0 19-25-16,0 12 18 16,8 2 7-16,5 5 0 15,0-1 1-15,5-6-1 16,-4-6-26-16,-2-13-85 16,-2-16-73-16,-8-16-133 15,-2-9-470-15</inkml:trace>
  <inkml:trace contextRef="#ctx0" brushRef="#br1" timeOffset="10953.1055">20781 2489 176 0,'0'0'107'16,"92"85"-107"-16,-42-46-126 0</inkml:trace>
  <inkml:trace contextRef="#ctx0" brushRef="#br1" timeOffset="11333.2438">21522 2742 1373 0,'0'0'214'0,"0"0"101"16,0 0-127-16,-109-7-41 0,84 21-80 15,4 14-39-15,6 7-12 16,3 11-1-16,7 0-6 15,5 2 3-15,0-4-11 16,17-6-1-16,5-7-1 16,5-18-21-16,-1-11-25 15,3-6 2-15,-3-26 10 16,-4-15 5-16,-10-23 15 16,-12-25 15-16,-2-31 7 15,-25-14-1-15,-1 18 9 16,4 33 32-16,7 40 23 15,6 20 35-15,-1 10 8 16,5 6 5-16,4 11-60 0,3 6-58 16,2 40-19-16,32 37 19 15,27 30 9-15,14 23-2 16,-4 4-7-16,-23-36-79 16,-36-31-421-16</inkml:trace>
  <inkml:trace contextRef="#ctx0" brushRef="#br1" timeOffset="14205.9619">17158 7979 49 0,'0'0'111'15,"0"0"-7"-15,0 0 22 16,0 0 1-16,0 0-15 16,0 0 9-16,0-23-2 0,-9 21-34 15,1 1 5-15,-2 1-14 16,-2 0 0-16,-6 0-16 15,0 0-2-15,-4 0 9 16,-3 9 4-16,-1 4 5 16,-2 2-18-16,-3 4-1 15,3 3-11-15,1 2 0 16,5 1-11-16,3 2-3 16,3-1-13-16,2 3 0 15,5 2 4-15,-1 4 1 16,8 0-2-16,-2 2-3 15,4-1 8-15,0 2 9 16,0-3-5-16,0 1-1 0,0 1-4 16,0-2 5-1,0 2-3-15,6-1 6 0,7 2-7 16,2-2-11 0,1-3 2-16,6-2-3 0,-4-2 2 15,6-1 5-15,-3-6-2 16,2-5-1-16,2-2 0 15,1-6 9-15,1-2 1 16,2-4-3-16,3-3 4 16,0 0-8-16,-3 0-4 15,4-10 0-15,-4-4-5 16,-1-2-2-16,-4-1-1 16,-1-2-1-16,0-5 1 15,-2 1 4-15,-3-3-1 0,-1 0 1 16,0-3-5-16,-3-1-1 15,1-1 6-15,0 1-13 16,-1-1 10-16,0 0-4 16,-3 0 2-16,-4 3 2 15,-5-2 1-15,-2-2 2 16,-2-5 9-16,-19-4 1 16,-13-3-3-16,-8-3-7 15,-9-4-13-15,-4 5 1 16,0 1-1-16,1 7 1 15,5 5-1-15,1 7 0 16,3 5 0-16,3 8-1 16,-1 5-1-16,4 6-28 0,1 2-39 15,4 6-49-15,-3 14-72 16,9-2-154-16,0-11-705 0</inkml:trace>
  <inkml:trace contextRef="#ctx0" brushRef="#br1" timeOffset="15125.8159">20264 4057 1038 0,'0'0'234'16,"0"0"16"-16,0 0-77 0,0 0-66 15,0 0-47-15,0 0-15 16,44 11-1-16,-31 19-6 16,-3 4 12-16,-7 4 22 15,-3 3-12-15,-3-2 1 16,-18-2-4-16,-5-2-20 15,-8-6-7-15,-7-5-8 16,-5-7-8-16,-11-6-4 0,3-10 0 16,0-1-1-1,9-15 3-15,11-11 10 0,15-11 11 16,19-4-12 0,8-3-15-16,47-11-6 0,41-5 1 15,37-6 5-15,10 2 12 16,-7 8 16-16,-21 8 5 15,-16 7-2-15,-19 3-4 16,-16 8-2-16,-18 8-1 16,-14 2-5-16,-1-1-3 15,-4-1-1-15,-3 3 3 16,-11 3 0-16,-10 5-13 16,1 7-2-16,-4 2-9 15,0 2 0-15,-6 2-108 16,-56 35-124-16,1 0-262 15,-18-3-936-15</inkml:trace>
  <inkml:trace contextRef="#ctx0" brushRef="#br1" timeOffset="21146.8407">20411 9523 335 0,'0'0'225'0,"0"0"-134"16,0 0 3-16,0 0 64 15,0 0-17-15,0 0-35 16,-68-54 2-16,56 54-8 16,-2 12-23-16,-5 10 0 15,-3 11-4-15,1 6-5 16,-4 10-14-16,2 6-4 15,2 4-3-15,5 5 1 0,-2 5-9 16,5 16-5 0,3-8-3-16,4 3-6 0,-1 1-9 15,3-9 16-15,-2 7-10 16,2-2-12-16,0 0 8 16,-1-2 0-16,3 1-2 15,-1-2-6-15,-2 0 5 16,2-4-3-16,0-3-5 15,-2-1 2-15,1-5-3 16,0-5 7-16,-1-4-4 16,2-10-3-16,-4-9-5 15,4-12 0-15,2-9 1 16,1-6 4-16,0-4-5 0,0-2 6 16,0 0 7-16,0 0-4 15,4-8-9-15,15-6 0 16,6 1-1-16,9-5 1 15,9 5-1-15,2 0 0 16,6-1 1-16,6-3 0 16,6 1 0-16,4-1 6 15,6-1-7-15,2 3 1 16,3 1-1-16,-3 5 1 16,0 6-1-16,-8 3 0 15,-4 0 1-15,-4 0-1 16,-4 5 0-16,-1 2-6 15,-2-1 6-15,-2-2 1 16,0-2 0-16,3-2 0 16,6 0 0-16,-1 0 0 0,8 0 1 15,0 0-2-15,-3 0 0 16,0 0 0-16,-2 0 0 16,1 4 1-16,-1 0-1 15,6-1 0-15,0 1 1 16,4-3 6-16,2 2-6 15,1-1-1-15,-5 0 0 16,0-2 0-16,-7 0 1 16,-3 1-1-16,-9-1-7 15,-4 0 7-15,-2 0 0 0,1 0 0 16,1-3 1 0,1-5 4-16,8 0-5 0,-3 0 1 15,1-1-1 1,1 4 0-16,-7 3 0 0,-1 0 0 15,-8 1 1-15,0 1 0 16,-5 0-1-16,-8 0 1 16,-1 0 5-16,-7 0-6 15,-2 0-1-15,-4 0 1 16,-4 0 0-16,0 0 9 16,-2 0-8-16,2 0 3 15,0 0-4-15,-1 0 0 16,3 0 0-16,2 0 1 15,-3 0 1-15,-2 0-1 16,2-2 0-16,-2-1 0 0,1-3 0 16,1-4 6-16,2-5 3 15,0-5-10-15,3-6 0 16,-6-12 9-16,2-12-8 16,-4-23-1-16,-5-33 1 15,0-31-1-15,0-14 1 16,-6 3 7-16,2 12-8 15,-3 22 1-15,-4 10-1 16,5 23-4-16,-1 21 4 16,-1 18 0-16,0 11 1 15,-4-4-1-15,-6 0 0 16,0-2 0-16,-5 5 1 16,6 4 0-16,-5 1-1 0,2 2 1 15,-2 2 6 1,-1-1-7-16,0 2-1 0,-3 1 0 15,-5 2-5-15,-3 3 6 16,-8-2 0-16,-7 5 0 16,-13-1 0-16,-26 4-1 15,-27 6 0-15,-29 4 0 16,-10 0 1-16,4 6-1 16,7 7 0-16,20-1 1 15,6-2-1-15,20-1 1 16,24-3 0-16,16-3 0 15,3-1 1-15,-7 3-1 16,-14 1 1-16,-8 2 0 16,-4 6 0-16,-11 7-1 0,-15 4 0 15,12 0 0-15,12-2 0 16,13-7 1-16,21-5 0 16,-7 0 1-16,-6 1 7 15,9-2-3-15,5-2 0 16,5-2 5-16,1 1-2 15,1-1-7-15,5-2-1 16,4 2 11-16,8-3 6 16,11-2-2-16,9 1 2 15,6-2 4-15,4 0-10 16,0 0-3-16,0 0-3 16,0 0 1-16,0 0 1 15,0 0-8-15,0 0 1 0,-2 0-1 16,2 0-1-16,-1 3-43 15,1 10-90-15,0 0-127 16,3-4-429-16</inkml:trace>
  <inkml:trace contextRef="#ctx0" brushRef="#br1" timeOffset="36846.139">18787 9833 561 0,'0'0'90'0,"0"0"-64"16,0 0 32-16,0 0 31 0,0 0 44 15,0 0-36 1,-38-60-13-16,25 51-13 0,-1 2 7 16,-3-2-27-16,-7 0 5 15,-3 1 4-15,-1 2-4 16,-5 1-3-16,-1 0-5 15,-2 3-15-15,-2 2 2 16,-3 0-3-16,-2 0-6 16,3 4-2-16,-4 5 1 15,0 4-9-15,1 0 7 16,3 2-7-16,3-3 3 16,-1 3 3-16,4-3-4 0,0 3 2 15,0 1-5 1,-1 1-2-16,0 4 2 15,0 0-6-15,-1 3 1 0,2 0 0 16,0-1 2-16,3 4-5 16,4-2 2-1,-1 2-8-15,3 3 0 0,2 3 10 16,0 2-10-16,1 0 0 16,6 3 8-16,-1 5-8 15,3-2-1-15,3 3 1 16,0 2-1-16,0 1 7 15,8 1-5-15,-1 2 4 16,4-2 3-16,0 1-1 16,0-1-2-16,4-2 2 15,4-3-2-15,3-2 1 0,2-6 2 16,-1-3-3-16,3-3-5 16,-1 2 9-16,4-2-3 15,2 0-1-15,1 0 2 16,0-1 5-16,2-1-1 15,1-2-5-15,1-1 14 16,-2-2-14-16,1 1 9 16,-2-2-5-16,2-2-5 15,-1 0 5-15,2 0 0 16,-1-3-2-16,6 0-2 16,-4-3 8-16,6 1-6 15,0-1-3-15,2 1 1 16,3 3 3-16,0-3-8 15,-1-1 5-15,3-2-5 16,-3-3 8-16,-3-6 6 0,1-2-8 16,0 0 4-16,1 0 7 15,2-5-4-15,0-5-5 16,3-3 5-16,-3-2-6 16,-1 1-2-16,3-2 1 15,-4-3 1-15,2-3 0 16,-2 1-8-16,-1-2 14 15,0-2 0-15,-5 0 3 16,-1-2-6-16,0-3 5 16,-3 4-2-16,-4-3-4 15,0-2 2-15,-2 2-2 16,2-2-3-16,-2 2-2 16,-1-2 2-16,3-1-2 0,-3 1 0 15,-2-2 1-15,2 0 4 16,-3-5-10-16,-2 2 11 15,0 0-4-15,-4-1-1 16,1 0-6-16,-3-1 5 16,0 0-5-16,-4 0 8 15,0 0-9-15,-3-1 1 16,0 1 6-16,0 0-1 16,0 1 2-16,-10 1-7 15,2 3 5-15,-2 0-5 16,-1 1 5-16,1 2-4 15,0 2-1-15,-4 1 5 0,4 2-6 16,-3 3 1 0,1 1 6-16,0-2-6 0,-2 4 0 15,-2-4 6-15,1 1-6 16,-3-3-1-16,2 5 2 16,-1-1 0-16,1 4-1 15,3 0 5-15,-2 3-6 16,1 1 1-16,-2 1 10 15,3 1-4-15,-1-1-6 16,0 2 7-16,-3-2-7 16,0 3 8-16,0-3-8 15,-1 5-1-15,2-2 0 16,-1 2 2-16,2 3-1 0,1 1 5 16,1 1-6-16,-1 2 1 15,-5 0-2-15,2 0 2 16,-2 0-1-16,-1 0 0 15,-1 0 0-15,5 0 1 16,-4 0-1-16,2 0 1 16,-1 2-1-16,-1 1 0 15,-3 1 0-15,-2 3 0 16,-9 2 0-16,-9 7-34 16,-59 16-103-16,7-3-132 15,-14-2-501-15</inkml:trace>
  <inkml:trace contextRef="#ctx0" brushRef="#br1" timeOffset="40309.722">11848 15520 142 0,'0'0'96'0,"0"0"-55"0,0 0 35 15,0 0-4-15,0 0-1 16,0 0-6-16,-42-12-15 16,37 10-5-16,1 0 1 15,0 2 39-15,3 0 15 16,-2 0 6-16,3 0-33 15,0 0-18-15,0 0-1 16,0 0-8-16,0 0-7 16,0 0-3-16,0 0-8 15,3 0-22-15,11 0 34 16,11 0 52-16,6 2 30 0,8 4-27 16,9-4-17-16,5 1-3 15,5 0-6-15,5-1-11 16,1-1-19-16,3 2-5 15,-1-3-15-15,-2 0 9 16,-2 0-4-16,-3-3-6 16,-4-4 2-16,-4-3 5 15,-3-1-3-15,-7 0-10 16,0 1 2-16,-7 2-7 16,-9 0-1-16,-2 3 0 15,-7 3-5-15,-8-1 7 16,-2 1-7-16,-4 2 0 0,-2 0 1 15,0 0 5-15,0 0-2 16,0 0-5-16,0 0-1 16,0 5-65-16,-21 18-112 15,0 0-211-15,-3-6-878 16</inkml:trace>
  <inkml:trace contextRef="#ctx0" brushRef="#br1" timeOffset="43802.7096">12768 14113 439 0,'0'0'173'0,"0"0"8"16,0 0 33-16,0 0-45 15,0 0-30-15,0 0-13 16,-54-30-23-16,37 38-42 16,-4 11-21-16,0 10 12 15,2 5 12-15,3 5-20 16,7 2-10-16,5 0-15 15,4-4-9-15,0-5-1 16,17-9 0-16,0-6-9 16,6-9 10-16,-1-8-2 15,2-4 3-15,-1-18 4 16,-4-11-8-16,-5-8 1 0,-8-5-7 16,-6-5 8-1,0-2-8-15,-9 2-1 0,-10 6 1 16,0 6-1-16,1 16 0 15,0 12-10-15,4 11-9 16,0 0 4-16,5 23-41 16,9 19-43-16,0-3-153 15,17-8-276-15</inkml:trace>
  <inkml:trace contextRef="#ctx0" brushRef="#br1" timeOffset="44005.6781">13030 13993 1107 0,'0'0'173'0,"0"0"-31"15,0 0-51-15,0 0 33 16,0 0 0-16,0 85-34 16,7-47-49-16,-4-2-23 15,5-1-8-15,2-2-10 16,5-6-100-16,2-8-239 15,-3-10-259-15</inkml:trace>
  <inkml:trace contextRef="#ctx0" brushRef="#br1" timeOffset="44190.7067">13173 14041 867 0,'0'0'256'16,"0"0"60"-16,0 0-32 15,0 0-128-15,0 0-91 0,0 0-24 16,0 0 32-1,20 127-14-15,-12-70-25 0,0 4-18 16,-6 0-10-16,-2-5-6 16,0-10-94-16,0-12-118 15,0-17-279-15,-1-14-184 0</inkml:trace>
  <inkml:trace contextRef="#ctx0" brushRef="#br1" timeOffset="44398.621">13172 14025 811 0,'0'0'178'0,"0"0"-74"16,0 0 12-1,93-2-6-15,-59 7-15 0,-3 10-31 16,-8 4-30-16,-9 2-2 16,-10 1-2-16,-4 2-8 15,-7 1 13-15,-23 3-3 16,-8 0-17-16,-8-4-15 15,-22 0-24-15,14-10-189 16,11-8-134-16</inkml:trace>
  <inkml:trace contextRef="#ctx0" brushRef="#br1" timeOffset="44747.8978">14041 13878 1083 0,'0'0'172'0,"0"0"109"15,0 0-9-15,0 0-89 16,-117-37-41-16,72 38-5 15,-7 23-24-15,-1 9-8 16,1 10-8-16,9 7-29 16,11 3-10-16,15 6-16 15,17-2-22-15,1 2-7 0,31-4-7 16,10-4 3-16,9-7-9 16,10-10-14-16,-1-12-65 15,3-12-74-15,11-23-127 16,-15-18-338-16,-18-10-673 0</inkml:trace>
  <inkml:trace contextRef="#ctx0" brushRef="#br1" timeOffset="44957.7726">14194 13798 1151 0,'0'0'393'15,"0"0"-106"-15,0 0-111 0,0 0-84 16,0 0 11-1,0 0 51-15,30 120-34 0,-21-68-20 16,2 0-33-16,-8 3-30 16,2-2-16-16,-1-1-6 15,-3-4-15-15,5-6-15 16,3-5-109-16,0-15-144 16,0-12-332-16</inkml:trace>
  <inkml:trace contextRef="#ctx0" brushRef="#br1" timeOffset="45133.8344">14429 14040 1371 0,'0'0'242'0,"0"0"-107"16,0 0 8-16,90-23-31 15,-38 9-55-15,3 3-37 16,15-4-20-16,-11 3-109 15,-12 1-497-15</inkml:trace>
  <inkml:trace contextRef="#ctx0" brushRef="#br1" timeOffset="45493.2021">15081 13727 1343 0,'0'0'224'0,"0"0"2"16,0 0-22-16,0 0 0 16,-119 71-46-16,92-30-35 15,2 5-41-15,9 1-15 16,13-3-28-16,3-3-14 16,7-3-7-16,18-10-9 15,5-7-3-15,9-9 1 16,1-12 2-16,4 0-7 15,-5-19-2-15,-4-9-27 16,-8-7-3-16,-10-4 18 16,-10-5 6-16,-7 0 5 15,-3-2-5-15,-21 7-13 16,-6 10-1-16,-4 8-11 0,0 16-18 16,0 5-39-1,7 0-29-15,17 22-78 0,7 1-110 16,3-7-468-16</inkml:trace>
  <inkml:trace contextRef="#ctx0" brushRef="#br1" timeOffset="45719.082">15376 13546 1491 0,'0'0'314'16,"0"0"24"-16,0 0-92 15,0 0-90-15,0 0-95 0,0 0-44 16,0 0 15-16,38 102 17 16,-14-46-15-16,1 5-20 15,-3-1-5-15,-3 3-9 16,-5-5-81-16,-1 2-135 16,-6-16-293-16,-4-16-758 0</inkml:trace>
  <inkml:trace contextRef="#ctx0" brushRef="#br1" timeOffset="45908.6949">15637 13718 1000 0,'0'0'765'15,"0"0"-507"-15,0 0-4 16,0 0-103-16,0 0-94 16,0 0 20-16,0 0 3 15,54 117-14-15,-36-69-26 0,-6 1-16 16,-8-1-15-16,-2 0-9 15,-2-4-101-15,-2-9-118 16,-8-12-327-16,2-14-674 0</inkml:trace>
  <inkml:trace contextRef="#ctx0" brushRef="#br1" timeOffset="46145.073">15700 13554 1016 0,'0'0'232'0,"0"0"-5"16,0 0-61-16,100-14-33 0,-62 14-34 16,2 19-19-1,-6 7-16-15,-6 6 2 0,-9 5-19 16,-4 0-9-16,-13-1-13 16,-2-1-14-16,-6-2-2 15,-17-6-2-15,-9-4-6 16,-9-7-1-16,1-8-25 15,-12-8-74-15,11-12-74 16,9-8-367-16</inkml:trace>
  <inkml:trace contextRef="#ctx0" brushRef="#br1" timeOffset="46390.5317">16187 13176 1463 0,'0'0'207'0,"0"0"53"15,107-9-74-15,-40 40-1 16,18 30-19-16,8 31-37 16,-18 29-19-16,-32 16-8 15,-44 2-24-15,-81 1-28 16,-58-3-26-16,-81 15-24 15,-97 9-40-15,41-34-223 16,-24-23-630-16</inkml:trace>
  <inkml:trace contextRef="#ctx0" brushRef="#br1" timeOffset="59620.0229">3288 5313 567 0,'0'0'104'0,"0"0"-22"16,0 0 2-16,-131-39 8 15,76 34 5-15,-4 5 19 0,-5 0 14 16,3 18-87-1,0 16-2-15,1 24-12 0,5 27-4 16,14 24 5-16,20-6-17 16,20-20-6-16,1-27-7 15,24-17-1-15,14 4 1 16,10 4 0-16,15 6 6 16,3 0 4-16,2-2 2 15,-7 1-5-15,-9 3-7 16,-14 4 0-16,-15 7 7 15,-23 14-5-15,-16 18 8 16,-23-10-9-16,-9-7 3 0,-3-17-1 16,10-17 3-16,-4-5 1 15,3-5 3-15,18-14 19 16,10-12 5-16,7-6-5 16,7-2-29-16,4 8-2 15,16 11-6-15,14 13 8 16,11 15 0-16,19 24 11 15,12 30 18-15,6 43-4 16,-8 19 15-16,-16 10 9 16,-19-5 11-16,-22-13-14 15,-7-3 6-15,-10 0-19 16,0 3 21-16,0-2-2 16,-13-2 6-16,-1-14-5 0,5-14-4 15,9-18-18-15,0-8-19 16,2-17 7-16,10-17-18 15,-3-20 19-15,2-9-7 16,4 5 0-16,4 1 6 16,2 0 1-16,0-6-19 15,-2-11 14-15,2-7-8 16,0-6-7-16,2-7 7 16,2-6-6-16,14-4-1 15,23-44-1-15,51-78-90 16,-8 3-137-16,-3-17-659 0</inkml:trace>
  <inkml:trace contextRef="#ctx0" brushRef="#br1" timeOffset="60483.2182">5973 4997 370 0,'0'0'193'0,"0"0"-11"15,0 0 9-15,0 0-35 16,0 0-20-16,0 0-26 15,0 0-35-15,0-2-47 16,0 25-28-16,7 28 9 16,7 40 37-16,7 36 11 15,5 23 3-15,-1 5 7 16,3-4-25-16,-7-12-7 16,2-3-4-16,0 1 4 15,0-1-21-15,-2-5-1 0,3 5 5 16,-4 4-3-1,4 5 20-15,3 2 7 0,-5-3 13 16,2-3 13-16,-1-7-3 16,-3 1-10-16,1-2 10 15,-3-6-15-15,3-1-6 16,-1-6-8-16,-4-8-6 16,5-8-12-16,-8-9 10 15,-1-20-7-15,-1-11-1 16,-9-15-5-16,1 11 34 15,-3 0-28-15,0 10 10 16,0 9-8-16,0-19 7 16,-5 3-23-16,-4-10 3 0,7-10 1 15,-5-7-10 1,2-11 1-16,1-11-1 0,2-9-1 16,-2-5-19-16,-7-43-57 15,3-7-140-15,-6-11-391 0</inkml:trace>
  <inkml:trace contextRef="#ctx0" brushRef="#br1" timeOffset="61668.3622">8766 5587 348 0,'0'0'289'0,"0"0"-188"16,0 0-16-16,-100-33 71 16,66 26-4-16,-1-1-42 15,-6 2-9-15,-4 0 4 16,-6 1 21-16,-4 2-5 16,-6 3-36-16,-2 0-14 15,-5 0-13-15,6 5-16 16,0 12 1-16,5 8-4 15,10 10-10-15,4 19-14 16,10 27-6-16,17 25-2 16,12 10 11-16,4-20 5 0,14-20 14 15,8-26 0-15,2-3 7 16,10 1-12-16,11 6-6 16,12 5 7-16,9-14 2 15,19-4-4-15,21-14 9 16,18-17 4-16,7-10-10 15,-26-8-3-15,-27-16-9 16,-29 5-4-16,-8-4-7 16,6-4-2-16,1-10-9 15,0-7 1-15,-9-4 14 16,-10-9-6-16,-10-4 6 0,-17-7-2 16,-2-12-5-1,-29-19 2-15,-31-15-3 0,-9 12-6 16,8 26 5-1,3 28 0-15,-12 29-6 0,-40 19-6 16,-69 44-16-16,-53 39-116 16,36 7-205-16,6-1-984 0</inkml:trace>
  <inkml:trace contextRef="#ctx0" brushRef="#br1" timeOffset="63360.9263">9126 8582 1141 0,'0'0'243'15,"0"0"-72"-15,0 0-9 16,0 0-13-16,0 0-52 16,0 0-37-16,67-81-27 15,-19 58-21-15,11-2-2 16,5 3-8-16,4 0-2 16,-5 8-49-16,-11 0-98 0,-10 13-193 15,-18 1-193-15,-18 0-179 0</inkml:trace>
  <inkml:trace contextRef="#ctx0" brushRef="#br1" timeOffset="63493.1517">9111 8777 51 0,'0'0'1150'0,"0"0"-982"16,0 0-124-16,0 0 40 16,0 0 53-16,95 0 7 15,23-52-60-15,35-17-55 16,-18 9-29-16,-32 13-293 0</inkml:trace>
  <inkml:trace contextRef="#ctx0" brushRef="#br1" timeOffset="76586.7477">8213 6103 54 0,'0'0'213'0,"0"0"-96"16,0 0 8-16,0 0-2 15,0 0 11-15,0 0-37 16,-11-21-38-16,11 23-37 16,0 23-13-16,8 31 64 15,22 49 33-15,28 66 13 16,20 56 34-16,11 33-9 16,2 12-11-16,-15-13-28 15,-15-21-29-15,-8-16-31 0,-18-20-5 16,-10-22-11-1,-9-18 0-15,-9-24 2 0,-7-22-18 16,0-26 6-16,0-27-9 16,0-19-8-16,0-8-1 15,0-5-1-15,-4-3-61 16,-3-16-3-16,-20-42-95 16,3-20-341-16,-7-21-460 0</inkml:trace>
  <inkml:trace contextRef="#ctx0" brushRef="#br1" timeOffset="78630.2714">8303 5870 464 0,'0'0'74'16,"0"0"-50"-16,0 0 24 15,150 12 10-15,-47-5 14 16,52-4-7-16,28-3-23 16,20 0 4-16,9-3 0 15,2-13-7-15,19-3-13 16,25 0 7-16,19-1 8 0,10 1 2 15,2 4-24 1,-6 5-6-16,-10 8-12 0,-11 2 6 16,-12 0-5-16,-4 2-2 15,-13 3 0-15,2-2 7 16,-3-3-7-16,-5 0 2 16,-1-8-2-16,-3-11-3 15,-7 1-4-15,-9 1-29 16,-2 0 8-16,-10 3 21 15,-9-2 4-15,-6 1-7 16,-9 2 7-16,-10 0-4 16,-4 2 7-16,-9 2 11 15,-6-1-11-15,-12-2 0 16,-7 3 11-16,-9-1-10 16,-24-1-1-16,-17 3 0 0,-16 2 1 15,-4-2 0-15,11 4 12 16,9-3-2-16,8-1-10 15,-1 1-1-15,-5 0 1 16,-5-1 0-16,-7 4 0 16,-7 0 0-16,-6 1-1 15,-11 3 1-15,-7 0-1 16,-8 0 1-16,-10 0 0 16,-6 0 6-16,-6 0-1 15,-2 4 3-15,0 15 10 16,0 10 36-16,0 17-19 15,0 10-6-15,0 10 5 16,0 21 7-16,-2 25 0 16,-9 27-13-16,2 14-10 0,7-5 28 15,-1-6-14-15,2-9 5 16,-4-2-16-16,-1 1-8 16,-2-9 20-16,0-11 12 15,2-11-31-15,-1-3 10 16,-2-3 26-16,-1-1 18 15,-2-12-15-15,2-15-18 16,5-16 0-16,2-4-1 16,-1 9 8-16,1 8-18 15,1 6-23-15,-2 0 23 16,3-1 3-16,-3-3-9 16,4-2 8-16,0-1 8 15,0-6-14-15,-1-3 5 0,-1-1 1 16,-5-5-18-16,1-5 0 15,-5-3-8-15,1-3 4 16,-1-5-5-16,1-2 1 16,-3-3 1-16,2-3-1 15,1 0 0-15,3 1-1 16,-3 1 1-16,2 5 0 16,-4 1-1-16,3-1 2 15,3-1 0-15,-1-5-2 16,0-3 0-16,4 0 0 15,-1-6 0-15,-1-4 0 16,2-2 0-16,2-4-2 16,-2 0 4-16,2-6 3 0,-2 2-5 15,2-2-4-15,-4 2 4 16,-6-2 0-16,-4 1-3 16,-12 1-3-16,-6-1-7 15,-11-1 4-15,-15 0-7 16,-24 0-21-16,-35 0 4 15,-41-3-4-15,-16-6 11 16,3-2 8-16,11 3 9 16,20 3-4-16,3 2 6 15,5 3 7-15,9-2-1 16,3 2 0-16,7 0-7 16,-5 0 7-16,-2 0 0 0,-6 0 1 15,-5 8-8-15,4 2 0 16,2 1 7-16,3 1 0 15,4 2 1-15,5-1 0 16,0-2-6-16,0 3 5 16,-6 0 1-16,-8 2-1 15,-8 3 1-15,-3 0 0 16,-6 2 0-16,0-2 6 16,6 1-5-16,2-3-1 15,5 0 0-15,13-1-15 16,1-3 14-16,8 1-1 15,4-5 1-15,0 1 0 16,8-4 1-16,2 0 0 16,1 2 0-16,15-5 0 15,14-1 1-15,14 0 0 0,1-2 2 16,-6 1-3-16,-10-1 0 16,-6 0 0-16,1 0-1 15,3 0-2-15,1 0-2 16,0 0 5-16,3 3 0 15,2 2 1-15,-3 1 4 16,5-2-3-16,3-1-2 16,3 0 0-16,-1 1 1 15,1-2 1-15,4 2-1 16,-7-1 0-16,-1 2 0 16,-1 0-1-16,-1-3 1 15,-4 4-1-15,-1-2 1 16,-2 0-1-16,3-1 1 0,0 0 6 15,0-3-1-15,7 0 4 16,4 0 2-16,7 0 7 16,7 0 11-16,7 0-2 15,3 0-9-15,3 0-18 16,-1 0 20-16,4 0-2 16,-3 0 5-16,3 0-8 15,-5 0-7-15,6 3-7 16,-2-1 14-16,2 1 0 15,4 2 3-15,4-2-13 16,3 0 6-16,3 0-4 16,1 2 6-16,2-5-2 15,3 2-10-15,-2-2 8 0,0 0 0 16,-1 0 10-16,0 0 14 16,-3-10 22-16,-3-19-24 15,0-38-15-15,12-75-15 16,33-128-2-16,8 14-119 15,6-32-497-15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6:19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4560 7133 664 0,'0'0'84'0,"0"0"-53"15,0 0-31-15,0 0 0 16,0 0 1-16,0 0 0 15,70-6 15-15,-18 6 14 16,21 4 10-16,29-2-6 16,24-2 5-16,9 0 1 15,-2 0 15-15,-5-2-9 16,-5 2 1-16,-2 0-13 16,6 0-9-16,1 0-11 15,2 2 10-15,7 4-6 16,-2 0 4-16,2-1 6 15,-2-2-4-15,-1-1-3 16,4-2-1-16,-4 0-4 16,4 0 11-16,-1-2 2 0,1-3-1 15,9-4-8-15,-3 3-4 16,-1-1 0-16,0 4 0 16,-5 0-1-16,2 0-9 15,-4 1 1-15,-3 2 9 16,-5 0-9-16,-3 0 0 15,-4 0 4-15,-4 0 2 16,-5 0 9-16,-4 0-1 16,-7 0-5-16,1 0-4 15,-1 0-3-15,4-2 8 16,2-3 4-16,1 1 5 16,-1-2 9-16,-1 4 0 0,0-3-4 15,1 0-12-15,-8 1 3 16,-12-4 13-1,-21 3-4-15,-16-1-8 0,-8 0 2 16,5 0-6-16,-2-1-4 16,-1-5-2-16,-11 5-12 15,-10 1 1-15,-10 0-1 16,-7 6 5-16,-6 0-6 16,0 0-21-16,-15 0-142 15,-10 0-420-15</inkml:trace>
  <inkml:trace contextRef="#ctx0" brushRef="#br0" timeOffset="9300.4193">10919 11056 150 0,'0'0'116'0,"0"0"-69"16,0 0 50-16,0 0 14 16,0 0-32-16,-13-7-4 15,12 5 6-15,1 2 4 16,0 0-14-16,0 0-12 0,0 0 4 16,0 0-16-16,0 0-19 15,1 0-15-15,13 0 3 16,8 0 26-16,5 0 13 15,9 2-6-15,7 5-4 16,7-1-5-16,8 1 14 16,6-1-10-16,10 2-4 15,15-5 0-15,-3-2 6 16,0-1-5-16,0 0-18 16,-10 0-4-16,6 2-7 15,-6 3-5-15,-4 1 6 16,-5 2 5-16,-3 0-2 15,-4 0-2-15,3-1-6 16,-3-1 9-16,1 0-2 16,2-2-3-16,0 0 1 0,5 1-7 15,2-1 4-15,-1 2-3 16,5-2-6-16,-3 2 8 16,2-3-8-16,-1 2 5 15,0-2-4-15,1 0-2 16,-4 0 8-16,-1-1-6 15,-4-2-1-15,3 0 8 16,-1 0-3-16,-1 0 4 16,3 0 1-16,0 0 2 15,1 0 0-15,0 0 2 16,3-4-2-16,-3 3-1 16,6-2-2-16,-5 0-1 15,1-2 1-15,1 0 2 16,-6-1-1-16,2-2-5 15,-5 1 3-15,-5 1-1 0,-7 0 4 16,-4-1-1-16,-6 0 2 16,-6 1-6-16,-2 1 8 15,-5 1-3-15,-2-2-1 16,-8 3-3-16,0 0-7 16,-5 2 6-16,-2-2-6 15,-4 1 5-15,-2 2-4 16,-4 0-1-16,-1 0 0 15,0 0-1-15,-62 0-66 16,-3 0-205-16,-20 0-526 0</inkml:trace>
  <inkml:trace contextRef="#ctx0" brushRef="#br0" timeOffset="11718.6488">5179 12429 694 0,'0'0'66'0,"0"0"-59"0,0 0 2 16,128 0-8-16,-74-8 24 16,8 0 11-16,4 2 20 15,3 1-4-15,3 3-13 16,-1 0-4-16,5 2 1 15,-3 0 3-15,4 0-11 16,1 0-5-16,1 0 6 16,4 0-9-16,-1 0 3 15,4 0 9-15,14 0 7 16,16 0 3-16,20 0-4 0,8 0 0 16,-7-2-2-16,-9-3 3 15,-18-1 9-15,0 4-17 16,3-2-18-16,3 0-2 15,2 1 0-15,2 0 8 16,-4 3 4-16,4 0-6 16,-4 0 1-16,3 0-7 15,-5-3 0-15,-1 1-3 16,-4 0 1-16,1 0 4 16,-3-1 2-16,7 1-14 15,-1-1-1-15,-5 1 8 16,-6 2 2-16,-16 0-3 15,-18 0 2-15,-11 0-2 16,-2 5-6-16,10 2-1 16,7 3 1-16,9 3-1 0,-1-2 12 15,-4 1-12-15,3 1-6 16,-2-4 6-16,18 0 1 16,15-3 1-16,17-5 4 15,0-1 0-15,-9 0 7 16,-11-1 3-16,-12-6 6 15,-14-2 3-15,-12 3-1 16,-15 3 6-16,-2-1-6 16,5 4-2-16,5 0 0 15,8 0 2-15,-8 0 0 16,-4 5-11-16,-7 3 0 16,-4 1 5-16,-5-5-9 15,-6 0 0-15,-2-2 11 16,-3-1 4-16,-7-1-6 15,-4 0-9-15,-6 2 2 0,-5-2-3 16,-5 0-7 0,-4 0 5-16,0 3-4 0,0-3 2 15,-62 19-4-15,-4-5-124 16,-25 5-460-16</inkml:trace>
  <inkml:trace contextRef="#ctx0" brushRef="#br0" timeOffset="16780.8145">16999 13870 98 0,'0'0'106'0,"0"0"-65"16,0 0-9-16,0 0 49 16,0 0 27-16,0 0-4 15,-48 0-4-15,48 0-35 16,0 0-44-16,0 0-20 0,1 2 9 16,16 2 68-16,10 0 42 15,13 4-22-15,14-5-9 16,31-3-10-16,35 0 8 15,40-15 15-15,27-7-19 16,6-4 8-16,0-1-27 16,5 16-11-16,6 5-12 15,8 1 2-15,5 5-10 16,0 0-3-16,1 0-9 16,-5 0-12-16,-6 2-1 15,-13-2 13-15,-18 0 5 16,-11-7-13-16,-19-7-11 0,-18-6 7 15,-10-1 2 1,-5-4-5-16,-5 0-4 0,-5-5 8 16,-18 5-1-16,-18 5-9 15,-18 2 7-15,-6 5-6 16,3-1 7-16,0-3-8 16,-2 3-1-16,-10 3 0 15,-11 1 1-15,-11 4-1 16,-12-2-77-16,-7-1-115 15,-21 0-466-15</inkml:trace>
  <inkml:trace contextRef="#ctx0" brushRef="#br0" timeOffset="18005.8596">5474 15424 757 0,'0'0'96'16,"135"-5"-68"-16,-1 0-19 15,28-5 11-15,14-2 23 0,-1 0 51 16,-11-1 4-16,4 0-28 16,9-2 1-16,5 1-2 15,6-2-9-15,10 1-5 16,3-3 5-16,10-1-21 16,2 2 9-16,3-3 4 15,1 5 5-15,0 1-13 16,3-3 6-16,-7 2-22 15,1 0 27-15,-12-3-12 16,-9 0-14-16,-10-3 8 16,-9-6-17-16,-10-4 12 15,-4 2-10-15,-13-2 3 16,-12 5 3-16,-21 0-1 16,-24 4-5-16,-22 6-10 0,-19 4 7 15,-9 1-1 1,5-1 5-16,0 2-2 0,3-5-2 15,-8 1-2-15,-3 5-6 16,-7-1-5-16,-3 2 0 16,-4 2-5-16,-7 0 1 15,-6 3-1-15,-5 1 1 16,-3 2-1-16,-2 0-1 16,0 0-13-16,-53 5-73 15,1 11-103-15,-22 1-466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7:13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9588 13236 12 0,'0'0'39'16,"0"0"-18"-16,0 0-15 15,0 0-4-15,0 0-2 16,31-3-23-16</inkml:trace>
  <inkml:trace contextRef="#ctx0" brushRef="#br0" timeOffset="10291.1496">8590 7585 745 0,'0'0'145'16,"0"0"-70"-16,0 0 81 15,0 0-24-15,0 0-27 0,0 0-3 16,-13-5-56-16,20-5-27 15,12-1-11-15,8-3-7 16,7-4-1-16,4 3-20 16,-2 0-122-16,-1 6-45 15,-7 6-86-15,-15 3-45 0</inkml:trace>
  <inkml:trace contextRef="#ctx0" brushRef="#br0" timeOffset="10430.4424">8472 7726 696 0,'0'0'165'0,"0"0"-102"16,0 0 24-16,0 0-73 16,0 0-2-16,0 0 15 0,0 0 5 15,150-30-32 1,-43-25-3-16,-16 9-241 0,-27 7-539 0</inkml:trace>
  <inkml:trace contextRef="#ctx0" brushRef="#br0" timeOffset="10632.0827">8807 7301 1172 0,'0'0'98'0,"0"0"-92"16,0 0-6-16,0 0 7 15,131 13 31-15,-83 12 17 0,-5 10 2 16,-7 13-28-16,-22 23-16 15,-25 33-13-15,-23-15-39 16,-21-8-253-16</inkml:trace>
  <inkml:trace contextRef="#ctx0" brushRef="#br0" timeOffset="11285.3554">8075 10109 895 0,'0'0'246'16,"0"0"-169"-16,0 0-60 15,0 0 12-15,0 0 19 16,0 0 4-16,0 0-3 15,58 16-27-15,-31-16-9 16,7 0-1-16,0-7-12 16,-3-4-81-16,-7 2-62 15,-5 1-93-15,-16 6-4 16,-3 2-41-16,-7 6 73 16,-23 15 35-16,-8 6 173 0,-3 1 117 15,3 2 83-15,4-5 18 16,7-6-56-16,12-8-44 15,7-6-8-15,8-5-75 16,11 0-25-16,17-16 4 16,17-14-5-16,34-30-9 15,-7 8-49-15,-11-2-155 0</inkml:trace>
  <inkml:trace contextRef="#ctx0" brushRef="#br0" timeOffset="11515.6716">8334 9773 1119 0,'0'0'103'0,"0"0"-102"16,0 0-1-16,121 23 42 15,-71-8 14-15,-2 7-4 16,-11 6-33-16,-9 10 3 15,-21 14-10-15,-17 24 5 16,-90 53-17-16,-2-12-23 16,-23 0-289-16</inkml:trace>
  <inkml:trace contextRef="#ctx0" brushRef="#br0" timeOffset="19928.1489">2778 5864 1237 0,'0'0'202'0,"0"0"-95"15,0 0 21-15,0 0 7 16,0 0-74-16,0 0-60 15,76 119 21-15,-10 9 9 16,2 11-12-16,-19-20-7 16,-17-35-5-16,-17-36-7 15,-4-11-1-15,-11-1-132 16,0-5-190-16,-3-15-283 0</inkml:trace>
  <inkml:trace contextRef="#ctx0" brushRef="#br0" timeOffset="20116.9004">2397 5882 1275 0,'0'0'171'0,"0"0"-115"15,16-92 61-15,19 49-23 16,18-1-30-16,29-8-32 16,24-2-10-16,-6 10-12 15,-11 7-10-15,-9 15 0 16,-29 15-100-16,3 9-154 15,-9 14-146-15,-27 12-340 0</inkml:trace>
  <inkml:trace contextRef="#ctx0" brushRef="#br0" timeOffset="20273.7685">2524 6314 801 0,'0'0'123'15,"0"0"-58"-15,0 0 43 16,0 0 12-16,131-33-10 15,-34-19-49-15,0 0-39 16,-10 5-22-16,7 2-99 16,-40 22-181-16,-9 1-373 0</inkml:trace>
  <inkml:trace contextRef="#ctx0" brushRef="#br0" timeOffset="21029.6851">3002 6142 730 0,'0'0'162'0,"0"0"59"15,0 0-46-15,0 0-72 16,0 0 15-16,4 101 3 0,20-68-30 16,9 3-25-16,6-2-22 15,3-4-16-15,1-7-15 16,2-4-4-16,4-10-9 16,-8-9-9-16,-2-5-107 15,-12-20-18-15,-13-11 22 16,-14-8 37-16,0-6 53 15,-14-2 22-15,-11-2 10 16,-3 4 64-16,8 8 35 16,4 10-2-16,5 7 4 15,5 12-22-15,2 7-20 16,4 6-21-16,0 0-45 16,4 7-3-16,15 14 0 0,9 6 0 15,7 6 10 1,5 1 0-16,5-3-2 0,4-7-1 15,-1-10 5-15,-6-11-7 16,-6-3-5-16,-10-19-46 16,-6-15-15-16,-9-9-11 15,-11-8 33-15,-1-6 28 16,-28-6 11-16,-2-6 0 16,-9 0 11-16,-2 4 22 15,2 9 35-15,9 13 6 16,7 15-9-16,11 11 1 15,7 12-4-15,6 5-62 0,1 11 0 16,23 19-9 0,11 12 8-16,14 5 1 0,4 5 0 15,3-5 0-15,-1-7 1 16,0-10-1-16,-10-8 0 16,-10-13-17-16,-12-9-38 15,-10 0 5-15,-13-23 32 16,0-15 17-16,-9-9 1 15,-16-13 0-15,-9-8 0 16,-3-3 2-16,-5-4 10 16,1 4 20-16,1 9 11 15,7 11 10-15,9 18 18 16,12 14 15-16,7 13-8 16,5 6-63-16,5 20-15 15,29 32-13-15,21 31 13 0,21 35 5 16,1 5-5-16,-4-18 1 15,-24-30 8-15,-17-36-9 16,-5-8-55-16,3-5-107 16,-3-7-105-16,-4-7-385 15,-8-12-632-15</inkml:trace>
  <inkml:trace contextRef="#ctx0" brushRef="#br0" timeOffset="21340.7733">3971 5642 986 0,'0'0'187'16,"0"0"-129"-16,0 0-23 16,0 0 27-16,101 11 6 0,-49-9-20 15,6-2-12 1,-3-4-1-16,-10-13-16 0,-4-7 3 16,-15-7 0-16,-10-1 55 15,-10-9 67-15,-2-1-8 16,-4-1-7-16,0 6 2 15,-4 12-14-15,0 10 9 16,4 9-25-16,0 6-48 16,0 17-53-16,22 20-4 15,20 27 4-15,19 27 27 16,17 23-14-16,-5 6-12 16,-18-2 4-16,-32-5-5 0,-23-14-144 15,-22-21-250-15,-13-19-1267 16</inkml:trace>
  <inkml:trace contextRef="#ctx0" brushRef="#br0" timeOffset="21709.2358">3015 7494 1318 0,'0'0'199'15,"0"0"-96"-15,0 0 160 16,0 0-56-16,0 0-86 15,0 0-74-15,-84 107-29 16,79 10 13-16,3-2 29 16,2-21-17-16,10-31-16 15,14-22-15-15,7 1-12 16,14-4 0-16,10-8-56 16,13-22-85-16,29-52-112 15,-15-16-345-15,-14-12-439 0</inkml:trace>
  <inkml:trace contextRef="#ctx0" brushRef="#br0" timeOffset="22062.3517">3408 7502 1151 0,'0'0'282'15,"0"0"52"-15,0 0-73 16,0 0-118-16,0 0-85 16,0 0-40-16,-41 117 1 15,52-55 4-15,13 2 1 16,10-3-8-16,7-10-16 15,3-9 8-15,1-14-8 16,-4-13 1-16,-2-15-1 16,-11-2-31-16,-7-25-5 15,-14-13-1-15,-7-13 17 0,-15-17 14 16,-21 1 6 0,-3 0-1-16,-7 3 2 0,5 24 10 15,0 7 7-15,15 16 17 16,8 16-13-16,11 3-22 15,7 22-3-15,0 11 2 16,20 9-1-16,11-1-9 16,12-3-12-16,10-9-39 15,6-13-57-15,-1-15-60 16,18-18-120-16,-18-15-61 16,-16-5-271-16</inkml:trace>
  <inkml:trace contextRef="#ctx0" brushRef="#br0" timeOffset="22366.3983">3868 7408 385 0,'0'0'526'15,"0"0"-291"-15,0 0 35 0,0 0-46 16,0 0-67-16,0 0-91 16,0 0-66-16,-40-42-3 15,61 74 3-15,3 8 10 16,1 4-4-16,-2 1-5 16,-2-2 14-16,-3-2-14 15,-7-11 7-15,0-9-8 16,-9-15-1-16,-2-6-5 15,0-21 6-15,0-20 7 16,-4-14-6-16,0-6-2 16,4 4 2-16,0 8 6 15,6 10 15-15,8 14 7 16,7 14 5-16,6 6-12 0,1 5 4 16,4 5-4-16,4 10-1 15,-3 8-15-15,3 0-6 16,-2-1-18-16,5-5-127 15,-9-4-364-15,-11-13-471 0</inkml:trace>
  <inkml:trace contextRef="#ctx0" brushRef="#br0" timeOffset="22681.948">4289 7164 965 0,'0'0'194'15,"0"0"-101"-15,0 0-57 16,0 0 41-16,0 0 27 15,47 96-30-15,-30-57-13 0,-5-1-8 16,-2-3-24 0,-5-4-13-16,0-10-7 0,-1-7-3 15,-4-14 5-15,0-5 32 16,0-25-8-16,0-15-18 16,0-9 20-16,0-6 4 15,0 6 13-15,0 8 23 16,7 12-5-16,7 15-11 15,2 12-30-15,8 7-19 16,7 12 2-16,4 13 6 16,2 6-7-16,-1 3-7 15,0 0-6-15,-5 2-8 16,7-7-126-16,-11-7-252 16,-5-15-721-16</inkml:trace>
  <inkml:trace contextRef="#ctx0" brushRef="#br0" timeOffset="23027.2073">4798 6876 134 0,'0'0'828'16,"0"0"-719"-16,0 0-1 15,51 93-4-15,-18-72-17 16,0-9-4-16,-5-9-23 15,-5-3-14-15,-2-13 14 16,-6-14 27-16,-6-12-24 0,-6-7-32 16,-3-5-14-16,0-1 21 15,-3 6 11-15,-15 5-1 16,-3 15 21-16,-2 16-6 16,-1 10-12-16,-3 13-34 15,0 26-17-15,5 18 1 16,8 9 1-16,14 0-2 15,2-2 0-15,28-7-36 16,12-14-62-16,11-16-85 16,30-27-154-16,-14-2-183 15,-10-23-203-15</inkml:trace>
  <inkml:trace contextRef="#ctx0" brushRef="#br0" timeOffset="23395.9682">5256 6791 955 0,'0'0'320'16,"0"0"18"-16,0 0-75 0,0 0-65 15,0 0-73-15,0 0-84 16,0 0-31-16,-38 23-2 16,42 19 8-16,15 3-7 15,3-6 1-15,7-5-8 16,6-14-2-16,6-11 1 16,-3-9 7-16,3-20-8 15,-6-20-17-15,-8-10-40 16,-8-10 21-16,-13-6 5 15,-6-15-3-15,-28-17 34 16,-9 6 1-16,2 12 18 16,3 18 42-16,11 27 45 0,5 7 13 15,1 7-14-15,12 16-23 16,3 5-69-16,8 23-13 16,18 17 0-16,16 9 1 15,7 9 1-15,-3 4 4 16,0-1-6-16,-5 0 0 15,-9-3-22-15,-9-7-111 16,-16-2-94-16,-3-13-167 16,-4-16-432-16</inkml:trace>
  <inkml:trace contextRef="#ctx0" brushRef="#br0" timeOffset="23568.0995">5262 6728 1413 0,'0'0'324'15,"0"0"-198"-15,0 0-48 16,0 0-43-16,104-86-17 16,-32 49-10-16,7-1-8 15,2-3-14-15,3 2-141 16,15-13-115-16,-21 12 9 16,-14 6-379-16</inkml:trace>
  <inkml:trace contextRef="#ctx0" brushRef="#br0" timeOffset="24219.4902">5912 6333 876 0,'0'0'257'16,"0"0"-9"-16,0 0-70 16,0 0-61-16,0 0-49 0,-41 99-22 15,41-78-19 1,7-2-9-16,8-4 1 0,8-9-10 16,0-6 1-16,1 0 6 15,4-23-1-15,-7-6-1 16,-7-8-2-16,-11-1 0 15,-3-3 10-15,-3 3 35 16,-17 5-6-16,-6 11 21 16,-4 13-1-16,-8 9-24 15,4 8-36-15,-3 26-10 16,5 8 0-16,7 9 0 16,10 4-1-16,14-4 0 15,1-4-1-15,23-11 0 0,18-11-9 16,10-18-8-16,16-7-16 15,4-26-15-15,8-16-8 16,0-14-6-16,-5-6 0 16,-15 0-12-16,-15 3 43 15,-17 8 32-15,-15 10 26 16,-11 10 104-16,-1 12 13 16,0 9-2-16,-7 10-27 15,-6 0-55-15,-1 19-50 16,7 12-7-16,0 4 9 15,7 6-11-15,0-6 0 16,19-6-6-16,7-8 6 0,3-11 0 16,9-10 0-16,0-15 0 15,6-20-8 1,-6-14-16-16,-7-13-10 0,-11-21 21 16,-20-31 12-16,-18-50 1 15,-28-19 2-15,-13-1-1 16,7 41 34-16,16 62 26 15,17 39 42-15,11 32-2 16,2 5 59-16,2 5-70 16,4 24-90-16,24 44-4 15,48 48 4-15,29 29 6 16,20 9 6-16,4-6-4 16,-11-19-7-16,-7-6-1 15,-14-12-1-15,-20-16-188 16,-28-33-135-16,-32-28-696 0</inkml:trace>
  <inkml:trace contextRef="#ctx0" brushRef="#br0" timeOffset="25182.0158">2075 6482 727 0,'0'0'153'0,"0"0"40"16,0 0-33-16,-103-80-5 15,75 66-5-15,3 2-35 16,1 6-26-16,-3 6-26 16,2 6-22-16,2 25-25 15,0 13-8-15,8 14-2 16,5 7 0-16,10 4-6 0,12-6 0 16,21-2 0-16,15-6 0 15,12-6 5-15,6-3-3 16,-1-4 6-16,-6-4-7 15,-13-5 1-15,-16 0-1 16,-13 0 0-16,-17 0 1 16,-6 5-1-16,-24-5 5 15,-6 2-4-15,-6-8 6 16,5-7-8-16,9-8 8 16,8-5 0-16,13-7 10 15,7 3-7-15,0-2-11 16,23 6-9-16,15 5 8 15,12 9 0-15,5 13-1 0,3 11 2 16,7 33 2 0,-1 32 9-16,4 37 18 0,-9 17-1 15,-15-4 20-15,-11-18-10 16,-7-43 17-16,-6-24-3 16,-1-24-7-16,-2-10-14 15,7 4 8-15,10-2-7 16,5-7 3-16,8-12 2 15,5-18-5-15,10-6-3 16,5-19 2-16,7-20-6 16,3-10-6-16,-2-5-14 15,-7-1-5-15,-13 6-40 16,-9-14-64-16,-17 13-119 16,-15 9-364-16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1:11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11242 7521 45 0,'0'0'94'0,"0"0"-45"15,0 0 29-15,0 0 8 16,0 0-17-16,0 0-17 16,-1 0-4-16,1 0-9 15,0 0-10-15,0 0-18 16,5 0 38-16,2 0 3 16,0 2-5-16,4 2-13 15,1 3-5-15,5-1 4 16,6 2-4-16,9-2 4 15,10-1 19-15,9-1-10 16,9-4-13-16,12 0-6 16,8 0 6-16,3 0-1 15,4 0-1-15,-4 0-12 16,2 3-5-16,-1 4 3 16,-4 3-7-16,0 2-3 15,0 1 5-15,0-2-6 0,-2-3 8 16,-1 1-9-16,4-2-1 15,-1-3 0-15,0-1 0 16,2-1 14-16,15 0-13 16,24-1 5-16,25 4 10 15,12 1 33-15,-3 0-30 16,-13 3-1-16,-14-2-18 16,-9 2 0-16,-9-1 0 15,-22-3 5-15,-20 0-4 16,-15-2-1-16,-5-1 0 15,5-1 1-15,10-1-1 16,10 0 1-16,-3 0 0 0,2 0 0 16,3 0 0-1,0 0 10-15,3 0-4 0,3 0 6 16,5 0-7 0,-3 0 1-16,6 0-5 0,-4 5 5 15,-1-2-7-15,-5 0 6 16,0-1-6-16,-5-2 0 15,-1 1 12-15,-1-1 10 16,-2 0-21-16,3 0 23 16,1 0-24-16,0 0 27 15,2 0-8-15,4 0 4 16,-1-4-14-16,6-1 14 16,0-1-8-16,0 1-6 15,-1-2-1-15,-3 2-6 0,-2-1 5 16,1 0 0-16,-5 2-5 15,-2 0 5 1,-4-2 5-16,-3 1-12 0,-2-1 10 16,-1 2-8-1,1 0 15-15,-3-2 1 0,2 3-1 16,-1-2 1-16,6 2 1 16,-1-2 6-16,-2 2 1 15,3-3 3-15,-4 2 6 16,-3-2-7-16,-7 1-6 15,-5 1-3-15,-6 0 4 16,-7 1 1-16,-6 0-4 16,-1 0 8-16,-3 0-3 0,-5 0-5 15,-1 1-6-15,-6 0-5 16,-2 0 4-16,-3 1-12 16,-5-1 0-16,-2 2 7 15,-2 0-8-15,0-1-9 16,-35-8-101-16,-7 2-159 15,-22-8-917-15</inkml:trace>
  <inkml:trace contextRef="#ctx0" brushRef="#br0" timeOffset="2241.4996">10964 9174 522 0,'0'0'68'0,"0"0"-68"15,0 0 10-15,0 0 13 16,103 0 30-16,-69 0-2 16,4 4 11-16,3 6-17 15,4 4 5-15,4 2 17 16,9-2 2-16,5-1-11 0,11-4 8 16,17-2-3-1,23-7-18-15,18 0 15 0,2-7-22 16,-16-12-7-16,-14-4-10 15,-10-5-8-15,-14 3 5 16,-12 2-4-16,-13 1 11 16,0-3-10-16,4-3-2 15,7-7 8-15,4-9 4 16,-11-1-13-16,-4-8 5 16,-11-2 4-16,-8-2-10 15,-4-1 4-15,-6-2-6 16,-5 5-1-16,0 1 5 15,-4 3 3-15,-3 2-5 16,-3 8 0-16,-5-1 4 16,-6 2 5-16,0-2-1 0,-6-2 5 15,-14-2-8-15,-6-1 1 16,-8 0 10-16,-7 5-13 16,-3 1-8-16,-4 7-3 15,-7 1-2-15,-4 6 0 16,-7 2-1-16,-5 2 4 15,-3 4-3-15,0 0-1 16,-2 0 1-16,-4 5 0 16,5-2-1-16,-3 1 2 15,2 3-2-15,-1 5 1 16,7 2-1-16,4 3 1 16,4 2 0-16,6 0-1 0,-3 0 0 15,1 8 0-15,-5 5 0 16,-5-1 1-16,-3 3-1 15,-1 1 1-15,-5 0-1 16,1 3 0-16,-3 0 0 16,4 3 0-16,2 0 0 15,4 3 0-15,3 4 0 16,8 0-1-16,5 3-1 16,2 0 1-16,8 1 1 15,8 4 0-15,4 3-1 16,4 4 1-16,6 0-1 15,8 3 0-15,4 1 0 16,4 0-1-16,5-1 1 16,0 2 1-16,0 0-1 15,0 0 1-15,13 3-1 0,0-3 1 16,6 1 0 0,4-2 0-16,4 3 0 0,8 1 0 15,10-2 0-15,10 5 0 16,4-4 1-16,10 0-1 15,7-6 10-15,5-5-3 16,3-8 2-16,3-5 6 16,1-6 7-16,-6-6-15 15,-2-5 11-15,-4-1-5 16,-8-6-6-16,-8-3 2 16,-3 0-8-16,-9 0 0 0,-3-6 0 15,-7 0-1 1,-7 6-79-16,-9 0-168 0,-13 0-529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8:05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10860 6109 648 0,'0'0'91'0,"0"0"-52"0,0 0-3 16,0 0 1-16,0 0 49 16,111-19 34-16,-52 19-14 15,26 0-32-15,30 14-8 16,33 2 8-16,20-3-6 16,1-7 1-16,-8-6-10 15,-14-1-9-15,1-17-14 16,-1-7 8-16,2-1-12 15,-9-2 0-15,-13 5-8 16,-27 2-13-16,-27 7-9 16,-24 3 4-16,-13 2 1 15,-4 4-7-15,-3-3 1 16,-3 2-2-16,-13 5-19 0,-10 1-66 16,-3 0-83-16,-36 0-68 15,-9 9-87-15,-10 1-428 0</inkml:trace>
  <inkml:trace contextRef="#ctx0" brushRef="#br0" timeOffset="313.849">11789 6303 863 0,'0'0'115'16,"0"0"-100"-16,0 0 2 15,0 0 64-15,160 9 43 16,-40-17 31-16,41-15-12 16,18-2-49-16,-8 3-37 15,-28 3-15-15,-45 9-20 16,-28 1-10-16,-22 2-2 15,-8 2-9-15,1-2 8 16,0 2-9-16,0 3-1 0,-12 0-104 16,-10 2-216-1,-17 0-613-15</inkml:trace>
  <inkml:trace contextRef="#ctx0" brushRef="#br0" timeOffset="12463.4388">17792 10532 1324 0,'0'0'194'16,"0"0"-130"-16,-15-102 15 16,8 81 30-16,3 21-1 15,-10 15-68-15,-11 65-34 16,-21 43 14-16,-13 20 18 0,-11 6-8 16,-1-29-17-1,12-34-5-15,13-20-2 0,9-21 0 16,11-13-5-16,4-3 11 15,3-8-11-15,8-5 0 16,11-16 8-16,0-4 1 16,9-24-10-16,16-10-13 15,9 0 12-15,5 2 1 16,4 11-11-16,0 10 11 16,-2 13-7-16,2 2 7 15,-2 14-1-15,9 11 1 16,1 0 6-16,2-1-1 0,6-5-5 15,2-6 0 1,-1-8 1-16,-1-5-1 0,-4-7 0 16,-7-14-16-16,-10-10-7 15,-10-4 6-15,-13-1 15 16,-7-4 2-16,-4 6 0 16,-4 7 3-16,0 10 16 15,0 11 20-15,0 6-24 16,0 4-15-16,0 19 0 15,0 11 6-15,3 5 3 16,4 7-2-16,2-4-6 16,-2-2-1-16,0-7 0 15,-2-5-48-15,5-15-132 16,-8-8-300-16,-2-5-102 0</inkml:trace>
  <inkml:trace contextRef="#ctx0" brushRef="#br0" timeOffset="12753.4379">18065 10836 222 0,'0'0'940'16,"0"0"-829"-16,0 0-14 15,0 0-37-15,0 0-25 16,0 0 55-16,0 0 6 16,-43 94-44-16,63-65-15 15,6-7-20-15,-1-11-3 16,6-3-3-16,-5-8 2 15,-5-4 1-15,-5-13 0 16,-11-8-1-16,-5-3-4 0,-3 1 0 16,-21 0-2-1,-5 10-6-15,0 6-1 0,1 10-16 16,5 1 7 0,13 12-7-16,10 13-47 0,0 5-94 15,47 11-78-15,1-7-116 16,0-8-389-16</inkml:trace>
  <inkml:trace contextRef="#ctx0" brushRef="#br0" timeOffset="13079.5413">18378 10976 1149 0,'0'0'179'0,"0"0"-118"16,0 0-7-16,0 0 11 15,0 0 27-15,-36 115-2 16,36-74-23-16,2 1-18 15,5-2-26-15,-4-5-8 16,1-8-8-16,-3-10-7 16,1-11 6-16,2-6 7 15,5-6 12-15,3-19-6 16,1-7-7-16,5-1 6 16,2 4 5-16,-2 8 10 15,2 9 1-15,-4 6-10 16,5 6-17-16,0 3 5 15,4 15 4-15,2 5 0 16,0 5-15-16,-2 1 10 16,-2-1-11-16,5-3-38 0,12-3-100 15,-5-11-201-15,-1-9-329 16</inkml:trace>
  <inkml:trace contextRef="#ctx0" brushRef="#br0" timeOffset="13433.409">18876 10976 1099 0,'0'0'159'15,"0"0"-117"-15,0 0 2 16,0 0 33-16,0 0 49 16,35 101-11-16,-4-76-32 15,6-6-32-15,3-6-21 0,-1-9-17 16,-3-4 0-1,-4 0-3-15,-3-19 2 0,-12-6-3 16,-5-4 1-16,-11-6-3 16,-1-3-1-16,-2 3 6 15,-15 2-2-15,-3 9-9 16,-1 8 27-16,0 12-6 16,-2 4-14-16,0 11-7 15,7 17 4-15,3 10-5 16,13 5 0-16,3 3 0 15,28-1 0-15,17-5-41 16,31-11-75-16,31-20-175 16,-13-9-52-16,-12 0-449 0</inkml:trace>
  <inkml:trace contextRef="#ctx0" brushRef="#br0" timeOffset="13969.9966">19637 10905 1079 0,'0'0'210'0,"0"0"95"16,0 0-80-16,0 0-70 15,0 0-53-15,-90-25-35 16,66 52-27-16,-3 11-5 16,3 7-3-16,4 3-5 15,9-2-8-15,8-5-11 16,3-6-7-16,6-8-1 16,13-10 0-16,9-12 2 0,4-5 5 15,0-11-7 1,1-19-17-16,-5-9 0 15,-5-6 0-15,-7-1 16 0,-8 3 0 16,-3 5 1-16,-5 11 2 16,0 10 29-16,-7 9 27 15,-4 8-1-15,-5 0-31 16,-2 21-10-16,2 6-16 16,5 5 1-16,10 2 0 15,1-3 0-15,17-4 0 16,17-5-1-16,11-11 0 15,12-9 0-15,2-2 0 16,2-21-13-16,-6-8-20 16,-11-8-3-16,-15-5 2 15,-15-3 12-15,-9 6 15 0,-5 2 7 16,-7 9 6-16,-10 6-6 16,3 9 1-16,4 6 4 15,6 7 0-15,4 0-5 16,0 9-2-16,0 15-5 15,3 6 2-15,7 3 5 16,5 3 7-16,-1-1 4 16,2-2-11-16,0 0 0 15,6-8-1-15,6-6-6 16,33-17-142-16,-5-2-146 16,6-3-402-16</inkml:trace>
  <inkml:trace contextRef="#ctx0" brushRef="#br0" timeOffset="14136.0908">20555 10869 1018 0,'0'0'343'16,"0"0"-148"-16,0 0-35 15,0 0-87-15,0 0-38 16,0 0-34-16,0 0 9 16,51-1-10-16,-23 5-1 15,-3 4-190-15,-9 8-68 16,-6-1-97-16,-10 0-238 0</inkml:trace>
  <inkml:trace contextRef="#ctx0" brushRef="#br0" timeOffset="14264.306">20532 11047 763 0,'0'0'345'0,"0"0"-16"15,0 0-79-15,0 0-77 16,0 0-74-16,0 0-55 0,0 0-15 16,21 22-5-16,41-45-24 15,8-3-45-15,33-15-181 16,-23 7-133-16,-12 4-684 0</inkml:trace>
  <inkml:trace contextRef="#ctx0" brushRef="#br0" timeOffset="14473.4249">20936 10777 1495 0,'0'0'201'16,"0"0"-38"-16,0 0-106 15,0 0 26-15,93 10-5 16,-48 14-16-16,7 6-17 15,-6 6-17-15,-8 2 16 0,-11 1 2 16,-15 3 0-16,-12 4-9 16,-9-2-15-16,-27 1-7 15,-15 3-6-15,-7-1-9 16,-24 7-45-16,13-10-162 16,13-12-631-16</inkml:trace>
  <inkml:trace contextRef="#ctx0" brushRef="#br0" timeOffset="15127.839">22120 11297 747 0,'0'0'247'16,"0"0"1"-16,0 0-32 15,0 0 3-15,0 0-86 16,0 0-50-16,0 0-33 15,17-52-24-15,-6 21-14 0,5-4-11 16,-3-10 7 0,2-8-8-16,-6-21 2 0,-7-28 9 15,-2-38-11-15,-5-10 12 16,-16 7 17-16,6 35 16 16,1 49 11-16,6 26 58 15,4 21-64-15,-2 4 38 16,0 8-29-16,-1 8-44 15,-1 44-15-15,8 41-1 16,0 41 1-16,33 12 0 16,17-13 1-16,4-32-1 15,-2-41 1-15,-6-16-1 16,2-14 0-16,14 0-61 16,1-7-41-16,4-6-5 0,-19-17 4 15,-15-2 38-15,-17-25 31 16,-16-6 33-16,0-5 1 15,-7 7 30-15,-5 8 48 16,3 11 10-16,1 12-8 16,5 0-67-16,1 25-5 15,2 10-8-15,0 6 2 16,0 6 5-16,11-1-7 16,3-2-1-16,0-6-30 15,5-7-128-15,-4-17-112 16,-6-9-400-16</inkml:trace>
  <inkml:trace contextRef="#ctx0" brushRef="#br0" timeOffset="15255.5715">22557 10746 1205 0,'0'0'131'0,"0"0"-101"16,0 0-30-16,0 0-17 15,0 0-34-15,0 0-88 16,137 116-211-16</inkml:trace>
  <inkml:trace contextRef="#ctx0" brushRef="#br0" timeOffset="15586.4318">22876 10929 1030 0,'0'0'144'0,"0"0"-123"16,0 0-14-16,0 0 22 0,6 82 10 15,-1-46 6-15,-1-2-5 16,-4-3-19-16,0-6-11 16,0-6-3-16,0-9-5 15,0-10 8-15,0 0 23 16,9-20-15-16,7-12 2 16,3-2 29-16,3 1 46 15,-3 6 0-15,0 11-8 16,1 4-24-16,-5 12-10 15,3 0-24-15,-2 14 3 16,2 8-11-16,-2 3-9 16,1 2-12-16,-2-2 0 0,-1-5-66 15,8-8-156-15,-5-6-184 16,-1-6-712-16</inkml:trace>
  <inkml:trace contextRef="#ctx0" brushRef="#br0" timeOffset="15938.3323">23252 10853 967 0,'0'0'167'15,"0"0"-119"-15,0 0-35 16,0 0 9-16,0 0 13 16,0 0 7-16,44 82-6 15,-15-70-22-15,0-8-1 0,-1-4-5 16,-6 0 2-16,-3-13 12 15,-7-6 20-15,-8-8 29 16,-4-2 20-16,0 0 22 16,-11-4-5-16,-12 5-1 15,0 6-13-15,1 6-17 16,-3 16-15-16,1 0-22 16,-1 19-24-16,1 14-10 15,6 10-5-15,5 4-1 16,9 0 1-16,4 0 5 15,17-3-6-15,14-9-8 16,10-8-57-16,12-13-50 16,19-14-128-16,-8-16-268 15,-16-10-386-15</inkml:trace>
  <inkml:trace contextRef="#ctx0" brushRef="#br0" timeOffset="16375.2454">23600 10756 838 0,'0'0'289'0,"0"0"31"16,0 0-79-16,0 0-74 15,0 0-79-15,0 0-65 16,0 0-4-16,-42 37 5 16,42 6-6-16,0-2-4 15,13-5-13-15,9-5 1 16,11-9 5-16,5-9-7 16,6-10 0-16,-1-3-15 15,-5-11-33-15,-8-15 7 0,-11-6 16 16,-11-3 14-1,-8 0 3-15,0 3 8 0,-14 3 2 16,-4 8 20 0,7 5 10-16,1 8 6 0,9 6 12 15,1 2-36-15,0 0-14 16,7 10-1-16,11 7 1 16,3 5 1-16,4 3 10 15,-4 5 11-15,0-1 29 16,-5 3 13-16,-7 3 1 15,1-3 7-15,-3 1-21 16,-1-6-7-16,1-5-22 16,2-4-13-16,2-8 6 15,4-4-14-15,14-6 18 0,10 0-7 16,14-19-12-16,12-6-30 16,7-3-103-16,31-16-92 15,-19 7-353-15,-11 6-561 0</inkml:trace>
  <inkml:trace contextRef="#ctx0" brushRef="#br0" timeOffset="16696.8404">24661 10683 1273 0,'0'0'235'16,"0"0"118"-16,0 0-138 15,0 0-54-15,-94-14-71 16,70 39-13-16,1 10-28 0,2 6-10 15,6 5-6 1,5-1-9-16,10-3-10 0,0-5-8 16,6-6 0-16,16-10 0 15,3-9-4-15,2-10-2 16,5-2-1-16,-5-14-30 16,-4-15-11-16,-8-8 23 15,-11-9 10-15,-4-9 1 16,-14-5 2-16,-17-1-4 15,-6 9-9-15,2 11-8 16,3 14-1-16,12 16-2 16,8 11-62-16,13 1-142 15,21 15-96-15,3-2-223 0</inkml:trace>
  <inkml:trace contextRef="#ctx0" brushRef="#br0" timeOffset="16894.6717">24838 10258 1446 0,'0'0'258'16,"0"0"91"-16,0 0-133 15,0 0-87-15,0 0-101 16,0 0-16-16,-23 110 4 16,53-15 5-16,13 23-15 15,-2-10-6-15,-6-23-5 16,-1-18-161-16,-10-36-142 15,-1-9-481-15</inkml:trace>
  <inkml:trace contextRef="#ctx0" brushRef="#br0" timeOffset="17081.1153">25180 10652 1538 0,'0'0'250'0,"0"0"-19"15,0 0-80-15,0 0-47 16,-55 113-24-16,55-58-24 15,0 3-25-15,8-1-12 16,7 0-4-16,0-2-14 16,-5-2-1-16,-7-5-9 15,-3-8-128-15,0-14-213 16,-7-14-571-16</inkml:trace>
  <inkml:trace contextRef="#ctx0" brushRef="#br0" timeOffset="17282.7356">25173 10339 1480 0,'0'0'278'0,"0"0"-208"15,0 0-32-15,98-24 43 16,-52 43 14-16,0 21-20 16,-8 10-10-16,-13 8-17 15,-22 8-20-15,-6-5 6 16,-53 9 0-16,-44 2-19 15,-56-6-15-15,18-17-191 0,5-23-873 16</inkml:trace>
  <inkml:trace contextRef="#ctx0" brushRef="#br0" timeOffset="30985.1607">12113 18413 120 0,'0'0'97'0,"0"0"-60"15,0 0 25-15,0 0 45 0,0 0-16 16,0 0-15-16,-31-13-8 16,31 13 7-16,0-3-3 15,0 3-15-15,0-1-1 16,0-2-11-16,12-2 20 16,13-3 17-16,16-3 17 15,12-3 14-15,15-1-12 16,19-4-6-16,22-4-13 15,15-5-23-15,4 0-24 16,-10-1-18-16,-9 7-5 16,-27 5-5-16,-13 5-7 15,-17 6 0-15,-10 3-1 16,2 0-51-16,0 3-76 16,-2 0-97-16,-15 0-72 0,-15 5-239 15</inkml:trace>
  <inkml:trace contextRef="#ctx0" brushRef="#br0" timeOffset="31246.4631">12652 18435 1352 0,'0'0'196'0,"0"0"-159"16,0 0-36 0,0 0 13-16,112-11 49 0,-42-7 11 15,33-8-27-15,32-8-23 16,14-1-14-16,-3 0-10 16,-9 1 5-16,-15 5-5 15,-27 4-133-15,-19 3-404 0</inkml:trace>
  <inkml:trace contextRef="#ctx0" brushRef="#br0" timeOffset="32593.219">21481 18290 75 0,'0'0'129'0,"0"0"-66"16,0 0 22-16,0 0 48 15,0 0-36-15,-101 11-9 16,88-9-5-16,4 0 17 15,4-1 5-15,2-1 24 16,3 0-29-16,0 0-35 16,3 0-23-16,21 0 9 15,17 0 58-15,28-5 11 16,30-10-9-16,37-8-29 16,13-2-8-16,4 0-5 15,-10 1-15-15,-9 9-18 16,-1-1-22-16,0 3-5 15,-11 4-1-15,-9 1-7 0,-24 4 0 16,-23 2-1-16,-22 1-21 16,-11 1-49-16,-3 0-36 15,-1 0-81-15,-15 0-68 16,-13 0-74-16,-1 0-35 0</inkml:trace>
  <inkml:trace contextRef="#ctx0" brushRef="#br0" timeOffset="32884.2059">21897 18388 942 0,'0'0'171'0,"0"0"-125"0,0 0 16 15,0 0-4-15,0 0-7 16,0 0 91-16,0 0 17 15,154 0-47-15,6-27-20 16,30-4-19-16,6-4-17 16,-3 2-12-16,-21 3-21 15,-2-1-8-15,-11 2-14 16,-15 4 5-16,-15 6-5 16,-32 3-2-16,-26 4-9 15,-23 2-47-15,4 1-82 16,-12-1-154-16,-10-1-238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8:4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2271 7569 195 0,'0'0'159'15,"0"0"-135"-15,0 0 40 16,0 0 31-16,0 0-19 15,0 0-24-15,-59-27-1 16,58 27 4-16,1-2 7 16,-3 2-3-16,3 0-11 0,0 0-14 15,0 0-8-15,0 0-7 16,0 0-6-16,0 0 3 16,0 0-7-16,4 0-8 15,14 0 31-15,9 4 24 16,10-3 5-16,11-1-1 15,11 0-4-15,11 0 1 16,5-1-23-16,6-6 4 16,1 2 0-16,5-1-12 15,-5 3-6-15,5-1 4 16,-2 1-13-16,15 2 7 16,-13-1-2-16,-2 2 3 0,2 0 3 15,-18 0-1 1,5 0-9-16,-2 0 0 0,-6 0 4 15,0 0 10-15,6 0 11 16,0-6-2-16,-1 1 10 16,6-3-8-16,-6-1 2 15,-2 2-8-15,-2-2 4 16,-10 2-10-16,-2 0 8 16,-6-1-5-16,-5 1-7 15,2 0 0-15,-2 1 4 16,1-1 0-16,1 1-5 15,-2 1-8-15,-3 1 0 16,-1 0 3-16,-5 1-2 0,-1-2 5 16,-6 2-5-1,-1-3 0-15,-6 3 4 16,0 1-2-16,-4-1-2 16,-4-1-7-16,4 2 0 0,-6 2-5 15,-4-3 4-15,1 3-4 16,-2 0-1-16,-3 0 1 15,1 0 0-15,3 0-1 16,-2 0 1-16,1 0-1 16,-2 0 0-16,1 0 0 15,-2 0-9-15,-1 0-47 16,-2 9-47-16,-11 14-97 16,-14 0-318-16,-12-2-519 0</inkml:trace>
  <inkml:trace contextRef="#ctx0" brushRef="#br0" timeOffset="1480.8828">11744 7545 550 0,'0'0'138'0,"0"0"-70"15,0 0-29-15,0 0 64 16,0 0 28-16,123-3 4 15,-47-7-2-15,34-4-4 16,39-8-14-16,18-3-6 16,3 1-10-16,-5 1-17 15,-21 7-10-15,4-3-18 16,-4 0-17-16,-12 0 12 16,-10 2-12-16,-10 1-8 0,-26 3-5 15,-15 0 5 1,-23 6-9-16,-8 0 5 0,-1-1-6 15,-2 1-6-15,-7 1-12 16,-10 1 13-16,-11 3-14 16,-9 2 7-16,0 0-7 15,-57 10 0-15,-5 9-155 16,-26 6-545-16</inkml:trace>
  <inkml:trace contextRef="#ctx0" brushRef="#br0" timeOffset="3786.8099">908 7750 750 0,'0'0'351'0,"0"0"-216"0,0 0-50 16,0 0 5-16,0 0-16 15,0 0-22-15,10-82-5 16,17 58-30-16,12-4-1 16,10-5-8-16,5 0-8 15,5 1-28-15,10-5-161 16,-14 8-102-16,-18 9-397 0</inkml:trace>
  <inkml:trace contextRef="#ctx0" brushRef="#br0" timeOffset="3947.5454">932 7880 1124 0,'0'0'148'15,"0"0"-141"-15,0 0 5 16,0 0-4-16,93-25 43 0,-15-19 22 15,33-24-57-15,13-21-16 16,-20 13-189-16,-33 13-457 0</inkml:trace>
  <inkml:trace contextRef="#ctx0" brushRef="#br0" timeOffset="4211.8841">1211 7285 1302 0,'0'0'178'0,"0"0"-153"15,0 0-16-15,0 0 14 16,0 0 26-16,137-44 21 0,-86 36-11 16,12 3-7-16,2 5-4 15,0 0-8-15,1 0-6 16,-8 13-4-16,-2 12-14 15,-14 10-2-15,-13 26-4 16,-29 39-1-16,-47 46-9 16,-64 27-2-16,4-30-147 15,-14-23-516-15</inkml:trace>
  <inkml:trace contextRef="#ctx0" brushRef="#br0" timeOffset="6978.3102">16825 7073 990 0,'0'0'175'0,"0"0"-67"16,0 0 13-16,0 0-21 15,95-71 0-15,-37 47-18 16,29-1-20-16,25 0-27 15,-8 4-20-15,-11 4-5 16,-16 7-8-16,-22 4 4 16,2 2-6-16,3 2-91 15,-11 2-133-15,-15 0-104 0,-18 8-352 16</inkml:trace>
  <inkml:trace contextRef="#ctx0" brushRef="#br0" timeOffset="7153.9052">17126 7136 1209 0,'0'0'162'16,"0"0"-140"-16,0 0-15 15,0 0 10-15,112 12 46 16,-13-20 5-16,30-19-29 16,13-7-36-16,-24-1-3 15,-15-6-180-15,-43 12-186 16,-24 4-678-16</inkml:trace>
  <inkml:trace contextRef="#ctx0" brushRef="#br0" timeOffset="7396.9618">17677 6569 1378 0,'0'0'143'16,"0"0"-116"-16,118 0-14 15,-15 3-13-15,26 23 37 16,-8 8 32-16,-29 2-13 16,-28 0-17-16,-28-1-7 15,-2 7-21-15,-9 9 2 16,-10 10-7-16,-15-1 2 16,-13 0-7-16,-30-1 8 0,-64 17-9 15,12-13-172 1,-3-14-360-16</inkml:trace>
  <inkml:trace contextRef="#ctx0" brushRef="#br0" timeOffset="28692.7159">10294 937 616 0,'0'0'149'0,"0"0"-38"16,0 0-24-16,0 0-42 15,0 0 24-15,0 0-4 16,-3 64-22-16,3-38-9 16,0 1-7-16,0-2-11 0,0-2-3 15,0-3 2-15,-1-3-1 16,-3-3-1-16,1-5-1 16,-1-2 4-16,1-6 20 15,3-1 44-15,-2 0 46 16,1-11-37-16,0-11-45 15,1-9-16-15,0-2 20 16,0-1-16-16,11 2 12 16,3 7-9-16,6 6-6 15,1 9-15-15,6 8-7 16,2 2 2-16,5 10 4 16,1 11-3-16,-2 4 1 15,-5 3-3-15,-5 0-7 16,-1-1 1-16,-7 0 3 15,-4-5-5-15,0-3-60 0,-2-5-79 16,2-5-209-16,-8-5-283 0</inkml:trace>
  <inkml:trace contextRef="#ctx0" brushRef="#br0" timeOffset="29042.9346">11235 833 1397 0,'0'0'302'0,"0"0"-72"16,0 0-55-16,0 0-85 15,0 0-41-15,0 0-34 16,0 0-9-16,-17 57 4 16,17-25-4-16,0 1-4 0,0-5-2 15,8-3-72 1,3-6-141-16,-6-5-390 0,0-11-567 15</inkml:trace>
  <inkml:trace contextRef="#ctx0" brushRef="#br0" timeOffset="29365.3042">11046 520 1106 0,'0'0'207'15,"0"0"6"-15,0 0-98 16,0 0-56-16,0 0 8 16,0 0-2-16,-23 99-22 15,39-78-30-15,7-5-4 0,-1-5 0 16,6-10 1-16,-3-1 6 16,-3-1-7-16,-5-17-2 15,-7-5-7-15,-5-9-1 16,-5 1 1-16,0 0-11 15,-15 2 1-15,-1 10-6 16,-2 8-19-16,2 11-9 16,2 0-41-16,4 18-36 15,4 11-4-15,6 18-43 16,13-3-133-16,6-7-352 0</inkml:trace>
  <inkml:trace contextRef="#ctx0" brushRef="#br0" timeOffset="29581.12">11600 681 1343 0,'0'0'336'0,"0"0"-145"16,0 0-100-16,0 0-47 15,0 0 4-15,0 0 25 16,34 93-9-16,-20-57-34 15,-2 0-17-15,2-1-5 16,-3-1-8-16,8-2-86 16,-5-4-139-16,-1-14-381 0</inkml:trace>
  <inkml:trace contextRef="#ctx0" brushRef="#br0" timeOffset="29779.1707">11810 756 1213 0,'0'0'356'0,"0"0"-187"16,0 0-87-16,0 0 9 16,0 0 25-16,23 87-35 15,-8-49-25-15,3-1-32 16,2 1-12-16,-4-2 3 16,2-1-15-16,-4-5-70 15,-5-6-119-15,-5-9-338 16,-4-11-229-16</inkml:trace>
  <inkml:trace contextRef="#ctx0" brushRef="#br0" timeOffset="29994.4041">11845 716 1111 0,'0'0'201'16,"0"0"-55"-16,0 0-34 15,0 0-7-15,0 0-19 16,0 0-14-16,104-35-33 15,-82 44-11-15,0 7 2 16,-11 6 0-16,-5 3-12 16,-6 5 3-16,0 4-1 15,-12 1-1-15,-5 3-19 16,5 6-88-16,3-11-305 0,9-8-994 16</inkml:trace>
  <inkml:trace contextRef="#ctx0" brushRef="#br0" timeOffset="30264.2315">13540 1309 2036 0,'0'0'262'0,"0"0"-216"16,0 0-46-16,0 0 0 15,0 0 18-15,0 0 6 16,-48 114-11-16,28-68-13 16,-13 8-27-16,7-8-247 15,-2-21-1097-15</inkml:trace>
  <inkml:trace contextRef="#ctx0" brushRef="#br0" timeOffset="31546.3285">14632 832 1008 0,'0'0'269'0,"0"0"-31"16,0 0-28-16,0 0-71 0,0 0-56 15,0 0-34 1,50-62-23-16,-20 59-12 0,2 3 1 16,4 0-5-16,-1 9-2 15,-6 11-1-15,-6 8-6 16,-9 10 7-16,-14 1 9 15,0 7-8-15,-21 4 15 16,-7-3 14-16,-6-1-2 16,0-5-8-16,6-5-6 15,8-8-7-15,6-13-1 16,11-5-12-16,3-8-1 16,1-2-1-16,22 0 8 0,11-2 1 15,13-11-8 1,8-8-1-16,23-15-37 0,-14 3-136 15,-16 0-495-15</inkml:trace>
  <inkml:trace contextRef="#ctx0" brushRef="#br0" timeOffset="32142.5603">15049 305 1260 0,'0'0'276'16,"0"0"-69"-16,0 0-99 16,0 0-64-16,0 0-34 15,0 0-10-15,0 0 2 16,14 80 6-16,-1-43 0 15,-2 0 1-15,-4-2-1 16,-6-4 1-16,-1-6-8 0,0-4 8 16,0-6-9-16,0-8-9 15,-7-6-3-15,-3-1 12 16,-1-1 0-16,1-18 6 16,-3-5 1-16,8-6 2 15,1-2 3-15,4 0 18 16,0 5 20-16,7 7-13 15,8 7-24-15,4 7 8 16,9 6-7-16,6 0-3 16,2 9 15-16,3 13 4 15,1 3-14-15,-6 3 8 0,-6 3-17 16,-6 0-1 0,-4 4-5-16,-11 22-1 15,-2-9-136-15,-5-4-552 0</inkml:trace>
  <inkml:trace contextRef="#ctx0" brushRef="#br0" timeOffset="42690.8373">5211 12345 560 0,'0'0'115'15,"0"0"-77"-15,0 0-31 16,0 0 8-16,0 0 39 15,0 0 13-15,111 0 4 16,-65 0 1-16,11-1 3 16,26 0 10-16,31-1-1 15,33 1-13-15,17-3-7 16,0-1-22-16,-9 2-3 16,-18 0-15-16,-7 1 13 15,2 2-2-15,-4 0-10 16,1 0 0-16,3 0-3 15,-5 0 2-15,5 0 4 0,0 0-16 16,5 4 4-16,-2 0 3 16,-3-4 3-16,-3 0-8 15,-1 0-8-15,6-6 7 16,-2-5 0-16,-1 0-5 16,2-2-2-16,-3 3 10 15,2 1-6-15,-4 3 2 16,-6-1 1-16,-11 4 0 15,-5-1-4-15,-5 1-3 16,1-2 2-16,2 1 3 0,0-1 2 16,1-2-3-16,2 3 9 15,2 1 8-15,4 1-14 16,8 2 4-16,-2 0-2 16,4-1-2-16,-1 1-7 15,-1-2 11-15,2 0-3 16,6 2-4-16,-5 0 6 15,0 0-7-15,-4 0 0 16,-10 0 4-16,-3 0-4 16,-5 0 1-16,-5 0 2 15,-5 0 1-15,2 0-4 16,-1 0 10-16,1 0 2 16,6-2 1-16,2 0 2 0,3-2 2 15,-2 1 0 1,-4-2-1-16,-12 0-2 0,-15 3 1 15,-17-2-5-15,-7 0 2 16,8 2-2-16,3-2-4 16,1 1-1-16,-8-1 5 15,-7 1-3-15,-10-2-1 16,-7 1 0-16,-5 0-9 16,-5-2 12-16,-6 3-17 15,-3 0 8-15,-7 1-7 16,-2 1 5-16,0-2-7 15,-21-2-4-15,-96 0-160 16,1 0-335-16,-25 2-828 0</inkml:trace>
  <inkml:trace contextRef="#ctx0" brushRef="#br0" timeOffset="43900.2125">17026 11653 1341 0,'0'0'218'0,"0"0"-218"0,0 0-54 16,0 0 54 0,0 0 0-16,0 0 0 0,157-41-99 15,-82 33-217-15,-14 1-340 16</inkml:trace>
  <inkml:trace contextRef="#ctx0" brushRef="#br0" timeOffset="44040.5113">16982 11868 1154 0,'0'0'170'0,"0"0"-115"16,0 0-15-16,0 0-39 15,0 0 25-15,137-43-26 16,5-15-22-16,-11 5-256 15,-26 5-511-15</inkml:trace>
  <inkml:trace contextRef="#ctx0" brushRef="#br0" timeOffset="44281.1798">17509 11450 1237 0,'0'0'136'0,"0"0"-134"15,0 0-2-15,124 17 11 16,-52-3 42-16,4 5-5 16,-3 5-5-16,-9 4-20 15,-16 0-8-15,-20 4-3 16,-22 3 2-16,-8 4 4 0,-39 11 8 16,-32 12-9-16,-31 13-17 15,-19 1-141-15,18-15-55 16,28-24-659-16</inkml:trace>
  <inkml:trace contextRef="#ctx0" brushRef="#br0" timeOffset="45873.9218">19206 11393 339 0,'0'0'174'15,"0"0"2"-15,0 0 64 16,0 0 25-16,0 0-16 15,-13-85-34-15,-10 80-38 16,-11 5-82-16,-8 4-23 16,-6 23-17-16,-7 11-3 15,4 13 1-15,9 9 7 16,9 5-23-16,18 2-10 16,14-3-15-16,4-5-5 15,29-7-7-15,17-13 1 16,28-14 5-16,24-25-5 15,-6 0-1-15,-10-26-17 16,-21-12-36-16,-25-1-5 0,-10-7 5 16,-8-8 25-16,-21-2 27 15,-10-2 1-15,-24-2 0 16,-15 3 1-16,-8 2 1 16,-2 8-2-16,4 17-1 15,6 10-1-15,9 16-5 16,15 4 6-16,7 14-8 15,18 13-3-15,0 5 11 16,29 2 1-16,15-2 0 16,12-3 1-16,8-6-1 15,4-9-42-15,-2-7-39 16,-11-7-38-16,-10 0-14 0,-17-9 30 16,-7-5 52-1,-12-8 36-15,-8 0 15 16,-1 0 11-16,0 3 40 0,0 4 39 15,0 11 5-15,0 4-25 16,0 4-63-16,16 21-6 16,12 14 28-16,5 7 18 15,4 5-3-15,2-4-10 16,-2-6-16-16,-8-6-4 16,-7-10-13-16,-6-11 8 15,-9-11-8-15,-7-3 27 16,0-19 59-16,0-19-57 15,0-13-13-15,-2-10-16 0,-7-7-2 16,4 1-14-16,-2 7-32 16,7 11-14-16,0 19-13 15,2 20-63-15,17 10-133 16,19 21-7-16,-5 10-79 16,1-2-560-16</inkml:trace>
  <inkml:trace contextRef="#ctx0" brushRef="#br0" timeOffset="46925.0947">19991 11359 954 0,'0'0'153'0,"0"0"-104"16,0 0 3-16,0 0 10 15,0 0-4-15,0 0-20 16,0 0-9-16,93 53-4 15,-60-55 2-15,0-18-12 16,-5-7-2-16,-9-6-1 16,-7-2 15-16,-7-1 30 15,-5 3 1-15,-7 0 19 16,-9 8 4-16,-8 8-1 16,-4 13-4-16,0 4-36 15,-6 13-17-15,0 20 0 16,2 7 7-16,7 10-2 15,13-1-8-15,12-2-14 16,7-3 2-16,34-10-7 16,14-10 4-16,9-13-3 0,9-11-4 15,-4 0-32-15,-9-17-31 16,-15-5-48-16,-15-5 15 16,-16 2 18-16,-10-1 33 15,-4 2 27-15,-5 0 13 16,-8 4 7-16,5 2 13 15,1 2 30-15,7 4-3 16,0 6-15-16,4 3-9 16,13 3 4-16,2 3 2 15,3 18 28-15,-1 8 23 0,-1 6-10 16,1 3-12-16,2 3-11 16,6-6-7-16,-2-6-13 15,4-6-9-15,1-10-10 16,-2-11-1-16,1-2-13 15,-9-15-43-15,-4-14-37 16,-5-12-34-16,-8-8-35 16,-5-8 24-16,0-5 29 15,-7 0 68-15,-7 4 41 16,1 9 75-16,6 12 71 16,1 13-19-16,3 11-6 15,3 13-33-15,0 0-56 16,6 24-26-16,13 16 18 0,4 25 17 15,2 22-4 1,-3-1 14-16,-5-6 1 0,-2-10-5 16,-5-12-13-16,3 3-13 15,1 2-13-15,4-13-8 16,-2-13 0-16,-1-14 0 16,-1-16-12-16,-1-7-31 15,-3-19 16-15,-6-19-5 16,-4-11-17-16,-3-11-1 15,-27 2 6-15,-9 0 11 16,-15 6 11-16,-5 12 13 16,-1 10-8-16,6 11 16 15,15 10 1-15,15 5-1 16,21 4 1-16,3 0-7 16,32 6 5-16,33 4 2 0,6-3 6 15,10-7-5 1,2 0-1-16,-16 0-1 0,1-10-14 15,-16-3 14-15,-17 3 0 16,-14 1 1-16,-12 4 27 16,-2 5 33-16,-5 0-12 15,-1 2-36-15,4 15-1 16,-1 5 30-16,2 3-6 16,-1 3-13-16,-1-2-22 15,1-7 1-15,0-2-2 16,-4-8-44-16,-1-9-110 15,0-8-225-15,-11-11-583 0</inkml:trace>
  <inkml:trace contextRef="#ctx0" brushRef="#br0" timeOffset="47046.7331">21101 11061 1088 0,'0'0'136'15,"0"0"-128"-15,0 0-8 16,0 0-7-16,0 0-65 15,126 35-262-15</inkml:trace>
  <inkml:trace contextRef="#ctx0" brushRef="#br0" timeOffset="47314.4661">21507 10985 1497 0,'0'0'281'0,"0"0"-57"15,0 0-130-15,0 0-24 16,0 0 29-16,0 0 17 16,55 136-3-16,-38-70-23 15,-2 8-11-15,-5-1-7 16,-3-5-22-16,0-6-20 16,0-9-17-16,3-11-12 15,-1-11 3-15,4-12-4 16,2-10-1-16,4-9-14 15,4-3-48-15,11-44-75 16,-7 3-133-16,-8-4-400 0</inkml:trace>
  <inkml:trace contextRef="#ctx0" brushRef="#br0" timeOffset="47464.6469">21378 11247 1721 0,'0'0'208'0,"0"0"-151"16,194-68-18-16,-51 16 10 16,11-4-19-16,-33 15-30 15,-38 7-336-15</inkml:trace>
  <inkml:trace contextRef="#ctx0" brushRef="#br0" timeOffset="60168.6325">9375 14636 859 0,'0'0'188'15,"0"0"-111"-15,0 0-34 16,0 0 15-16,116-32 17 16,-57 24 49-16,7-1-21 15,9-3-45-15,-4 1-22 16,-2 0-17-16,-5-1-7 16,-10 5-3-16,-12 0-2 15,-9 1-7-15,-11 6-98 16,-22 0-125-16,0 6-125 15,-11 6-222-15</inkml:trace>
  <inkml:trace contextRef="#ctx0" brushRef="#br0" timeOffset="60362.5203">9602 14815 920 0,'0'0'162'0,"0"0"-118"15,0 0-10-15,0 0 36 16,113-41-9-16,-67 19-3 16,6 0-22-16,-1 2-26 15,1 2-10-15,5 6-42 16,-12 3-117-16,-17 5-210 0</inkml:trace>
  <inkml:trace contextRef="#ctx0" brushRef="#br0" timeOffset="68148.9108">11989 16171 1317 0,'0'0'170'0,"0"0"-120"15,0 0-25-15,0 0-18 16,0 0-7-16,0 0 40 15,26 127 9-15,2-67-4 0,-2 0-11 16,-1-6-19-16,-3-6-4 16,-8-8-3-16,2-10-1 15,-9-9-6-15,1-8 1 16,-2-10 7-16,-5-3 27 16,3-4 55-16,1-21-27 15,4-14-39-15,3-7-16 16,6-6-9-16,6 5 1 15,0 7 0-15,0 14-1 16,4 14 0-16,-5 11-1 16,1 1-6-16,-3 13 6 15,-6 11-8-15,-2 6 8 16,-11 5 0-16,-2 6 1 0,-10 7 1 16,-17 2 5-16,-9 2-6 15,-7-1 0-15,-1-9 1 16,5-9 0-16,5-11 0 15,10-13 17-15,5-9-11 16,9 0 13-16,9-15-14 16,1-7-5-16,6-5-1 15,18 2-1-15,5 1 1 16,5 7-2-16,6 4 1 16,-4 2-7-16,3 6 8 15,-1 2 0-15,0-1 0 16,-2-1-1-16,1-1-5 15,1-4 6-15,0-4-17 0,-4-3-28 16,-7-4-19 0,-2-3 5-16,-8-2 5 0,-7 1 32 15,-8-5 16-15,-2 3 6 16,0-1 0-16,-14-1 1 16,-2 5-1-16,-1 1 7 15,3 7 18-15,1 5 22 16,3 5 19-16,6 4-2 15,4 2-36-15,0 0-28 16,3 13 1-16,12 11-1 16,5 4 13-16,5 6 3 15,-2 3-3-15,1-4-12 0,-3 1-1 16,-5-2 1 0,0-3-1-16,-7-5-23 0,-9-6-136 15,-4-9-226-15,-13-9-365 16</inkml:trace>
  <inkml:trace contextRef="#ctx0" brushRef="#br0" timeOffset="68310.2948">12366 16088 1084 0,'0'0'135'15,"0"0"-116"-15,0 0-19 16,0 0-6-16,116-9-5 15,-42 18-57-15,-12 7-102 16,-7 1-143-16</inkml:trace>
  <inkml:trace contextRef="#ctx0" brushRef="#br0" timeOffset="69009.958">13165 16084 1126 0,'0'0'152'16,"0"0"-78"-16,0 0 55 16,0 0-13-16,0 0-34 15,-95 37 1-15,69-5-13 16,-1 11-6-16,2-1-2 16,4 5-18-16,11-3-2 0,8-6-26 15,2-5-10 1,10-5-4-16,11-9 4 0,6-7 1 15,7-8-1-15,0-4-6 16,-1-5-15-16,-4-20 2 16,-11-8-3-16,-8-9 16 15,-10-4 0-15,0-3-8 16,-14 2 8-16,-4 6 8 16,3 12-7-16,5 9 0 15,1 8 7-15,8 10 3 16,1 2-11-16,0 5-12 15,15 15 5-15,10 11 6 0,4 4 1 16,4 2-1 0,2 0 1-16,-2-4 0 0,1-12 0 15,-2-7 0-15,2-11 0 16,0-3-9-16,-1-19-9 16,-4-14-41-16,-4-10-13 15,-9-7 21-15,-14-4 30 16,-2 0 13-16,-2 4 7 15,-14 10 1-15,0 13 19 16,5 11 40-16,1 12-5 16,4 4-20-16,3 10-26 15,-1 13-6-15,4 8 5 16,0 0 4-16,16-2 0 16,8-4-2-16,9-4 4 15,4-7 0-15,6-5 2 0,1-5-2 16,0-3 0-16,-2 2-7 15,-7-1-6-15,-7 2 6 16,-9 1-3-16,-9 3 0 16,-10 8-2-16,0 6-1 15,-23 11 16-15,-10 5 3 16,-7 4-8-16,-4 2-11 16,-4-3-46-16,10-12-164 15,16-16-692-15</inkml:trace>
  <inkml:trace contextRef="#ctx0" brushRef="#br0" timeOffset="69443.4052">15417 16329 1685 0,'0'0'212'0,"0"0"-169"16,0 0-34-16,-37 126 13 15,34-78-2-15,3 0-1 16,0 3-10-16,12-6-8 15,3 2-1-15,12 2-118 16,0-14-273-16,-9-13-668 0</inkml:trace>
  <inkml:trace contextRef="#ctx0" brushRef="#br0" timeOffset="72953.7273">16594 15904 472 0,'0'0'211'0,"0"0"-20"16,0 0 40-16,0 0-34 16,0 0 7-16,0 0-83 15,0 0-77-15,-46 14-28 16,65 46 58-16,1 3 20 15,4 10-30-15,4 2-18 16,2-14-24-16,4 3 0 16,1-11-6-16,-1-12-9 15,0-12-6-15,-2-14-1 16,-5-15 1-16,1-12 8 0,-7-25-9 16,-5-18-5-16,-5-8-6 15,-11-7 11 1,0-5 1-16,-17 5-1 0,-9 5 1 15,2 9 1-15,-1 15-1 16,7 12 7-16,8 18 6 16,5 11-14-16,5 3 0 15,0 26-1-15,9 14 0 16,12 11 1-16,7 6 0 16,11 1 0-16,2-6 1 15,8-9 0-15,2-11-1 0,2-15-5 16,0-15-49-16,-3-5-40 15,-5-19-37-15,-11-11-9 16,-11-11 13-16,-12-2 73 16,-11 0 42-16,0 1 12 15,-14 10 54-15,0 8 29 16,7 10 42-16,0 9-14 16,7 5-60-16,0 1-45 15,0 19-5-15,7 6 1 16,7 8 6-16,1 3-7 15,4-1 5-15,-5 2-5 16,-3-5 0-16,-1-6 0 16,-5-5-1-16,-1-13 1 0,-3-9-1 15,-1 0 21 1,0-25-10-16,0-8-2 0,0-8-8 16,0-1 2-16,0 4-3 15,5 8 1-15,11 8 6 16,2 10 2-16,4 8 1 15,1 4 2-15,6 4 10 16,-1 15-4-16,4 3 0 16,2 6-4-16,0-2-7 15,0-2-6-15,3-5 1 16,3-10-2-16,4-9-24 16,5-3-43-16,-1-21-97 15,-5-11-89-15,-8-6 39 16,-14 2 114-16,-10-1 72 15,-11 7 28-15,0 6 87 0,-8 8 77 16,-6 7 1-16,-4 5-6 16,5 5-33-16,-1 2-47 15,3 2-39-15,0 16-26 16,2 10-4-16,4 5 5 16,3 9 4-16,2 1-5 15,0-1-6-15,7-1-2 16,10-10-5-16,0-5 0 15,6-12 0-15,-1-10-1 16,-3-4-16-16,-2-18 5 16,-6-20-14-16,-10-9 6 15,-1-24 18-15,-27-25 0 16,-20-26 0-16,3 11 2 0,7 23 9 16,15 37 12-16,14 31 43 15,2 6 10-15,3 10 8 16,3 4-40-16,0 29-43 15,12 42 0-15,11 3 5 16,-2 1 8-16,2-5 0 16,-3-16-7-16,5 5 0 15,5-2-5-15,4-11-1 16,4-15 0-16,-1-17-15 16,4-14-26-16,-3-6-5 15,-4-27-6-15,-8-7 24 16,-9-5-1-16,-10 1 9 15,-7 8 20-15,0 8 0 0,0 11 38 16,-5 9 20-16,2 8 10 16,-1 2-41-16,-1 21-26 15,0 12 10-15,0 8 9 16,3 3-3-16,2-2-10 16,0-3-7-16,14-7 2 15,7-9-1-15,9-12 2 16,8-12 4-16,4-1-7 15,6-29-13-15,5-9-31 16,-3-10-8-16,-7-3-7 16,-9 3 25-16,-11 5 20 15,-9 6 13-15,-3 12 2 16,-6 8-1-16,-1 9 0 16,-3 6 12-16,5 2-8 0,1 0-4 15,6 19 0-15,8 3 12 16,2 3 6-16,7 4-1 15,-1-1-5-15,3-2-4 16,-4-3-1-16,0-3-6 16,1-5 0-16,-3-8-1 15,0-7-8-15,-3 0-41 16,-4-14-16-16,-6-16-34 16,-11-13 26-16,-2-13 1 15,-4-8 52-15,-15-4 20 16,0 2 20-16,1 9 71 15,6 15 10-15,3 13-21 16,9 21-5-16,0 8-39 0,0 19-36 16,14 26 0-16,11 17 20 15,6 25 17-15,7 17-13 16,2 17 1-16,-4-1 0 16,-3-9-4-16,-9-26-14 15,-6-33-5-15,-4-15 4 16,-4-18-6-16,3-7-11 15,0-5-30-15,2-7-10 16,-1-21 10-16,-4-35 1 16,-6-8 0-16,-4-10 6 15,-5 0 13-15,-22 14 13 16,-5 4 0-16,-7 15 8 0,-5 14 8 16,1 14-7-16,6 8 16 15,4 5 10-15,11 0-12 16,16 1-15-16,6 8-1 15,13 2-6-15,21-3-5 16,14-5 10-16,7-3 1 16,3 0 1-16,-3 0-10 15,-7-6 8-15,-10 4 1 16,-6 2 0-16,-11 0-5 16,-4 8 6-16,-2 11 7 15,0 3 6-15,-5 4-4 16,-3 1-8-16,-2 0 8 15,-5 0-9-15,0-7-13 16,0-7-78-16,-18-13-114 16,1 0-292-16,-4-14-428 0</inkml:trace>
  <inkml:trace contextRef="#ctx0" brushRef="#br0" timeOffset="73068.2854">19264 15760 1058 0,'0'0'162'16,"0"0"-126"-16,0 0-36 15,0 0 0-15,0 0 0 16,0 0-47-16,98 86-264 0</inkml:trace>
  <inkml:trace contextRef="#ctx0" brushRef="#br0" timeOffset="73337.3969">19691 15627 1262 0,'0'0'302'0,"0"0"-85"0,0 0-46 16,0 0-102-16,0 0-19 16,0 0 45-16,40 109-5 15,-21-48-16-15,-5 6-11 16,-3 2-1-16,-4-2-9 16,-2-2-15-16,4-7-13 15,0-8-12-15,2-12-11 16,3-12-1-16,6-17 0 15,2-9-1-15,7-11-24 16,9-26-38-16,-3-9-72 16,0-32-70-16,-12 11-175 0,-12 7-284 15</inkml:trace>
  <inkml:trace contextRef="#ctx0" brushRef="#br0" timeOffset="73623.2868">19779 15722 932 0,'0'0'162'0,"0"0"-41"16,0 0 4-16,0 0 22 15,119-82-9-15,-87 81-23 16,1 1-4-16,-5 20-4 16,-1 14-12-16,-6 13-5 0,-1 4-2 15,-2 4-9 1,-4 3 2-16,-5-4-23 0,-2-2-19 15,3-5-4-15,-1-5-17 16,1-4-6-16,-2-7-5 16,3-5-7-16,-3-9-5 15,2-9-31-15,2-8-50 16,2-22-81-16,-4-10-41 16,-4-1-500-16</inkml:trace>
  <inkml:trace contextRef="#ctx0" brushRef="#br0" timeOffset="73872.1492">19898 16033 1272 0,'0'0'197'15,"0"0"-118"-15,0 0-26 0,0 0 22 16,117-66-11-16,-62 55-17 16,1 2-11-16,-2 8 17 15,-6 1 23-15,-6 0 15 16,-8 6-18-16,-7 9-18 15,-6-1-11-15,-5 4-17 16,-6-3-11-16,-4 2-9 16,-4-3 1-16,-2-4-8 15,0 0-30-15,0-10-97 16,-17-15-125-16,4-13-425 16,-1-10-256-16</inkml:trace>
  <inkml:trace contextRef="#ctx0" brushRef="#br0" timeOffset="73982.8595">20298 15597 628 0,'0'0'563'15,"0"0"-373"-15,0 0-18 16,0 0-57-16,0 0-52 16,0 0-63-16,0 0 0 15,40-33-143-15,-12 64-167 16,-2 0-277-16</inkml:trace>
  <inkml:trace contextRef="#ctx0" brushRef="#br0" timeOffset="74723.9689">20422 15743 1453 0,'0'0'202'0,"0"0"-82"0,0 0-34 15,-4 83 18 1,8-45-18-16,8 6-25 0,-1 0-11 16,-4-1-12-16,-2-2-8 15,-4-3-14-15,-1-9 3 16,0-9-18-16,0-9 7 15,0-11-7-15,5-8 24 16,4-30-13-16,9-14-5 16,4-6-7-16,6-2-1 15,4 8 1-15,-1 12-2 16,-5 14 1-16,-4 10 1 16,1 13 0-16,-4 3 7 15,1 5-6-15,4 13 12 0,0 4-1 16,1 0-4-1,5 1-7-15,1-1 6 0,8-7-6 16,5-5 0-16,5-10-1 16,5 0-56-16,-2-18-35 15,-1-14-40-15,-8-3-20 16,-13-10 11-16,-17 1 38 16,-9 3 78-16,-4 7 24 15,-15 10 70-15,-4 9 7 16,-5 8-1-16,3 7-8 15,1 0-24-15,1 9-31 16,8 14-11-16,2 6-1 16,6 2 7-16,3-2-7 15,0-4 0-15,13-3-1 16,6-8 0-16,-2-6-12 0,2-6-10 16,0-2 2-16,-4 0 3 15,-2-10 4-15,-4 2 13 16,-3-1 0-16,-5 7 44 15,1 0 38-15,-2 2-9 16,0 0-26-16,2 8-29 16,0 11 1-16,5 5 17 15,0 5-2-15,0 5-6 16,2-2-6-16,-1 2 0 16,-4-4-2-16,-3 0 2 15,-1-1-6-15,0 0-2 16,-5-2-7-16,-18-3 17 15,-5-2-24-15,-11-2 8 16,-13 1-7-16,-12-8-1 16,-21-7-11-16,-34-12-92 0,18-16-173 15,6-10-820-15</inkml:trace>
  <inkml:trace contextRef="#ctx0" brushRef="#br0" timeOffset="91247.7334">13938 2864 1279 0,'0'0'230'15,"0"0"-59"-15,0 0 40 16,0 0-89-16,0 0-86 15,0 0-36-15,11 182 23 16,11-46 21-16,4 0-12 16,-1-24-16-16,-7-40-8 15,-4-15-2-15,-3-14-6 0,-3-16-78 16,-1-12-170 0,-1-7-306-16,-6-8-155 0</inkml:trace>
  <inkml:trace contextRef="#ctx0" brushRef="#br0" timeOffset="91492.2383">13843 2850 916 0,'-25'-85'203'16,"8"5"-39"-16,15 33 38 15,2 8 0-15,12-5-77 16,17-1-26-16,12 1-35 16,9 10-21-16,3 15-22 15,-6 12-8-15,-8 7-7 16,-10 11-6-16,-14 20-9 15,-12 10 9-15,-3 6 0 16,-27 6 10-16,-15 3-10 16,-12 1 12-16,-2-4-12 0,-1-5-69 15,9-7-52-15,18 4-125 16,17-11-120-16,13-8-354 0</inkml:trace>
  <inkml:trace contextRef="#ctx0" brushRef="#br0" timeOffset="92092.9962">14632 2873 975 0,'0'0'243'16,"0"0"32"-16,0 0-7 16,0 0-70-16,0 0-63 0,-95-46-40 15,64 56-40 1,-3 20-31-16,-3 13-9 15,5 10 2-15,8 4 0 0,10 3-16 16,10-2-1-16,4-4 2 16,15-11 0-16,11-10-2 15,3-14-19-15,5-19-26 16,-1 0-12-16,1-31-2 16,-6-12 16-16,-10-13 21 15,-8-4 13-15,-10 1 9 16,0 3 1-16,0 7 0 15,-7 13 18-15,-2 11 27 16,3 9 11-16,4 10 5 0,0 6-23 16,2 0-39-1,0 9-3-15,0 19-9 0,12 8 12 16,10 11 1-16,8 1 0 16,5 1-1-16,4-4 1 15,2-10 0-15,-1-11 0 16,-2-15-1-16,-2-9-17 15,-8-9-15-15,-4-21-1 16,-5-14 10-16,-6-5 6 16,-5-7 10-16,-3 3 7 15,-4 3 0-15,2 11 0 16,-3 13 1-16,0 10 19 0,0 9 8 16,0 7-7-1,2 0-21-15,4 5-12 0,10 16 5 16,9 6 6-16,9 7 1 15,5 1 0-15,7 2-8 16,4-5-85-16,4-9-112 16,11-20-138-16,-12-3-148 15,-16-9-546-15</inkml:trace>
  <inkml:trace contextRef="#ctx0" brushRef="#br0" timeOffset="92909.8036">15395 2796 606 0,'0'0'490'0,"0"0"-293"16,0 0 92-16,0 0-84 15,-73-83-51-15,65 83-42 16,-3 0-44-16,1 14-50 16,-1 14-17-16,1 13-1 15,4 6 1-15,-1 10-1 0,7 1 1 16,0-2 1-16,5-5-2 16,11-16 0-16,5-13-26 15,0-19-21-15,3-5-3 16,-4-28 31-16,-3-15 3 15,-5-8 4-15,-4-1 11 16,-4 2 1-16,-1 7 0 16,-3 13 12-16,0 9 10 15,0 11 16-15,0 8 9 16,0 4-46-16,1 6-1 16,7 17-1-16,11 9-1 15,6 3 2-15,8 6-6 0,4-4 6 16,8-7-59-1,0-11-52-15,7-11-43 0,-10-8-32 16,-9-14-3-16,-12-14 96 16,-14-9 93-16,-7-5 49 15,-9-1 117-15,-12 4-5 16,4 5-25-16,1 11 22 16,3 11-35-16,8 10-31 15,4 2-76-15,1 9-16 16,0 19-9-16,6 11 9 15,6 9 0-15,-1 7 0 16,1 2 1-16,-1-8 0 0,-4-3-1 16,-3-14-1-16,-3-13-59 15,-1-14 5-15,0-5 50 16,0-26 5-16,-3-16 1 16,-6-12 0-16,2-6 1 15,1 0-1-15,6 6 15 16,0 12-5-16,0 13 9 15,10 14-14-15,13 10-6 16,3 5-1-16,11 14-1 16,5 13 2-16,3 7 0 15,-2 4 0-15,-7 0 0 16,-6 1 0-16,-14-8 0 16,-4-8-2-16,-6-10 2 15,-5-8 0-15,-1-5 19 16,0-12 34-16,0-19-16 0,0-11-9 15,0-3 3-15,0-2 9 16,0 9-16-16,11 10-21 16,5 15-3-16,1 13-2 15,7 2-4-15,3 25 5 16,7 9 1-16,2 6 0 16,-3 6 0-16,1 0 0 15,-1-2-68-15,10-2-105 16,-8-11-349-16,-6-19-537 0</inkml:trace>
  <inkml:trace contextRef="#ctx0" brushRef="#br0" timeOffset="93441.8198">16523 2831 1000 0,'0'0'115'16,"0"0"-113"-16,0 0-4 15,0 0 4-15,0 0 17 16,0 0 24-16,116 69-20 16,-82-69-10-16,-4 0-4 15,-11-17 6-15,-5-4 60 16,-7-4 25-16,-7-2 12 16,0-4-13-16,0 4-12 15,-11 2 37-15,-1 6-2 16,2 9-27-16,-1 6-33 15,0 4-31-15,-1 11-31 16,-2 16 0-16,-1 14 0 0,7 6 0 16,8 2 0-16,0 4-2 15,19-7 2-15,13-9 2 16,3-12 5-16,5-13 3 16,1-12-3-16,-2-10-7 15,-5-23-1-15,-6-12-8 16,-7-14 9-16,-8-21 8 15,-12-24-8-15,-1 11 15 16,0 10 20-16,-5 23 16 16,0 33 45-16,1 7 14 15,3 8-30-15,1 12-59 16,0 13-21-16,8 28-1 0,21 24 1 16,0 3 0-16,5 9 12 15,3 1-10-15,-11-14-1 16,-1 2-1-16,-4-10-50 15,-3-15-78-15,-14-15-54 16,-4-13-127-16,0-13-320 0</inkml:trace>
  <inkml:trace contextRef="#ctx0" brushRef="#br0" timeOffset="93596.9769">16658 2707 1401 0,'0'0'169'15,"0"0"-169"-15,0 0 0 0,180 4 1 16,-54-4 13-16,11 0-14 16,-2-10-71-16,-45-2-262 15,-30 1-346-15</inkml:trace>
  <inkml:trace contextRef="#ctx0" brushRef="#br0" timeOffset="94304.9983">17346 2616 973 0,'0'0'149'0,"0"0"-75"16,0 0-25-16,0 0-2 15,0 0 3-15,0 0-6 16,-28 95-1-16,57-79-3 0,4-7-1 16,0-7-13-16,-4-2 2 15,-1-8 4-15,-9-15 10 16,-4-4 6-16,-10-6 34 15,-5 0 29-15,0 3-6 16,0 6-26-16,-5 7-1 16,-2 7-1-16,-1 10-6 15,2 0-49-15,-3 14-22 16,0 20 0-16,-2 11 6 16,4 11-5-16,2 6 9 15,5 4-4-15,0-4 0 16,5-8-5-16,8-9 0 15,1-15-1-15,1-17-1 16,0-13-9-16,1-9 9 0,2-30 1 16,0-30 1-16,-4 1 0 15,2-6 0-15,-7 7 1 16,-3 21-1-16,-4 7 11 16,-1 17 30-16,-1 15 16 15,0 7-47-15,4 11-11 16,0 18-1-16,6 8 1 15,5 4 1-15,5-1-1 16,4-4 0-16,7-8-1 16,3-14-33-16,3-12-31 15,4-2-1-15,-3-26-2 0,-11-14 27 16,-7-8 22 0,-11-5 17-16,-7 1 2 0,-2 8 1 15,-3 12 38 1,-11 13 26-16,-3 14 9 0,0 5-49 15,-3 15-16-15,1 16-8 16,9 8-1-16,7 4 0 16,3 5-1-16,5 2 0 15,14-1 1-15,2 3 0 16,-4-5 0-16,-7 0 1 16,-10-7-1-16,0-2 2 15,-13-7 5-15,-12-9-5 16,-9-10 1-16,0-10-3 15,-1-18-101-15,5-13-217 16,16-11-856-16</inkml:trace>
  <inkml:trace contextRef="#ctx0" brushRef="#br0" timeOffset="94481.066">18344 2895 977 0,'0'0'791'15,"0"0"-615"-15,0 0-52 16,0 0-80-16,0 0-30 16,0 0-14-16,102-14-3 15,-43 10-201-15,-9-1-289 16,-14 2-257-16</inkml:trace>
  <inkml:trace contextRef="#ctx0" brushRef="#br0" timeOffset="94591.7498">18443 3048 1104 0,'0'0'104'0,"0"0"-60"16,103-33-30-16,-36 7-14 15,-1-3-234-15</inkml:trace>
  <inkml:trace contextRef="#ctx0" brushRef="#br0" timeOffset="94820.7395">18767 2640 1622 0,'0'0'232'0,"0"0"-127"0,0 0-75 15,0 0-13-15,93 46 37 16,-37-7 17-16,2 9 0 16,-5 8-34-16,-10 4-3 15,-16 3-8-15,-21 3 2 16,-8 0-7-16,-53 10-3 15,-49 4-6-15,-41-5-12 16,13-18-98-16,22-28-620 0</inkml:trace>
  <inkml:trace contextRef="#ctx0" brushRef="#br0" timeOffset="95807.8288">19700 2864 990 0,'0'0'583'0,"0"0"-447"16,0 0 80-16,0 0-92 16,0 0-81-16,0 0-42 15,0 0 11-15,-31 123 31 0,28-51-18 16,3 0-8-16,0-5-9 16,2-9-7-16,14-15 6 15,5-14-7-15,1-16-32 16,2-13-5-16,0-10 6 15,-1-24 18-15,-4-15-4 16,-5-11 10-16,-5-3 7 16,-5 3 1-16,-4 9 18 15,0 14 22-15,0 14 14 16,0 16 1-16,0 7-41 16,0 13-15-16,0 22-6 15,10 15 6-15,8 8 0 16,9 2 1-16,4-5 0 15,6-9 5-15,-2-15-5 16,0-18 1-16,-1-13 5 16,-3-6 2-16,-6-28 1 0,-2-13-1 15,-10-13-3-15,-9-4 0 16,-4 1-5-16,-7 11 1 16,-14 11-2-16,-1 14-9 15,-2 19-28-15,3 8-48 16,3 10-42-16,7 21-53 15,11 17-87-15,13-6-86 16,9-7-255-16</inkml:trace>
  <inkml:trace contextRef="#ctx0" brushRef="#br0" timeOffset="96295.0428">20255 3086 874 0,'0'0'207'0,"0"0"-42"0,0 0-75 15,0 0-86-15,0 0-4 16,0 0 0-16,0 0 21 16,70 0 11-16,-36-2-15 15,-3-17-1-15,1-6 1 16,-8-4 1-16,-5-2 18 16,-13 2 44-16,-5 0 32 15,-1 4 17-15,-2 9-24 16,-15 4-6-16,-4 12-26 15,-1 0-29-15,-9 14-22 0,4 17-12 16,-2 9 1-16,7 10 2 16,8-1-4-16,14 7-8 15,0-5 1-15,21-7-1 16,15-12 9-16,17-14-1 16,6-16 2-16,1-4-10 15,0-26 5-15,-9-10-5 16,-16-8-1-16,-12-3 2 15,-12 1 5-15,-9 4 9 16,-2 9 51-16,0 12 5 16,0 11 0-16,0 10-25 15,0 2-47-15,0 15-17 16,0 15 7-16,9 10 9 0,1 7 1 16,-1 0 0-1,-3-5-11-15,2-4-53 0,-5-13-73 16,-3-21-96-16,0-4-368 15,-5-6-423-15</inkml:trace>
  <inkml:trace contextRef="#ctx0" brushRef="#br0" timeOffset="96442.6257">20527 2513 598 0,'0'0'608'0,"0"0"-529"16,0 0-77-16,0 0-2 15,76 96 0-15,-4-16-36 16,-7-11-190-16,-8-7-713 0</inkml:trace>
  <inkml:trace contextRef="#ctx0" brushRef="#br0" timeOffset="97491.0808">21031 2783 1039 0,'0'0'284'0,"0"0"-113"15,0 0 10-15,-107-14-85 16,74 32-29-16,7 12-29 16,1 9-19-16,7 5-8 15,8 0-6-15,10-3-5 16,0-6 0-16,9-10-15 16,13-17-41-16,3-8 34 0,7-13 22 15,-2-23 6-15,-2-11 1 16,-4-4 5-16,-3-1 39 15,-8 8 47-15,-5 8 16 16,-3 14 0-16,-3 12 7 16,0 10-45-16,-1 8-76 15,8 35-2-15,6 33 2 16,10 29 1-16,0 18-1 16,-1 1 9-16,-10-24-2 15,-11-30-7-15,-3-20 1 16,0-10 0-16,-8 2 11 15,-6-6-5-15,-7-4-5 16,-4-17 8-16,-6-15-1 0,-14-4 6 16,-3-27-15-16,-7-9 0 15,-1-10-9-15,3-5-3 16,11 1 3-16,11 4 1 16,17 6 8-16,12 6 0 15,4 8-17-15,29 2-37 16,15 3-6-16,14 6 8 15,10-4-9-15,-1 1-32 16,1-6-21-16,-7-3 1 16,-15-4 12-16,-11-6 65 15,-15-6 34-15,-13 0 2 16,-9-2 33-16,0 2 64 16,-4 4 25-16,-7 7-8 15,3 10-4-15,0 8-28 16,5 11 5-16,-1 7-28 0,4 7-59 15,0 28-15 1,0 15 9-16,4 16 6 0,10 7 1 16,5 5 0-16,3-2 0 15,0-8-1-15,0-9 6 16,-2-15-6-16,-6-17-32 16,-1-16-40-16,-4-11 19 15,-3-15 42-15,2-25 1 16,-1-12-5-16,-1-8 8 15,2 2 7-15,-2 5 0 16,0 15 0-16,-4 13 6 16,-1 15 13-16,1 10 0 15,-2 0-19-15,4 25 0 0,1 13 0 16,7 11 10-16,1 7-3 16,8 0-5-16,2-6-1 15,6-7 7-15,3-12-7 16,4-17 0-16,-2-14-1 15,-1-8 0-15,-3-29-13 16,-2-25 3-16,-11-28 8 16,-7-23 2-16,-10 5 0 15,0 24 0-15,0 28 6 16,-6 28 12-16,1 7 38 16,0 3 28-16,1 7-12 15,4 11-45-15,0 11-27 16,0 22-15-16,9 14 14 15,4 10 1-15,6 3 0 0,1 3 0 16,-3-2 0-16,-2-7 0 16,-2-7 0-16,-4-12-70 15,-5-11-68-15,-4-24-107 16,0 0-240-16,-13-19-666 0</inkml:trace>
  <inkml:trace contextRef="#ctx0" brushRef="#br0" timeOffset="97628.6377">21385 2864 1463 0,'0'0'236'0,"0"0"-156"15,0 0-79 1,137-14 32-16,1-15-14 0,-9 1-19 16,-8 2-397-16</inkml:trace>
  <inkml:trace contextRef="#ctx0" brushRef="#br0" timeOffset="98163.5345">22195 2707 842 0,'0'0'295'0,"0"0"28"15,0 0-4-15,0 0-102 0,0 0-67 16,0 0-74-16,0 0-52 16,-31 1-23-16,18 23 12 15,2 2-7-15,4 3-4 16,7-1-2-16,0-3 5 15,10-1-4-15,11 1 0 16,5 0 10-16,3 2-10 16,-3-2 5-16,-4-2-5 15,-9-1 0-15,-10 1 0 16,-3-1 0-16,-21 0 0 16,-19 3 11-16,-13-5 7 15,-8-1-19-15,4-6-23 16,6-13-109-16,17 0-133 15,22-11-678-15</inkml:trace>
  <inkml:trace contextRef="#ctx0" brushRef="#br0" timeOffset="98864.8774">23173 3074 1245 0,'0'0'350'0,"0"0"-171"16,0 0-72-16,0 0 2 15,0 0 8-15,-48 97-43 16,37-64-30-16,0 3-25 16,-2-3-4-16,5-6-15 15,0-6-9-15,8-8-152 16,0-8-359-16,9-5-493 0</inkml:trace>
  <inkml:trace contextRef="#ctx0" brushRef="#br0" timeOffset="99478.9756">23612 2508 1692 0,'0'0'211'0,"0"0"-5"16,0 0-117-16,0 0-52 15,0 0-36-15,-34 94 51 16,33-35-12-16,1 7-19 15,0 3-11-15,1-3-1 16,8 0-3-16,-1-9-6 16,-1-12-37-16,-1-14-45 15,1-20-22-15,-1-11 56 16,6-15 37-16,1-22 11 16,5-10 1-16,4-7 8 15,3-1-2-15,0 6 15 0,7 11-4 16,2 11-6-1,1 12-11-15,0 7 0 0,-5 8 0 16,-4 0 0-16,-5 15-1 16,-10 4-6-16,-10 6 6 15,-1 4 5-15,-19 6 1 16,-16 3-5-16,-6 0 20 16,-8-2-9-16,5-6-11 15,7-10 5-15,15-5 4 16,13-8-10-16,9-1 0 15,6-6-25-15,26 0 15 16,14 0 9-16,13-6-5 0,8-10-11 16,-6-6-6-1,-2-3 7-15,-16-5 10 0,-7 0 6 16,-12 4 0-16,-10 3 15 16,-6 9 34-16,-4 5 13 15,-2 9-3-15,-1 0-49 16,0 7-10-16,8 16-7 15,-2 10 7-15,1 4 1 16,0 4 5-16,-4-6-6 16,0-5-5-16,-1-10-94 15,-3-20-112-15,0-8-394 16,0-15-755-16</inkml:trace>
  <inkml:trace contextRef="#ctx0" brushRef="#br0" timeOffset="99609.9962">24129 2576 1134 0,'0'0'233'0,"0"0"-166"16,0 0-53-16,0 0-13 16,0 0 0-16,16 104-2 15,36-30 1-15,-7-11-119 16,0-11-261-16</inkml:trace>
  <inkml:trace contextRef="#ctx0" brushRef="#br0" timeOffset="100192.6291">24475 2761 1121 0,'0'0'301'16,"0"0"41"-16,0 0-156 15,0 0-41-15,0 0-79 0,0 0-66 16,0 0-1-16,-72 41 1 16,52 3 0-16,6 7 8 15,-4-1-7-15,7-4 1 16,5-7-2-16,0-10-5 15,6-15-42-15,0-13-28 16,14-1 46-16,6-23 29 16,7-12 1-16,-1-9 0 15,-3-2 9-15,-3 1-9 16,-5 6 0-16,-4 10 15 16,-3 12 31-16,-5 8-6 15,-3 9-4-15,0 0-37 16,0 12-25-16,0 14 24 15,2 9 1-15,5 0 0 16,3 1 1-16,8-3 1 16,6-9-1-16,9-10-1 15,8-13-30-15,4-1-49 0,-1-23-104 16,-4-8 38-16,-6-11 75 16,-9-5 63-16,-7 0 7 15,-9 1 77-15,-6 9 63 16,-3 9 42-16,0 12-33 15,0 8-21-15,0 8-48 16,-1 0-78-16,-3 12-2 16,0 7-2-16,4 9 1 0,0 2 0 15,4 3-1 1,15-1 1-16,8 0 1 0,5 2 2 16,5-5 5-16,1 2 1 15,-2-2-6 1,-8-3-2-16,-11 2-2 0,-17 1 2 15,-34 9-9-15,-120 9-43 16,-1-5-142-16,-36-9-510 0</inkml:trace>
  <inkml:trace contextRef="#ctx0" brushRef="#br0" timeOffset="101581.6544">14926 4372 1141 0,'0'0'186'0,"0"0"-29"0,-43-117 37 15,30 82-34-15,2 13 0 16,7 16-35-16,2 6-82 16,2 40-42-16,0 37-1 15,0 6 10-15,6-1 5 16,5-5-6-16,-3-22-8 16,5 5 5-16,-1 1-5 15,0-13 1-15,-1-13-2 16,-2-15-18-16,0-18-9 15,0-2 20-15,5-26 7 16,0-12 2-16,1-7-1 16,1-2 5-16,-2 4 0 15,-1 10-5-15,-2 11 0 0,2 13 0 16,2 9-1-16,8 3-7 16,7 20 7-16,3 11 6 15,6 5 2-15,3 3-8 16,-1-4 1-16,-1-5 8 15,-4-4-9-15,-2-13-30 16,-1-11-79-16,-3-16-106 16,-6-16-156-16,-14-6-209 0</inkml:trace>
  <inkml:trace contextRef="#ctx0" brushRef="#br0" timeOffset="101957.7235">15424 4524 624 0,'0'0'354'16,"0"0"-170"-16,0 0-110 15,0 0-57-15,0 0-5 0,0 0 8 16,0 0-1-16,34 74-3 16,0-68-3-16,5-6-5 15,2 0 3-15,-1-13 3 16,-5-11-1-16,-7-6-11 16,-13-4 9-16,-9-1 20 15,-6 3 92-15,0 7 18 16,0 9-9-16,-3 7-5 15,1 9-45-15,2 0-76 16,0 25-6-16,11 12 0 16,11 11 0-16,7 2 1 0,7 2 6 15,2-3 0 1,-1-3-5-16,-3-4-1 0,-6-5 1 16,-14-6-1-16,-11-4-1 15,-3-7 1-15,-14-1 6 16,-22-8-1-16,-12 0-6 15,-11-5-19-15,0-6-79 16,5 0-64-16,11-17-131 16,16-3-65-16,17-2-654 0</inkml:trace>
  <inkml:trace contextRef="#ctx0" brushRef="#br0" timeOffset="102356.9004">16053 4506 1152 0,'0'0'222'0,"0"0"-89"16,0 0-58-16,0 0-17 0,0 0 41 15,-2 127-30-15,8-75-4 16,14 4-9-16,-1 0-21 16,1 0-16-16,-3-7-5 15,-4-6-14-15,-2-10 12 16,-4-14-12-16,-7-14-12 15,0-5 12-15,-7-22 0 16,-14-18-6-16,-9-14-6 16,-11-22 5-16,-8-23 7 15,4 8 1-15,14 11-1 16,14 17 0-16,17 25 15 0,0 4 7 16,19 4-16-16,13 16-6 15,3 12-1-15,1 2 0 16,-4 23-7-16,-4 14 0 15,-12 9 7-15,-13 7-5 16,-3-1 5-16,-3 0 0 16,-18-8-29-16,0-6-47 15,-1-13-129-15,8-9-85 16,3-15-283-16</inkml:trace>
  <inkml:trace contextRef="#ctx0" brushRef="#br0" timeOffset="102911.45">16237 4587 704 0,'0'0'101'0,"0"0"-65"16,0 0-27-16,0 0-9 15,0 0 8-15,0 0 17 16,91 20-2-16,-67-37-4 15,-3-8 15-15,-8-3 7 16,-2-3 28-16,-4-1 30 16,-7 2 28-16,0 6 53 15,-4 8 12-15,-10 9-39 16,-1 5-52-16,-4 2-42 16,-1 16-37-16,-3 15-12 0,2 7 1 15,6 5 0-15,9-4-10 16,6-1-1-16,9-10 2 15,22-9 4-15,13-9 2 16,12-10-7-16,3-3-1 16,1-20-25-16,-10-4-33 15,-13-5 0-15,-15 0 11 16,-18-2 35-16,-4 2-3 16,-2 6 14-16,-12 3 0 15,1 5 1-15,4 8 12 0,4 5 26 16,3 1-9-1,2 4-29-15,0 0-12 0,9 12 10 16,11 10 2-16,2 6 9 16,2 8 8-16,-1 2 14 15,1 0-5-15,-2-6 11 16,1-1-17-16,-2-6-5 16,3-2-8-16,-3-8-7 15,2-8-23-15,23-7-106 16,-7-10-186-16,-3-12-448 0</inkml:trace>
  <inkml:trace contextRef="#ctx0" brushRef="#br0" timeOffset="103322.4684">17131 4446 1302 0,'0'0'308'0,"0"0"-9"15,0 0-183 1,0 0-81-16,0 0-19 0,-2 91 34 16,20-37 15-16,4 4-33 15,2 1-12-15,0-2-9 16,-3 0-5-16,-2 0-6 15,-5-7-17-15,-11-8-122 16,-3-16-190-16,0-17-285 0</inkml:trace>
  <inkml:trace contextRef="#ctx0" brushRef="#br0" timeOffset="103529.6997">17026 4411 1179 0,'0'0'191'0,"0"0"-140"15,0 0-14-15,0 0-9 0,99-76 11 16,-50 76-8-16,4 3-1 16,-6 22 7-16,-4 9-14 15,-10 4 2-15,-19 4-9 16,-14 2-7-16,0-3 2 16,-28 0-2-16,-13-5-9 15,-11-2-121-15,8-8-103 16,10-14-189-16</inkml:trace>
  <inkml:trace contextRef="#ctx0" brushRef="#br0" timeOffset="105305.7902">17552 4474 1257 0,'0'0'219'15,"0"0"44"-15,0 0-127 16,0 0-45-16,0 0-30 15,0 0 6-15,-96 82 8 16,72-44-16-16,3 1-18 16,4 1-14-16,9-5-16 15,8-3-11-15,0-8 0 16,20-9-2-16,10-7 2 16,8-8-30-16,-1-8-29 15,2-16-32-15,-8-10-9 16,-9-2 22-16,-7-4 61 0,-10 5 17 15,-3 6 32-15,-2 4 49 16,0 9-2-16,0 7-2 16,0 5-21-16,0 4-29 15,0 0-27-15,0 11-8 16,0 13 7-16,5 4 1 16,7 7 2-16,2 3 4 15,0 1-5-15,9-4 0 16,-2-4 0-16,4-9-1 15,2-12-9-15,-1-10-9 16,1-3-9-16,-5-24 7 16,0-11 2-16,-4-6 16 15,-2-6 2-15,-5 2 0 16,-1 4 0-16,-3 10 0 0,-1 12 12 16,-2 9 4-16,-1 10-3 15,2 3-13-15,3 6-7 16,3 19 7-16,4 5 1 15,2 4 11-15,7 1-11 16,0-1 0-16,7-4 0 16,5-5-1-16,3-8-14 15,3-13-50-15,-2-4-91 16,-1-15-52-16,-10-14-4 16,-8-12 41-16,-10-7 89 15,-11-2 81-15,0 1 27 16,0 6 150-16,-11 8 33 15,0 12-26-15,3 8-42 0,1 10-34 16,-1 5-36-16,1 9-70 16,-7 22-1-16,-1 10-1 15,1 8 1-15,0 3 0 16,6-3 0-16,5-5 0 16,3-10-1-16,0-11 0 15,16-8-1-15,5-12-1 16,4-3-14-16,1-16-18 15,0-13-1-15,-8-11 2 16,-2-2 14-16,-9-5 13 16,-4 1 6-16,-3 9 1 0,0 6 1 15,0 12 24 1,0 7 5-16,0 9 5 16,0 3-36-16,0 8-5 15,0 18-14-15,0 6 17 16,10 4 2-16,7 2-1 15,4-5 1-15,6-7-30 0,5-10-43 16,5-8-71-16,4-8-12 16,-1-6 10-16,-7-19-48 15,-10-10 112-15,-12-6 77 16,-11-6 5-16,0 0 105 16,-2 8 74-16,-7 10 15 15,6 12-37-15,-1 13-48 16,4 4-72-16,0 12-37 15,0 18-5-15,12 10 5 0,2 6 6 16,1 3-4-16,1-3-1 16,-3-4 5-16,-6-9-4 15,0-6-2-15,-6-8-17 16,-1-14-48-16,0-5 31 16,-4-10 17-16,-7-20-25 15,-5-13 22-15,2-8 20 16,4-4 6-16,0 8 40 15,8 9 27-15,2 14-14 16,0 15-27-16,5 9-24 16,13 5-7-16,12 18 0 15,6 11 17-15,2 7-3 16,0 1-4-16,-3-1-3 16,-8-6-7-16,-3-6-1 0,-9-10 0 15,-6-7-12-15,-2-10-44 16,-4-2 39-16,-3-21 17 15,2-15 0-15,3-14 1 16,-2-6-1-16,4-3 1 16,0 6 6-16,3 12 11 15,-1 13 1-15,1 18-13 16,-1 10-5-16,1 7-1 16,5 25 1-16,0 11 11 15,4 8-5-15,-2 3-6 16,5-2 11-16,5-8-11 15,6-10 1-15,2-11-2 16,5-14-32-16,0-9-21 0,0-6-14 16,-9-21-1-1,-6-9 37-15,-8-2 16 0,-8-1 15 16,-3 8 30-16,-4 8 30 16,-2 8 12-16,0 10 5 15,0 5-33-15,0 5-40 16,0 20-3-16,-3 9-1 15,-2 4 8-15,5 3-7 16,0-6 0-16,10-4 4 16,14-8-5-16,8-11 0 15,3-8 1-15,9-4-1 16,4-18-3-16,1-12-19 16,-9-14-5-16,-10-22 13 0,-16-27 14 15,-11 3 0 1,-3 7 2-16,-3 19 51 0,-8 27 7 15,2 7 62 1,1 5-12-16,3 20-30 0,3 5-69 16,0 25-11-16,2 18-7 15,0 15 7-15,6 9 0 16,11 6-5-16,5-1 5 16,-1-5 8-16,1-9-8 15,-3-14 0-15,-4-14-57 16,-7-13-64-16,-2-14-70 15,-6-12-54-15,-7-15-292 16,-15-9-559-16</inkml:trace>
  <inkml:trace contextRef="#ctx0" brushRef="#br0" timeOffset="105445.1602">19393 4359 1431 0,'0'0'195'0,"0"0"-71"15,0 0-99-15,0 0-19 16,0 0-6-16,109 11 41 15,-8-11-16-15,26-6-25 16,-18-10-222-16,-25-1-262 0</inkml:trace>
  <inkml:trace contextRef="#ctx0" brushRef="#br0" timeOffset="106048.5767">20092 4280 1179 0,'0'0'162'15,"0"0"-92"-15,0 0-53 16,0 0-17-16,0 0 1 16,29 87 24-16,7-79 0 15,-1-5-8-15,1-3 2 16,-2-12 0-16,-5-13-2 16,-3-4 5-16,-8-2 38 15,-8 0 17-15,-3 5 74 16,-7 6 9-16,0 5-5 15,-9 12-31-15,-11 3-35 0,-6 12-47 16,-7 22-30 0,-2 12 5-16,1 10-2 0,10 2 6 15,8 4-6 1,16-8 3-16,0-9-2 0,29-11-6 16,13-15-10-16,12-15 15 15,8-4-3-15,1-20-1 16,0-19-11-16,-8-13 0 15,-12-11-1-15,-15-3 1 16,-12 3 0-16,-12 11 0 16,-4 14 1-16,-11 16 0 15,-10 10-1-15,-2 12-10 16,-1 0-7-16,4 11 7 16,6 9 1-16,10 1 3 15,4 2-3-15,1 2 3 16,16-1 5-16,8 4 0 15,-3 4 1-15,2 2 1 0,-6 4-1 16,-5 3 0-16,-6 0 18 16,-3-3 12-16,-4-3 6 15,0-6-4-15,0-7-3 16,0-7-1-16,0-5-13 16,6-7-5-16,8-3 1 15,7 0 1-15,16-10-12 16,10-9-30-16,52-25-131 15,-13 3-209-15,-4-3-836 0</inkml:trace>
  <inkml:trace contextRef="#ctx0" brushRef="#br0" timeOffset="106254.473">21414 4367 1713 0,'0'0'284'16,"0"0"-213"-16,0 0-37 15,0 0-33-15,114-11-1 16,-72 9 0-16,3 2-103 16,-11 0-402-16,-19 0-486 0</inkml:trace>
  <inkml:trace contextRef="#ctx0" brushRef="#br0" timeOffset="106393.9279">21318 4595 508 0,'0'0'1017'15,"0"0"-920"-15,0 0-82 16,0 0 27-16,129-7 24 16,-52-9-66-16,27-21-18 15,-32 5-315-15,-6-3-687 0</inkml:trace>
  <inkml:trace contextRef="#ctx0" brushRef="#br0" timeOffset="106619.7576">21693 4142 1637 0,'0'0'251'0,"0"0"-86"16,0 0-119-16,0 0 17 15,99 42 27-15,-38-4 16 16,2 8-32-16,0 8-22 15,-9 5-12-15,-15-2 12 16,-18 1-8-16,-18-8-17 16,-6-2-12-16,-37-3 2 15,-30 4 0-15,-35 0-4 16,-29-2-13-16,20-9-152 16,20-22-369-16</inkml:trace>
  <inkml:trace contextRef="#ctx0" brushRef="#br0" timeOffset="108957.3801">22525 4126 902 0,'0'0'192'16,"0"0"-63"-16,0 0-75 16,0 0-20-16,0 0 27 15,0 0 22-15,-33 96-29 16,23-69-22-16,-2-2-15 16,-1-6 4-16,0-5 2 15,-1-3-3-15,-1-10 1 16,3-1 8-16,1-7 7 15,5-15 15-15,1-10-11 16,5-6 4-16,0-7 20 0,8 1-8 16,12 3 3-16,1 5-16 15,3 13-5-15,-4 11-15 16,3 12-4-16,-2 6-3 16,3 23 6-16,-1 10 8 15,-2 7-8-15,-2 4-10 16,-4 0 2-16,-3-4-14 15,1-7 0-15,2-7-9 16,-1-13-112-16,10-19-118 16,-3 0-254-16,-5-11-12 0</inkml:trace>
  <inkml:trace contextRef="#ctx0" brushRef="#br0" timeOffset="109263.2717">22774 4096 806 0,'0'0'282'0,"0"0"-13"16,0 0 12-16,0 0-105 15,0 0-82-15,0 0-62 16,0 0 37-16,-32 83 16 16,24-35-29-16,7 5-25 15,1-9-10-15,0-5-9 16,7-10-11-16,7-10 6 16,5-14 1-16,-2-5 2 15,2-15 3-15,3-16-2 16,-4-8-10-16,-1-7 5 15,-7-1 0-15,-7 1-6 16,-3 2 1-16,0 9-1 0,-7 12 0 16,-2 9 0-16,-6 13-1 15,-1 1-15-15,1 15-6 16,0 11-11-16,8 8-29 16,10 11-61-16,20-8-151 15,4-11-305-15</inkml:trace>
  <inkml:trace contextRef="#ctx0" brushRef="#br0" timeOffset="109428.4339">23110 4107 1119 0,'0'0'146'0,"0"0"-85"0,0 0-44 15,0 0-17-15,0 0 0 16,0 0-15-16,0 0-98 15,-12 98-137-15,23-83-339 0</inkml:trace>
  <inkml:trace contextRef="#ctx0" brushRef="#br0" timeOffset="109794.2549">23200 3953 1109 0,'0'0'199'16,"0"0"69"-16,0 0-43 15,0 0-79-15,0 0-71 0,0 0-45 16,0 0 9-16,54 62 33 16,-37 20-4-16,-2 23-2 15,-9 9 2-15,-3-16-10 16,-3-26-21-16,0-27-23 16,0-11-8-16,0-5-5 15,0 0 0-15,0-7-1 16,4-12 0-16,-1-10-20 15,10-3 13-15,2-24-3 16,2-10-11-16,-3-8 6 16,-5-2 7-16,-4 1 8 15,-5 7 0-15,-5 13 1 16,-15 7 1-16,-4 12-1 0,-3 7-1 16,-4 0 0-16,8 7 0 15,10 9-16-15,13-1-118 16,47-1-119-16,10-8-262 15,12-6-635-15</inkml:trace>
  <inkml:trace contextRef="#ctx0" brushRef="#br0" timeOffset="110410.6231">23817 3797 1375 0,'0'0'228'0,"0"0"-149"16,0 0 94-16,-14-85-30 16,13 81 2-16,-3 4-66 15,-3 21-68-15,-4 19-11 16,0 18 15-16,-1 12 4 15,1 7-4-15,4 1-13 16,4-4 0-16,3-4-1 16,0-11-1-16,8-14-11 15,6-19-81-15,5-20 7 16,-3-6 32-16,5-30 2 16,-3-15-7-16,-3-7 29 15,-1 0 22-15,-4 3 7 0,-4 7 6 16,-3 11 16-1,-3 14 38-15,0 8 11 0,0 9-13 16,0 0-58-16,0 14-3 16,0 14-5-16,1 6 8 15,9 3 2-15,5-4-1 16,7-4-1-16,3-8 8 16,8-9-7-16,2-12 5 15,-1 0-5-15,0-17-1 16,-5-4 13-16,-8 0-4 15,-4 6 34-15,-9 4 17 16,-5 6 0-16,0 5-23 0,1 0-34 16,1 11-3-16,5 13 0 15,1 2 6-15,1 3 3 16,-2-6-8-16,-1-4-1 16,-5-8-26-16,-3-11-51 15,-1 0-49-15,0-36-101 16,-5-5-542-16,-7-3-228 0</inkml:trace>
  <inkml:trace contextRef="#ctx0" brushRef="#br0" timeOffset="110526.7238">24150 3882 725 0,'0'0'319'15,"0"0"-79"-15,0 0-145 16,0 0-85-16,0 0-9 16,10 85 9-16,16-37-6 0,20 22-4 15,-6-10-123 1,-2-11-224-16</inkml:trace>
  <inkml:trace contextRef="#ctx0" brushRef="#br0" timeOffset="111936.2521">24492 4135 628 0,'0'0'215'15,"0"0"90"-15,0 0-49 16,0-101-13-16,0 84-37 16,-6 5-54-16,-1 7-26 15,-4 5-50-15,-3 8-53 16,-2 15-17-16,-5 12-4 15,0 8-2-15,4 2-5 16,3 3 5-16,5-3 0 16,8-5 8-16,1-11-8 15,0-11-38-15,15-17-14 0,7-1 18 16,1-28 2-16,2-11 16 16,-1-12 10-16,-2-19 5 15,-2-25 1-15,-10 4 16 16,-4 9 6-16,-6 12 24 15,0 25 20-15,0 7 15 16,-2 5 7-16,-5 23-27 16,0 10-47-16,-2 18-14 15,-2 22-7-15,-2 16 7 16,3 10 1-16,5 7-1 16,5 0 0-16,0-6-37 15,12-8-60-15,17-14-60 16,10-17-54-16,6-18-124 15,6-10-35-15,-4-13-18 0,-5-17 17 16,-11-6 371-16,-10-3 119 16,-8 1 164-16,-9 5 32 15,-4 4-6-15,0 9-48 16,0 7-74-16,-6 4-57 16,1 9-27-16,-1 0-60 15,-2 9-43-15,-5 17 0 16,-1 11 0-16,-2 7 0 15,4 1 0-15,4 3 0 16,6-2-6-16,2-9-7 16,0-7-65-16,18-17-21 0,7-13-5 15,5-5 21 1,0-25-35-16,-2-12 58 0,-7-14 50 16,-7-22 10-16,-9-23 46 15,-5-20 27-15,0 9 2 16,-10 29-14-16,5 34 11 15,1 32 35-15,-1 5-2 16,1 7-30-16,-5 5-63 16,-1 17-12-16,-4 24-2 15,-4 26 2-15,5 3 0 16,7 8-1-16,6-1 1 16,3-14-2-16,19 1 2 15,11-14 0-15,7-14-26 16,8-17-53-16,6-14-23 15,0-5-40-15,-9-24-19 0,-7-8 12 16,-15-6 66 0,-12-3 69-16,-11 6 14 0,0 5 116 15,-6 6 23-15,-6 8-15 16,-2 10-33-16,5 6-37 16,-2 0-53-16,2 19 0 15,1 8 0-15,2 6 0 16,6 1-1-16,0 1-5 15,7-8-14-15,14-5-56 16,12-8-48-16,2-11-106 16,6-3-74-16,-2-14 26 15,-5-12 77-15,-10-6 200 16,-7-2 18-16,-11 3 240 16,-4 9 66-16,-2 6-34 15,0 7-105-15,0 7-63 0,0 2-72 16,0 7-50-16,-2 16 0 15,-4 10 0-15,-1 5 0 16,-2 4 0-16,4-2-1 16,-2-5 1-16,3-6 0 15,2-10 0-15,2-12-57 16,0-7 13-16,2-2 35 16,13-25 8-16,3-8 0 15,1-6 1-15,0 1 1 16,-2 4 5-16,-2 10 10 15,-7 8 11-15,-2 9 8 0,-6 9-6 16,3 0-29-16,-1 9-3 16,0 16 3-16,3 5 0 15,2 6 0-15,2-3 7 16,2-5-6-16,-3-6-1 16,3-6 0-16,-1-11-1 15,4-5 1-15,4-5 0 16,-2-17-1-16,5-6-6 15,2-7 6-15,-3-3 1 16,-5-1 0-16,-4 2 0 16,0 5 1-16,-6 6 47 15,-3 10 39-15,-2 10 0 0,0 6-29 16,0 0-56 0,0 16-2-16,0 13-6 0,0 8 6 15,0 4-1-15,0 2 0 16,1-1 1-16,4-7 0 15,9-13-113-15,-2-8-230 16,1-14-1203-16</inkml:trace>
  <inkml:trace contextRef="#ctx0" brushRef="#br0" timeOffset="113723.5941">23553 4770 836 0,'0'0'398'0,"0"0"-143"15,0 0 1 1,0 0-5-16,-15-87-65 0,14 87-40 16,-4 2-85-16,0 25-55 15,-3 18-4-15,2 16 41 16,-1 7-8-16,3 2-15 15,4-1-12-15,0-8-8 16,7-4 0-16,21-16-91 16,9-11-98-16,35-30-95 15,-7-9-382-15,-3-20-294 0</inkml:trace>
  <inkml:trace contextRef="#ctx0" brushRef="#br0" timeOffset="114060.9268">23950 4832 1001 0,'0'0'274'0,"0"0"51"15,0 0-89-15,0 0-54 0,0 0-69 16,0 0-78-16,0 0-13 16,-106 9-7-16,76 30 1 15,5 2-5-15,2 3-1 16,3-6 0-16,13-5-9 16,4-9-1-16,3-12 0 15,10-12-10-15,13-3-1 16,7-22 1-16,4-7-2 15,0-7 2-15,-2 1 8 16,-5 5 2-16,-7 7 12 16,-5 7 16-16,-6 9 9 15,-4 10-10-15,1 0-14 16,0 10-12-16,3 13 9 16,3 10-4-16,1 0 0 15,1 1 1-15,-2-3-7 0,-3-8-71 16,1-5-90-16,2-10-96 15,0-10-107-15,-3-15 16 16,1-9-192-16</inkml:trace>
  <inkml:trace contextRef="#ctx0" brushRef="#br0" timeOffset="114360.9783">24118 4860 537 0,'0'0'294'16,"0"0"13"-16,0 0-41 16,0 0-80-16,0 0-123 15,0 0-47-15,0 0-4 16,23 4-11-16,-8 12 11 15,2-2-4-15,-1-6-2 16,2-8 2-16,-3 0 5 16,-1-10 20-16,-2-10 27 0,-1-8 27 15,-1 1 14 1,-3 0 6-16,-2 5 5 0,-4 7-1 16,-1 10 0-16,0 5-47 15,0 7-43-15,0 22-21 16,0 12 11-16,0 10-1 15,0 8 6-15,4 1-4 16,-1-3-6-16,1-6 3 16,3-8-9-16,1-10-24 15,1-14-83-15,18-19-83 16,-6-16-128-16,3-14-370 0</inkml:trace>
  <inkml:trace contextRef="#ctx0" brushRef="#br0" timeOffset="115135.321">24472 4790 932 0,'0'0'131'0,"0"0"-47"15,0 0-49-15,0 0-16 16,0 0-18-16,0 0 18 16,0 0 6-16,50 63 1 15,-29-69 9-15,1-13-5 16,-5-6 14-16,-3 0 9 15,-4 0 43-15,-7 4 28 16,-2 4 22-16,-1 10 6 0,0 7-39 16,-8 0-60-1,-8 18-40-15,-4 13 0 0,1 12 3 16,-1 6-5-16,7 4-1 16,6-4 3-16,7-4-5 15,0-8-7-15,6-12 8 16,13-11-7-16,3-14-1 15,6 0-1-15,-1-24-7 16,-2-7-8-16,2-6 15 16,-7-1-1-16,1 1 0 15,-7 5 1-15,0 8 1 16,-7 6-1-16,0 9 21 16,-4 7-2-16,-3 2-7 0,6 0-12 15,-1 18 1 1,1 7 18-16,0 6 7 0,3 1-8 15,0 0-7-15,2-6-3 16,-1-4-7-16,1-5 0 16,2-6 0-16,-3-4 6 15,3-7-6-15,-1 0 0 16,1-4 7-16,-1-10-7 16,1-3 5-16,-1-5-6 15,-1 3 0-15,-3 0 1 16,-3 5-1-16,1 3 1 15,-4 6 0-15,-1 2 6 16,-1 1-5-16,0 2-2 16,0 0-12-16,0 0 12 0,0 0-12 15,0 6-4-15,3 4 16 16,6 5 1-16,-1-1-1 16,5 3 0-16,1 0 0 15,-3 2 1-15,2 0-1 16,-3-3 0-16,-3 4 0 15,-3-2-1-15,-4-2 1 16,0 0-1-16,-18-1 0 16,-9-1 1-16,-3 0 5 15,-7-6-5-15,3-2 0 16,7-1 0-16,6-5-49 16,21 0-109-16,0-2-239 15,23-8-895-15</inkml:trace>
  <inkml:trace contextRef="#ctx0" brushRef="#br0" timeOffset="115340.5332">25385 5129 1646 0,'0'0'260'16,"0"0"-143"-16,0 0-34 15,0 0 40-15,0 91-29 16,0-56-58-16,5-2-20 16,9 7-16-16,-3-9-122 15,-6-14-630-15</inkml:trace>
  <inkml:trace contextRef="#ctx0" brushRef="#br0" timeOffset="115982.823">23680 5788 1267 0,'0'0'239'16,"0"0"12"-16,0 0-59 0,0 0-58 15,0 0-64-15,0 0-25 16,0 0 45-16,40 126-5 15,-26-59-33-15,3 2-23 16,5-8-5-16,3-7-13 16,2-14-10-16,1-11 0 15,-3-15 1-15,-4-12-2 16,1-4-9-16,-4-25 8 16,-4-12-7-16,0-10-4 15,-6-8 12-15,-8-7 0 16,0 2 0-16,0 9 0 15,-13 7-6-15,1 18 6 16,3 14 0-16,3 12-2 0,-1 2-88 16,7 19-11-16,0 9-5 15,13 19-54-15,9-5-152 16,9-8-215-16</inkml:trace>
  <inkml:trace contextRef="#ctx0" brushRef="#br0" timeOffset="116450.4131">24213 5925 1194 0,'0'0'175'16,"0"0"50"-16,0 0-146 15,0 0-50-15,0 0 9 0,-21 82 4 16,8-41-20 0,2-3-10-16,-1-4 0 0,6-8-4 15,1-11-8-15,5-11-10 16,7-4-43-16,15-21 27 15,12-14-16-15,5-8 13 16,0-1 22-16,-3 5 7 16,-7 6 13-16,-3 10 37 15,-8 7 2-15,-7 9-9 16,1 7-11-16,-3 0-9 16,2 4-1-16,0 15-4 15,4 3-4-15,3 3-3 16,2-6-11-16,0 0 1 15,0-10 0-15,3-8 0 0,-6-1-1 16,1-10 1 0,-2-9 0-16,-4-5 6 0,1 2-6 15,-4 2 8-15,-3 9 33 16,-1 3 30-16,-2 8-6 16,1 0-30-16,3 15-22 15,0 9 19-15,2 6-4 16,2-1-14-16,0 0-13 15,-4-7-2-15,3-10-46 16,5-12-115-16,-1-10-161 16,-2-10-335-16</inkml:trace>
  <inkml:trace contextRef="#ctx0" brushRef="#br0" timeOffset="116576.3661">24747 5678 796 0,'0'0'325'16,"0"0"-236"-16,0 0-79 15,0 0-2-15,0 0-8 16,21 96-15-16,6-72-112 16,4-7-191-16</inkml:trace>
  <inkml:trace contextRef="#ctx0" brushRef="#br0" timeOffset="116755.8537">24951 5741 658 0,'0'0'322'16,"0"0"-55"-16,0 0 0 15,0 0-70-15,0 0-114 16,0 0-41-16,0 0 27 16,14 85-4-16,3-47-29 0,-1 0-17 15,5-1-10 1,-3-8-9-16,-2-4-19 0,-12-11-122 16,-1-3-222-16,-3-11-301 0</inkml:trace>
  <inkml:trace contextRef="#ctx0" brushRef="#br0" timeOffset="116894.1641">24759 5950 139 0,'0'0'811'0,"0"0"-810"16,0 0 18-16,118-11-9 16,-45-1-10-16,33-11-88 15,-16 2-93-15,-12 1-156 0</inkml:trace>
  <inkml:trace contextRef="#ctx0" brushRef="#br0" timeOffset="117103.2389">25383 5781 310 0,'0'0'283'0,"0"0"23"16,0 0 1-16,0 0 7 16,0 0-91-16,0 0-100 15,0 0-29-15,-78 31-11 16,54-1-11-16,7 3-20 16,13-4-15-16,4-2-14 15,12 0-3-15,21-6 0 16,12 0 5-16,6 0-1 15,1-1-5-15,-2 1 1 16,-9 2-7-16,-17-1-7 16,-18 1-5-16,-20 10-1 15,-105 10 0-15,3-6-74 0,-29-8-571 0</inkml:trace>
  <inkml:trace contextRef="#ctx0" brushRef="#br0" timeOffset="122484.7175">12614 3398 1242 0,'0'0'207'15,"0"0"-77"-15,0 0-18 16,0 0-28-16,0 0-43 15,0 0-17-15,38-24-10 16,-4 13-12-16,11-3-1 16,3-1-1-16,7 2-76 15,2 0-137-15,-11 4-120 16,-13 2-302-16</inkml:trace>
  <inkml:trace contextRef="#ctx0" brushRef="#br0" timeOffset="122643.0196">12629 3556 542 0,'0'0'575'16,"0"0"-447"-16,0 0 41 16,0 0-41-16,0 0-77 15,0 0-38-15,0 0-1 16,57 29 36-16,59-67-26 16,13-10-22-16,-27 8-236 15,-38 10-358-15</inkml:trace>
  <inkml:trace contextRef="#ctx0" brushRef="#br0" timeOffset="122891.9686">12937 3067 1401 0,'0'0'310'0,"0"0"-240"15,0 0-55-15,0 0-9 16,116-8 7-16,-46 30 42 15,8 12 26-15,2 14-27 16,-17 5 8-16,-3 8-11 16,-17-1-8-16,-17-2 1 15,-18 0-4-15,-8-2-13 16,-28 1-13-16,-35 12-3 16,-32 8-11-16,-25 2-122 15,13-15-353-15,23-27-955 0</inkml:trace>
  <inkml:trace contextRef="#ctx0" brushRef="#br0" timeOffset="127848.2259">12311 2094 1431 0,'0'0'267'16,"0"0"-76"-16,-55-92 26 15,40 71-49-15,6 19-58 16,-1 2-88-16,1 50-21 16,-9 37-1-16,-10 33 9 15,-2 12 5-15,-2-7-4 16,5-31-8-16,7-31 8 15,5-21-9-15,3-11-1 16,4-8-5-16,1-8-11 16,3-9 16-16,4-6 9 15,0-32 1-15,0-11-9 0,4-4 0 16,11 1-1 0,2 12 0-16,0 12 0 0,2 15-7 15,4 7-3-15,7 11 3 16,1 16 7-16,7 6 6 15,-1 5-6-15,6-1 1 16,1-3-1-16,1-6-31 16,-1-9-104-16,14-19-113 15,-14 0-344-15,-11-17-209 0</inkml:trace>
  <inkml:trace contextRef="#ctx0" brushRef="#br0" timeOffset="129280.3662">12501 2444 965 0,'0'0'243'0,"0"0"43"16,0 0-90-16,0 0-83 16,0 0-83-16,0 0-30 15,0 0-13-15,15 7 12 16,10 0 1-16,7-5 13 16,-3-2 2-16,0-2-1 15,-1-14 1-15,-4-9 1 16,-7-2 0-16,-3-4 18 15,-8-3 20-15,-6 4 21 16,0 2 29-16,-11 6-24 16,-12 6-3-16,0 12-30 15,-9 4-33-15,2 5 2 16,-5 23-9-16,2 10-6 0,5 10-1 16,14 5 0-16,11 1 0 15,3-1-8-15,30-6-3 16,19-13-78-16,26-16-41 15,3-17-4-15,2-5-77 16,-1-26-116-16,-23-12 34 16,-5-6 92-16,-17-3 201 15,-17-2 47-15,-16 2 199 16,-1 3 70-16,-1 10-40 16,-12 9-47-16,2 10-52 15,3 10-40-15,3 5-41 16,1 4-53-16,0 6-43 15,-2 20-16-15,-1 9 16 0,-1 10 0 16,2 3 1 0,3 1 7-16,3-4-8 0,0-10 0 15,7-7 0-15,6-13 0 16,4-10-5-16,1-5-11 16,4-11-2-16,0-18 1 15,2-9-8-15,-5-9 6 16,-7 1 17-16,-8-1 2 15,1 8-2-15,-5 6 2 16,0 5 1-16,0 10 20 16,0 7-1-16,0 5 7 15,-2 4-9-15,-1 2-18 16,2 2-18-16,0 18-10 16,1 8 19-16,0 10 9 15,0 7 0-15,1 2 0 0,18-2-8 16,4-10-26-16,2-4-20 15,2-10-15-15,3-14 4 16,-7-7 17-16,1-2 6 16,-5-22 3-16,-5-10 11 15,-6-7 19-15,-3-7 8 16,-5 0 0-16,0 2 1 16,0 8 14-16,0 10 28 15,-5 9 23-15,0 12-5 16,3 6-13-16,2 1-47 15,0 8-21-15,0 15 16 16,0 9 4-16,1 2 1 0,14 0 0 16,4-3 0-16,3-8-1 15,9-7-4-15,-3-8 5 16,6-8 0-16,5 0-12 16,-4-16-19-16,2-8-20 15,-4-5-22-15,-4-1 1 16,-5-1 2-16,-8 4 26 15,-8 4 30-15,-5 2 14 16,-3 5 22-16,0 5 43 16,0 0 11-16,-3 4 3 15,0 3-14-15,1 1-13 16,2 3-25-16,0 0-27 16,0 6-15-16,0 14 6 0,0 10 9 15,8 7 5 1,-1 3 2-16,-1 1-1 0,1-3-4 15,-4-5 4-15,-2-6-5 16,-1-6 4-16,0-9-5 16,0-10-47-16,0-2 23 15,0-12 13-15,0-19-28 16,0-7 20-16,0-9 18 16,0-2-1-16,0 4 2 15,0 7 0-15,0 10 0 16,7 13 0-16,-1 9 0 15,4 6 0-15,1 2-7 16,7 17 7-16,5 9 0 16,2 0 10-16,5 4 0 0,0-6 2 15,4-5-3-15,0-7 3 16,-1-7-2-16,-2-7-2 16,-5 0-8-16,-3-19-5 15,-6-4 4-15,-9-3 1 16,-2-2 1-16,-4 1 0 15,-2 4 32-15,0 7 14 16,0 9 6-16,0 4-4 16,0 3-49-16,0 3 0 15,7 14-19-15,0 7 18 16,4 4 1-16,2 1 0 16,-3-3 0-16,0-4-27 15,-4-9-97-15,-6-13-75 0,0-1-319 16,-12-18-570-16</inkml:trace>
  <inkml:trace contextRef="#ctx0" brushRef="#br0" timeOffset="129420.3118">13904 1759 1215 0,'0'0'141'16,"0"0"-111"-16,0 0-19 15,23 91-11-15,10-45-6 16,25 18 0-16,-6-12-197 15,-5-12-504-15</inkml:trace>
  <inkml:trace contextRef="#ctx0" brushRef="#br0" timeOffset="130167.9424">14228 2023 914 0,'0'0'305'0,"0"0"52"16,0 0-106-16,0 0-86 15,0 0-89-15,0 0-59 16,0 0-16-16,12 33 4 15,5 4 14-15,3 2-4 16,-2-1-5-16,0-7-9 16,-5-7-1-16,0-9 6 15,0-11-6-15,0-4 1 16,2-12-1-16,4-17 1 16,-2-9 5-16,2-3-5 15,-1-4 0-15,-3 3 7 16,-4 9-7-16,-5 10 0 15,1 9 17-15,-2 14 1 0,1 0-19 16,3 18-15 0,5 11 15-16,5 4 0 0,0 3 1 15,4-1 2-15,2-4-2 16,1-10 9-16,1-7-10 16,0-14-13-16,3 0-52 15,2-14-65-15,-5-15-49 16,-4-6-22-16,-4-5 65 15,-12-3 91-15,-5-1 45 16,-2 3 2-16,0 7 84 16,-7 14 53-16,-3 8 3 15,0 12-57-15,4 0-69 16,-2 22-15-16,5 5 0 0,3 4 0 16,0 0-1-16,0-6 0 15,11-6-6-15,9-5 4 16,0-12 1-16,7-2 0 15,-2-4 1-15,-3-15 0 16,-2-3 0-16,-6-3 9 16,-5 3 58-16,-4 6 56 15,-4 6 28-15,-1 8-29 16,0 2-65-16,0 2-57 16,5 19-6-16,1 8 1 15,6 8 5-15,1 3 1 16,8 7-1-16,2-2 1 0,-2-1 1 15,0-3 4-15,-6-3 1 16,-3-9 2-16,-5-6 7 16,-7-6-10-16,0-3 6 15,-23-2 27-15,-12-3-3 16,-17-2-16-16,-4-6-6 16,-2-1-14-16,7 0-14 15,10-12-42-15,16-7-57 16,25-20-125-16,4 4-442 15,26 1-665-15</inkml:trace>
  <inkml:trace contextRef="#ctx0" brushRef="#br0" timeOffset="130791.0262">15759 1780 1448 0,'0'0'208'15,"0"0"95"-15,0 0-112 16,-93-44-79-16,69 44-41 16,2 7-42-16,1 20-21 15,-2 8-8-15,6 8 1 16,2 0-2-16,9 1 1 16,3-9 0-16,3-7-9 15,3-8-29-15,13-9-5 16,8-9 5-16,4-2 2 15,-2-10 10-15,-1-13 12 16,-1-8 7-16,-3-1 6 0,-8-3 1 16,-3 1 1-1,-1 7 5-15,-7 8 22 0,-2 8 27 16,0 7 1-16,0 4-44 16,0 6-12-16,0 19-17 15,0 10 12-15,1 7 5 16,10 2 0-16,5 1 0 15,2-6-1-15,5-9 0 16,5-8 1-16,0-10 0 16,3-12 0-16,0 0 0 15,-1-25-22-15,-6-10-14 16,-4-12 14-16,-14-19 15 0,-6-29 7 16,-22-30 1-16,-16-6-1 15,7 19 17-15,3 33 25 16,12 38 21-16,6 18 38 15,0 5-4-15,2 3-23 16,6 9-26-16,2 6-48 16,0 36-14-16,22 40 1 15,20 39 13-15,13 18 6 16,-1-2 7-16,-9-30-4 16,-17-37 2-16,-12-18-10 15,-4-8 0-15,0 3-1 16,-4 7-38-16,-6-4-156 15,-2-18-402-15</inkml:trace>
  <inkml:trace contextRef="#ctx0" brushRef="#br0" timeOffset="132096.9821">16589 1745 854 0,'0'0'272'15,"0"0"16"-15,0 0-55 16,-34-89-67-16,13 72-36 16,-5 5-16-16,-2 10-55 15,-6 2-37-15,0 12-11 16,-1 14-3-16,4 2-6 16,8 5-2-16,13-4-7 15,10-4 1-15,0-4-2 16,19-6-5-16,11-9 1 15,8-6-8-15,3 0-2 16,-7-17 10-16,-1-5 10 16,-9-5 2-16,-11-1 0 15,-3 0 24-15,-3 4 18 0,-3 6 28 16,-4 9 7-16,1 7-21 16,1 2-53-16,6 19-3 15,6 18-6-15,5 13 6 16,2 10 1-16,0 6 0 15,-4-2 5-15,-4-5-5 16,-9-7 0-16,-4-5 0 16,-3-11 5-16,-14-11-5 15,-5-7 0-15,-8-10 10 16,0-8 0-16,1-4-2 16,0-21-3-16,7-7-4 15,6-8-2-15,15-3-17 16,1-4 0-16,24 0-14 0,18 5-6 15,12 5-15 1,5 4-1-16,7 6 8 0,-4 4 10 16,-3 1 1-16,-9-1 8 15,-10 1 10-15,-8-2 15 16,-10-2 1-16,-9 1 10 16,-7 1 21-16,-6 1 17 15,0 4 8-15,-10 6 14 16,-10 8-23-16,-4 5-17 15,-8 13-16-15,0 22-13 16,-1 10 5-16,6 9-5 16,5 3 5-16,10-3-5 0,12-5-1 15,0-8-9 1,12-11 9-16,13-11 0 0,9-11 1 16,5-8 5-16,1-9-5 15,-2-18 0-15,-7-11-1 16,-8-3 6-16,-11-8-5 15,-6-3 7-15,-6 4-8 16,-7 7 0-16,-17 14-33 16,-12 16-69-16,-38 30-136 15,6 16-296-15,3 5-160 0</inkml:trace>
  <inkml:trace contextRef="#ctx0" brushRef="#br0" timeOffset="132329.6247">16414 2253 1702 0,'0'0'261'16,"0"0"-138"-16,0 0-57 15,0 0 12-15,91-17 18 16,4-4-38-16,30-6-27 15,-4 1-16-15,-23 5-15 16,-31 5-29-16,-11 0-90 16,-9 1-133-16,-12 4-423 0</inkml:trace>
  <inkml:trace contextRef="#ctx0" brushRef="#br0" timeOffset="132525.2304">16359 2371 1415 0,'0'0'281'0,"0"0"-112"16,0 0-55-16,0 0 30 15,0 0 10-15,194-41-37 16,-50 8-51-16,12 3-43 16,-26 5-11-16,-39 9-12 15,-16 0-33-15,-24 7-121 16,-14-8-485-16</inkml:trace>
  <inkml:trace contextRef="#ctx0" brushRef="#br0" timeOffset="159512.6226">14465 3894 576 0,'0'0'127'15,"0"0"-73"-15,0 0 5 16,0 0 4-16,0 0-9 16,3 26-11-16,1 4 63 15,8 28 14-15,7 30-13 16,6 33 13-16,0 13-2 16,-4-20-12-16,-8-28-14 15,-7-33-32-15,-3-8-1 16,-3 5-14-16,0 8-1 15,0 5-19-15,0-4-3 16,-8-2-4-16,-3 4-7 16,-4 0-5-16,-4 0 0 15,2-4 8-15,-1-5-14 0,6-6 9 16,5-7-9 0,7-12-52-16,9-16-164 0,17-8-130 15,7-3 20-15</inkml:trace>
  <inkml:trace contextRef="#ctx0" brushRef="#br0" timeOffset="161436.1776">14372 3810 82 0,'0'0'623'16,"0"0"-519"-16,0 0-58 16,0 0-27-16,0 0 22 15,0 0 68-15,0 0 23 0,89 31-29 16,-20-18-18-16,34-1 14 16,41 1 4-16,18 0-30 15,3-1-22-15,-5-3-10 16,-13 1-14-16,1-4 1 15,2-3-12-15,-8-1 0 16,-5-2-4-16,-8 0-2 16,-3 0-4-16,8 0 4 15,17-5-8-15,18-4 34 16,9-1 8-16,5 1-13 16,-5 3-16-16,-12 3-14 15,-12 3 16-15,-6 0-17 0,-11 0 7 16,-1 0 1-16,-4 0-7 15,-4-1 8-15,-6-3-9 16,-1 1 0-16,-3-2 5 16,-4 1-4-16,-5 2 0 15,-6-1-1-15,-6 1 0 16,-2 2 3-16,2 0-3 16,-2 0 0-16,5 0 8 15,-16 0-8-15,-10 0 2 16,8-5-1-16,9 1-1 15,1-4 1-15,-1 1 0 16,-25 3-1-16,-16-1 0 16,10 1 1-16,5 0-1 15,1-1 0-15,-4 2 1 16,-1 0 7-16,-3-1-8 0,-2 1 0 16,1-1 0-16,0 1 1 15,1-2 0-15,1 1 0 16,2 1 0-16,-1 0-1 15,-2-1 1-15,-1 1-1 16,-8 1 1-16,-11 2-1 16,-8 0 0-16,-9 0 1 15,-11 0-1-15,-6 0 2 16,-1 0-2-16,0 0 1 16,-2 13-1-16,2 6 1 15,3 6 10-15,-1 8-1 0,2 5-8 16,-1 4 21-1,2 5 2-15,-1 2 5 0,0 5-11 16,1 8 12-16,-5 2-14 16,-2 11-3-16,-1 4-2 15,0 0 5-15,0-1 3 16,0-4-9-16,-7-4-2 16,-5-3-1-16,4-3 6 15,-1-2-13-15,-1-5 8 16,5-5 2-16,1-8 5 15,1-3-16-15,2-7 13 16,1-8-13-16,0-6-1 16,0-6 1-16,0-7 1 15,0-4 0-15,0-2 1 16,0-1 7-16,0 0-8 0,0 0 11 16,-10 0-10-16,-6 0-1 15,-13 0 6-15,-15 3-6 16,-28-1 0-16,-30 4-1 15,-29-4 0-15,-17 3-1 16,-2-1-11-16,5-2 11 16,12 2-5-16,-2-2 6 15,1-1 0-15,-2 1 1 16,0-2 5-16,-3 0-5 16,-4 0 0-16,1 1-1 15,3 3 0-15,0-1-1 16,3-1-1-16,-1 4 2 0,6 0 0 15,11 2 0-15,10-2 4 16,21 1-4-16,20-3 0 16,14 1 0-16,8 0-1 15,-10-1 0-15,-10 0 1 16,-13 2 0-16,-12 1 0 16,-19 2 0-16,-19-1 0 15,-5 2 0-15,11-6 0 16,26 0-12-16,27 0 12 15,17-4 0-15,3 1 0 16,-10-1-1-16,-10 2 1 16,-8-2 0-16,-3 0-1 15,2 1-5-15,-1-1-2 16,1 0 0-16,3 0 7 16,0 0-6-16,2 0 5 0,4 0-4 15,1 0 5-15,4-3 1 16,7 0 0-16,-1 0 3 15,6 0-2-15,0 3-1 16,0 0-5-16,1 0 4 16,1 0 2-16,-2 0-2 15,2 6 1-15,-1 0 0 16,1 1 1-16,1 2-1 16,0-2-6-16,3-1 5 15,2 0 1-15,1-3 1 16,3 1-1-16,0-1-2 0,0-2 2 15,2 1 6 1,-1-1-5-16,6 1-1 16,3 1 0-16,3-3 0 15,3 3-1-15,2-2 1 0,2 0 0 16,-1 1 1-16,0 0 4 16,-3-1-4-16,1 2-1 15,-3 1 0-15,3-2-6 16,2 1 6-16,2-2 11 15,7 1-2-15,3-1-3 16,4-1 4-16,5 2 1 16,2-2-2-16,0 0 2 15,0 0-3-15,0 0 2 16,0 0-9-16,0 0 0 16,0 0-1-16,0 0 1 0,-2 0-1 15,2 0-7-15,0 0 7 16,0 0-31-16,-2 3-76 15,2 0-73-15,0 1-212 16,0-4-434-16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02:17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3278 6564 398 0,'0'0'170'0,"0"0"-75"16,0 0 60-16,0 0 11 15,0 0-53-15,0 0-15 16,0-34 31-16,0 29-64 16,0 0 12-16,0 0 13 15,0 1-31-15,0 0 19 16,-4 0-24-16,-4-2-3 15,-2 2-14-15,1-2-14 0,-7 1-2 16,-2-2-7-16,-3 0 7 16,-4 3-15-16,-2 0 0 15,-3 3-5-15,-6 1 13 16,-1 0-12-16,-4 0 8 16,-3 0-1-16,-2 9 7 15,-2-2 0-15,0 5-6 16,-2 2 7-16,-6 1-9 15,1 5-1-15,-3 4 1 16,1 4 6-16,-1 5 0 16,0 5 0-16,3 9 2 15,-3 5 1-15,-1 9-3 16,4 6 7-16,-4 3-6 16,8 2 1-16,-1 1 9 15,3-2 5-15,5 4-5 0,6 10-6 16,1 17 5-16,3 14-7 15,13 0-5-15,6-4 0 16,10-10 3-16,3-3-15 16,2 5 1-16,2-3 5 15,15 1 3-15,7-8-3 16,7-7-5-16,10-2-1 16,11 0 2-16,-1-13 10 15,0-11-11-15,-5-11 1 16,2-8 5-16,13 8-1 15,8-1-5-15,27 8 1 0,-11-15 8 16,3-7 9-16,1-8 2 16,-15-13-3-16,15-1-2 15,-1-10 2-15,14-3 3 16,13-14-5-16,22-25-5 16,4-9 1-16,-5-12-6 15,-14-4 1-15,-18-1-6 16,-16 7 5-16,-19 3-6 15,2-11 1-15,8-18 6 16,1-12-7-16,2-12 6 16,-17 7-6-16,-14 8 7 15,-9 0-5-15,-3 2-1 0,-11 16 0 16,-5 13 8 0,-10 12 6-16,-2 1 9 0,-1-22-10 15,1 0-6-15,-7-9-2 16,-1 0-6-16,-3 14 0 15,0-10 1-15,-5 5-1 16,-8 2 11-16,0 1-11 16,-8 2-1-16,-2 0 0 15,-4 3 1-15,-7 5 0 16,-6 4 1-16,-7 7 7 16,-5 9-8-16,-10 5-5 15,-7 7 5-15,-22 9-1 16,-26 10-1-16,-32 7-7 15,-20 10 8-15,-3 16-7 16,4 9 7-16,17-2-34 0,9 3-61 16,27-5-52-16,16 4-52 15,31-8-193-15,31-5-436 0</inkml:trace>
  <inkml:trace contextRef="#ctx0" brushRef="#br0" timeOffset="519.6532">3021 7219 884 0,'0'0'269'0,"0"0"84"16,0 0-6-16,0 0-100 16,0 0-90-16,0 0-46 15,0 0-62-15,-61 37-9 16,25 6 15-16,0 6 6 15,-3 6-23-15,5-1-21 16,5-4-3-16,5-3-14 16,5-6 0-16,6-9-9 15,3-4-86-15,4-11-93 16,1-17-52-16,3 0-352 16,-4-17-325-16</inkml:trace>
  <inkml:trace contextRef="#ctx0" brushRef="#br0" timeOffset="714.9079">2625 7291 1200 0,'0'0'381'15,"0"0"-116"-15,0 0-69 16,0 0-66-16,0 0-3 16,0 0 12-16,113 75 2 15,-66-40-54-15,-2 5-37 16,1 0-27-16,-2 2-13 15,1 8-10-15,13 20-56 16,-10-10-196-16,-14-9-596 0</inkml:trace>
  <inkml:trace contextRef="#ctx0" brushRef="#br0" timeOffset="1913.1564">3343 7446 221 0,'0'0'598'0,"0"0"-410"16,0 0-4-16,0 0-52 0,0 0-67 15,0 0-43 1,0 0-21-16,72-19-1 0,-44 14-41 16,9 3-113-16,-9 0-118 15,-4 2-91-15</inkml:trace>
  <inkml:trace contextRef="#ctx0" brushRef="#br0" timeOffset="2091.9662">3364 7559 684 0,'0'0'199'16,"0"0"-67"-16,0 0 28 15,0 0-77-15,110-22-67 0,-42 8-16 16,-13 6-77-16,-6 0-227 16</inkml:trace>
  <inkml:trace contextRef="#ctx0" brushRef="#br0" timeOffset="2904.4742">2738 8456 532 0,'0'0'258'0,"0"0"21"0,0 0-8 16,0 0-33-16,0 0 0 16,0 0-83-16,0 0-52 15,-39-50-8-15,23 50-21 16,-5 0-19-16,-3 3-26 15,-3 14-12-15,-1 7-4 16,4 4 0-16,7 2-4 16,1-2-1-16,10 2-7 15,3-6-1-15,3-2 0 16,0-3-1-16,5-5 1 16,5-6-15-16,0-2-19 15,-3-6-13-15,3 0-12 16,3 0-11-16,0-12 56 0,2-4 13 15,-1-6 1-15,0-1 0 16,-2 0 1-16,-1-2 0 16,-3 6 0-16,-2 3 11 15,-2 4-12-15,0 6 15 16,-3 5 1-16,-1 1-6 16,0 0-10-16,5 5-17 15,-1 16 17-15,6 4 16 16,-2 7 18-16,0 3 10 15,7 0-4-15,-2-1-9 16,1-5-3-16,-1-4-13 0,1-3 4 16,4-9-10-1,-2-4-3-15,4-6-1 0,4-3-5 16,3 0-47-16,8-28-79 16,-6 1-142-16,-7-3-599 0</inkml:trace>
  <inkml:trace contextRef="#ctx0" brushRef="#br0" timeOffset="3619.3472">3040 7902 347 0,'0'0'213'16,"0"0"26"-16,0 0 8 0,0 0-32 15,0 0-18-15,0 0-15 16,0 0-34-16,-61-19-17 16,44 23-40-16,-1 11-10 15,-2 6-12-15,-1 2-10 16,4 3 2-16,3 2-11 16,7 0-25-16,0 1-6 15,7-3-11-15,0-1-2 16,0-3-6-16,9-1 2 15,9-1 6-15,-4-4-8 16,0 0-21-16,4-4-44 16,2-4-65-16,4-8-100 15,-3 0-306-15,-3-5-225 0</inkml:trace>
  <inkml:trace contextRef="#ctx0" brushRef="#br0" timeOffset="3858.2296">3095 7950 1177 0,'0'0'338'0,"0"0"9"16,0 0-115-16,0 0-85 16,0 0-68-16,0 0-59 0,0 0-12 15,0 40 24 1,0-13 1-16,0 3-17 0,0 2-2 15,0 0-6-15,2-3-8 16,3-1-40-16,3-4-100 16,0-7-119-16,0-10-426 0</inkml:trace>
  <inkml:trace contextRef="#ctx0" brushRef="#br0" timeOffset="4121.2399">3275 7830 1129 0,'0'0'309'16,"0"0"-90"-16,0 0-48 16,0 0-19-16,0 0-14 0,113 33-8 15,-76-6-34-15,4 4-38 16,-6 4 0-16,-8 2-19 15,-6-1-25-15,-8 1-5 16,-8-1-8-16,-5 5 13 16,-18-2-2-16,-64 21-12 15,0-8-129-15,-13-13-187 0</inkml:trace>
  <inkml:trace contextRef="#ctx0" brushRef="#br0" timeOffset="45115.8219">4570 7403 345 0,'0'0'78'16,"0"0"-36"-16,0 0 27 0,0 0-14 15,0 0-13 1,0 0 2-16,-3 6-18 0,3 0-7 16,14 3 36-1,7 7 37-15,13 1 24 0,12 1-15 16,23 0-5-16,27-7-14 15,27-3 15-15,18-8-23 16,10-3-10-16,-2-16-17 16,1 0 11-16,8-2-10 15,5 1-23-15,8 3-9 16,0 3 0-16,8 4-10 16,-5 2 11-16,-4 4-15 15,0 3 18-15,-5 1-4 16,-5 0-6-16,0 0 2 15,-2 0 0-15,-4 0-1 16,-4 0 1-16,-14 1-3 16,-6 2-8-16,-11 1 6 0,-8 4-6 15,-24-4-1-15,-19 1 1 16,-20-3 1-16,-9 0-2 16,1 2 12-16,-4-2-11 15,0 0 7-15,-14-2-7 16,-8 0 6-16,-7 0-1 15,-5 0 0-15,-2 0-5 16,0 0 2-16,0 0-3 16,0 0-39-16,0 0-162 15,-7 0-456-15</inkml:trace>
  <inkml:trace contextRef="#ctx0" brushRef="#br0" timeOffset="48439.59">2380 3383 1252 0,'0'0'316'0,"0"0"-85"16,0 0 15-16,0 0-102 15,0 0-70-15,0 0-43 16,0 0 9-16,-40 93 18 16,29-41-14-16,0 2-19 15,-2 1-14-15,2-2-11 16,8 21-6-16,-1-16-144 0,4-15-379 0</inkml:trace>
  <inkml:trace contextRef="#ctx0" brushRef="#br0" timeOffset="49266.0153">3834 2999 1041 0,'0'0'277'0,"0"0"-20"0,-7-85 23 16,1 66-47-1,-2 15-74-15,6 17-69 0,-9 68-90 16,0 53 2 0,-1 20 13-16,-2 7 20 0,7-30-13 15,4-33-7-15,3-19-7 16,0-22-8-16,0-21 6 15,0-16-6-15,0-7-5 16,6-8-44-16,5-5 6 16,-2-19 34-16,9-23 8 15,-4-11 1-15,3-5-7 16,0 1 6-16,-5 9 1 0,-3 15 1 16,-2 12-1-1,1 12-9-15,1 9-15 0,4 1-8 16,8 17 17-16,11 5 14 15,6 5 0-15,6-2 1 16,10-4 7-16,5-6-5 16,-1-9 4-16,1-7-6 15,-4 0-7-15,-11-17-18 16,-8-5 16-16,-13-3 9 16,-10 5 6-16,-2 2 5 15,-7 9 29-15,-1 4 14 16,-2 5-31-16,1 0-23 15,5 17-16-15,4 10 16 16,-1 3 19-16,1 0-9 16,-1-2-10-16,-4-4 0 0,-5-9-93 15,-1-11-94-15,-1-15-71 16,-15-19-324-16,1-6-623 0</inkml:trace>
  <inkml:trace contextRef="#ctx0" brushRef="#br0" timeOffset="49378.5492">4344 3251 962 0,'0'0'276'0,"0"0"11"16,0 0-140-16,0 0-139 16,0 0-8-16,0 0 0 15,100 112-44-15,-31-62-275 16,0-9-387-16</inkml:trace>
  <inkml:trace contextRef="#ctx0" brushRef="#br0" timeOffset="50085.4039">4949 3419 1075 0,'0'0'487'16,"0"0"-249"-16,0 0-18 16,0 0-44-16,-102-26-55 15,83 36-60-15,-1 17-37 16,-1 11-5-16,3 11-1 16,9 3-7-16,9 0-10 15,0-8-1-15,14-8-10 16,13-14-11-16,7-18 1 15,2-4-1-15,1-29 9 16,-2-32 12-16,-8-29 8 0,-18-40 4 16,-9-14 0-16,-9 21 5 15,-8 32 4-15,9 46 39 16,1 27 29-16,1 9 2 16,2 9-32-16,1 14-59 15,2 55-32-15,1 38 23 16,4 13 9-16,17-14-1 15,2-31-18-15,7-35-95 16,6-11-25-16,14-8-58 16,11-9-65-16,8-12 21 15,-8-5-49-15,-13-26 144 16,-16-10 146-16,-19-1 49 16,-13 0 198-16,0 5 0 15,-7 10-3-15,-13 6-42 0,-1 9-58 16,-4 12-65-16,-2 0-38 15,-1 23-23-15,1 14-9 16,4 10-9-16,8 7 0 16,9 3 0-16,6-1-1 15,3-6-1-15,18-11-14 16,5-19-15-16,8-15-8 16,5-5-2-16,-1-31 9 15,-4-16 6-15,-7-26 26 16,-11-32 0-16,-16-43 1 15,-9-16 7-15,-16 23 7 16,2 37 20-16,10 57 35 16,3 28-12-16,4 10 46 15,1 9-31-15,-2 0-73 0,7 47-19 16,0 38 7-16,0 35 11 16,14-2 1-16,9-21 0 15,-2-30-1-15,2-26 1 16,10 0-73-16,12-1-89 15,26-12-102-15,-3-11-244 16,-13-17-513-16</inkml:trace>
  <inkml:trace contextRef="#ctx0" brushRef="#br0" timeOffset="50716.3297">5678 3353 950 0,'0'0'232'0,"0"0"-130"16,0 0-45-16,0 0-2 15,0 0-10-15,0 0-12 16,3 96-33-16,17-81-11 0,13-8 11 16,2-7 14-16,0 0 24 15,5-22-7-15,-3-8-8 16,-10-8-6-16,-3-7-2 16,-15-4 23-16,-9-3 45 15,0 5 24-15,-15 9-11 16,-9 10 59-16,-8 15-53 15,-4 13-44-15,1 4-20 16,-1 27-11-16,4 10-15 16,9 7-11-16,10 6 0 0,13-5-1 15,4-2-1-15,26-8-8 16,16-10-7-16,13-15-34 16,9-12-1-16,3-4-43 15,-3-22-26-15,-10-10 41 16,-17-4 69-16,-14-3 10 15,-17 0 45-15,-9 5 56 16,-1 8 18-16,0 12 4 16,0 8-33-16,0 8-80 15,1 8-10-15,15 20-19 16,2 7 18-16,3 6 0 16,1-2 1-16,-8 2 0 15,-1-8 1-15,-5-4 1 16,-6-11 0-16,-2-6 4 15,0-12 9-15,0-5 27 0,0-24 28 16,0-15-30-16,0-14 15 16,0-9-5-16,8 0-15 15,5 7 3-15,-2 17 3 16,2 17-12-16,2 17-20 16,1 9-9-16,5 9-16 15,6 22 15-15,1 9-1 16,1 7-4-16,-2 5 6 15,1 2-53-15,29 23-116 16,-5-14-82-16,-3-10-516 0</inkml:trace>
  <inkml:trace contextRef="#ctx0" brushRef="#br0" timeOffset="50918.2928">7315 3756 1618 0,'0'0'366'16,"0"0"-309"-16,0 0 24 15,0 0 60-15,56 103-47 16,-33-68-41-16,-5 0-35 16,-7-3-18-16,-11-3-76 15,-18-8-166-15,-14-15-790 0</inkml:trace>
  <inkml:trace contextRef="#ctx0" brushRef="#br0" timeOffset="51400.0475">8411 2963 1435 0,'0'0'501'0,"0"0"-185"16,0 0-61-16,0 0-67 0,0 0-85 15,0 0-70 1,0 0-33-16,0 156 42 16,0-73 0-16,2-5-21 0,4-21-11 15,6 7-10-15,8 5-48 16,30-3-166-16,-1-18-250 16,2-23-597-16</inkml:trace>
  <inkml:trace contextRef="#ctx0" brushRef="#br0" timeOffset="51934.7982">9427 3147 1883 0,'0'0'264'0,"0"0"-11"0,0 0-68 16,0 0-60-16,-114 10-43 15,84 28-20 1,-3 13-13-16,6 9-12 0,5 0-11 15,11-2-19-15,11-9-7 16,7-7-6-16,23-10 0 16,12-16 6-16,6-14-36 15,6-2-7-15,-4-31 4 16,-5-13 14-16,-12-12 11 16,-19-26 14-16,-14 3 2 15,0 0-1-15,-24 7-1 16,-8 28 1-16,2 9 1 15,0 24-2-15,1 11-8 16,8 24-13-16,8 19 2 16,13 9-47-16,3 4-59 0,32-7-59 15,31-13-101-15,5-16-24 16,30-24-59-16,-10-31-190 16,-34-17-96-16,-9 0 515 15,-46 11 139-15,-2-1 743 16,0-4-146-16,-6-5-260 15,-4 0-30-15,-1 13-46 16,2 13-40-16,4 14-57 16,1 11-100-16,4 11-64 15,0 23-5-15,0 15 5 16,7 11 12-16,2 10 3 16,2-1-6-16,-4-5-9 15,4-8-86-15,2-15-110 0,18-26-118 16,-2-12-363-16,-1-3-20 15</inkml:trace>
  <inkml:trace contextRef="#ctx0" brushRef="#br0" timeOffset="52092.4604">9990 3119 998 0,'0'0'517'15,"0"0"-139"-15,0 0-105 16,0 0-152-16,0 0-84 16,0 0 27-16,10 116 2 15,1-56-25-15,0 1-13 16,-1 2-19-16,-7-2 2 15,-3-4-11-15,0 2-124 16,-14-15-195-16,-3-21-727 0</inkml:trace>
  <inkml:trace contextRef="#ctx0" brushRef="#br0" timeOffset="52313.4297">10097 2966 464 0,'0'0'1080'0,"0"0"-860"15,0 0-83-15,0 0-93 16,99-43-7-16,-55 51 3 16,7 15 0-16,-4 13 4 15,-7 4-11-15,-14 4 4 16,-10 1-5-16,-16-3-14 16,-4-1 1-16,-25-3 2 0,-9-8-9 15,-6-8-12 1,-16-14-74-16,10-5-160 0,13-3-535 15</inkml:trace>
  <inkml:trace contextRef="#ctx0" brushRef="#br0" timeOffset="52579.5785">11264 3690 1614 0,'0'0'640'0,"0"0"-587"16,0 0-38-16,0 0 49 16,5 109 35-16,1-55-41 15,2 0-28-15,-4 1-11 16,-4-3-19-16,-12-4-90 15,-10-14-179-15,-5-23-794 16</inkml:trace>
  <inkml:trace contextRef="#ctx0" brushRef="#br0" timeOffset="53056.5802">12689 3009 818 0,'0'0'991'0,"0"0"-679"16,0 0-9-16,0 0-116 16,0 0-75-16,0 0-53 15,0 0-57-15,-10 81 7 16,4-5 7-16,5-2-4 16,1-8-4-16,0-20-8 15,12 12-89-15,11-6-166 16,4-19-352-16</inkml:trace>
  <inkml:trace contextRef="#ctx0" brushRef="#br0" timeOffset="53389.8879">13780 2922 1463 0,'0'0'363'16,"0"0"-3"-1,0 0-85-15,0 0-94 0,0 0-72 16,0 0-70-16,0 0-38 15,-7 54 9-15,7-3 9 16,0 6-10-16,0 0-1 16,0-6-7-16,0-7-1 15,0-7-81-15,0-10-126 16,0-9-148-16,0-15-517 0</inkml:trace>
  <inkml:trace contextRef="#ctx0" brushRef="#br0" timeOffset="53685.3616">13726 2473 1472 0,'0'0'288'0,"0"0"-102"16,0 0-49-16,0 0-48 16,-90 23-48-16,76 13-16 15,8 6-10-15,6-2-8 16,3-1-7-16,21-9 0 15,7-12 7-15,4-14-6 16,2-4-1-16,-3-16-5 16,-3-14 5-16,-13-5 12 15,-11-7-5-15,-7 3-7 0,-12 0-10 16,-22 7-8-16,-2 11-10 16,-3 14 4-16,8 7-14 15,7 18-52 1,24 37-71-16,3-2-160 0,21-7-253 0</inkml:trace>
  <inkml:trace contextRef="#ctx0" brushRef="#br0" timeOffset="53895.9169">14365 2604 1722 0,'0'0'264'16,"0"0"60"-16,0 0-148 15,0 0-115-15,0 0-43 16,-34 140 30-16,34-25 1 0,0 13-12 16,8 0-22-16,0-26-2 15,0-32-13-15,2-23-89 16,12-7-151-16,0-9-241 16,3-16-508-16</inkml:trace>
  <inkml:trace contextRef="#ctx0" brushRef="#br0" timeOffset="54079.9855">14751 2881 1661 0,'0'0'308'15,"0"0"-89"-15,0 0-157 16,-22 89-12-16,16-2 30 16,3 3-23-16,3-7-32 0,0-7-7 15,0-19-3 1,0 4-15-16,0 1-35 0,-1-9-132 15,-10-17-205-15,2-23-480 16</inkml:trace>
  <inkml:trace contextRef="#ctx0" brushRef="#br0" timeOffset="54288.1127">14764 2746 45 0,'0'0'1454'0,"0"0"-1232"16,27-89-4-16,-3 69-137 15,9 9-28-15,6 11-12 0,7 10-3 16,4 18-1 0,-3 9-6-16,-7 8 0 15,-13 1 2-15,-19 4-11 0,-8-1 1 16,-48 7-8-16,-62 5-15 16,-91-8-22-16,13-14-232 15,-9-22-1675-15</inkml:trace>
  <inkml:trace contextRef="#ctx0" brushRef="#br0" timeOffset="55074.3245">16823 3312 707 0,'0'0'325'16,"0"0"-176"-16,0 0 2 15,0 0-103-15,0 0-22 16,0 0-9-16,105-25-17 15,-48 16-201-15,-9 4-316 0</inkml:trace>
  <inkml:trace contextRef="#ctx0" brushRef="#br0" timeOffset="55205.8065">16872 3445 758 0,'0'0'173'0,"0"0"7"0,0 0-124 16,0 0-43-16,145-52-13 15,-38 4-17-15,-9 5-275 16,-25 2-300-16</inkml:trace>
  <inkml:trace contextRef="#ctx0" brushRef="#br0" timeOffset="55432.5894">17243 2929 1030 0,'0'0'211'0,"0"0"-102"16,0 0-53-16,159 16-9 15,-67 12 25-15,-8 7-8 16,-9 10-16-16,-24 1-13 16,-6 8 12-16,-6 7 32 15,-20-2-6-15,-19-7-9 16,-7-3-11-16,-27-7-14 16,-11-7-15-16,-6-6-9 15,4-8-15-15,8-20-48 16,11-1-204-16,24-10-154 0</inkml:trace>
  <inkml:trace contextRef="#ctx0" brushRef="#br0" timeOffset="55833.8238">18256 2783 1260 0,'0'0'253'0,"0"0"-52"16,0 0-79-16,0 0-75 15,0 0-15-15,0 0-7 16,103 19-14-16,-84 8-4 16,-9 6-7-16,-5 5 11 15,-5 3 2-15,-7 3 2 16,-14-6-4-16,0-5 1 16,3-9-2-16,5-10 6 15,6-8 9-15,7-3 40 16,0-3 1-16,8 0-38 0,16 0-13 15,10 9 6-15,10 4-5 16,7 6 2-16,3 6-9 16,-1 4-8-16,-7 5 8 15,-8 1 21-15,-17 0-20 16,-13-1 8-16,-8-1 1 16,-27-1-9-16,-19-1 16 15,-15-4-14-15,-8-5-7 16,-1-8-5-16,8-7-75 15,14-10-47-15,18-15-88 16,18-6-488-16</inkml:trace>
  <inkml:trace contextRef="#ctx0" brushRef="#br0" timeOffset="56061.9259">19274 2491 1620 0,'0'0'272'16,"0"0"11"-16,0 0-120 16,0 0-113-16,0 0-49 15,-1 133 58-15,24-16 19 16,1 17-38-16,-5 5-27 16,-7-9-2-16,-4-34-11 0,-3-20-12 15,2-32-143 1,18-21-161-16,-2-9-368 0,2-14-688 0</inkml:trace>
  <inkml:trace contextRef="#ctx0" brushRef="#br0" timeOffset="56382.1868">19659 2835 1360 0,'0'0'301'16,"0"0"3"-16,0 0-159 15,0 0-58-15,0 0-52 16,0 0-21-16,-112 65-13 15,90-21 0-15,8 1-1 16,9-5 0-16,5-10-1 16,0-8-14-16,17-12-4 15,7-10 14-15,4-3 5 0,3-23 10 16,2-4 2-16,-4-3-3 16,-4 7 0-16,-6 4 12 15,-7 9 29-15,-5 6-7 16,-1 7-32-16,-1 0-11 15,3 16-6-15,3 8 6 16,3 4 0-16,-2 3 0 16,7 0-5-16,-2-6-100 15,11-12-102-15,-5-9-139 16,-3-4-340-16</inkml:trace>
  <inkml:trace contextRef="#ctx0" brushRef="#br0" timeOffset="56747.0408">19887 2848 593 0,'0'0'594'0,"0"0"-320"16,0 0-1-16,0 0-178 0,0 0-95 16,0 0-9-16,0 0 9 15,66 27 1-15,-28-13-1 16,1-3 0-16,-5-5 15 16,-6-6 4-16,-6 0 4 15,-9-18 8-15,-3-4 6 16,-8-2 55-16,-2-1 28 15,0 6-19-15,0 7-8 16,0 10-28-16,0 2-65 16,0 19-10-16,0 20-4 0,11 23 14 15,5 27 16-15,3 18 14 16,0-9-2-16,-9-23-15 16,-6-28 4-16,-4-23-17 15,-6-2 10-15,-19 0-8 16,-10-5 4-16,-10-7 10 15,-6-10 2-15,-2-5-18 16,6-22-29-16,13-11-49 16,17-10-85-16,31-28-82 15,20 12-364-15,14 7-250 0</inkml:trace>
  <inkml:trace contextRef="#ctx0" brushRef="#br0" timeOffset="57285.423">20424 2843 886 0,'0'0'212'0,"0"0"-115"16,0 0-48-16,0 0-24 15,0 0-3-15,0 0 5 16,0 0-4-16,22 79-4 16,-2-79 42-16,1 0 41 15,3-18 4-15,-1-11-39 16,-4-4-11-16,-3-6 21 15,-6 1-5-15,-7 3 47 16,-3 10 24-16,-3 8-8 16,-17 14-31-16,-7 3-53 15,-5 22-33-15,-2 17 3 16,2 11-9-16,10 7-2 0,13 1-9 16,9-3-1-16,21-7 0 15,21-13 0-15,17-14 4 16,9-17 10-16,2-4-14 15,-3-26 0-15,-12-11-3 16,-13-6 2-16,-15-5 1 16,-14 1-6-16,-8 5-9 15,-5 9-13-15,0 8 22 16,-7 7 6-16,0 9 0 16,4 7 0-16,3 2-11 15,0 0-18-15,0 19 5 16,0 10 9-16,6 10 15 15,-2 11 17-15,-3 2 50 16,0 7 6-16,4-3 27 0,-1-5-24 16,6-8-28-16,3-8-25 15,5-10-15-15,14-6 1 16,35-14-9-16,49-5-62 16,57-12-108-16,-15-8-205 15,-17-8-1278-15</inkml:trace>
  <inkml:trace contextRef="#ctx0" brushRef="#br0" timeOffset="57759.9377">22192 2765 340 0,'0'0'1382'15,"0"0"-1234"-15,0 0-91 16,0 0 0-16,-16 93 75 15,11-44-18-15,-4 2-61 16,-3 0-31-16,-1-7-13 16,-1-4-3-16,0-14-6 15,4-13-6-15,4-13-16 16,2-5 21-16,4-28-28 16,0-15 4-16,0-8 1 15,4-3 24-15,9 6 15 16,-2 14 14-16,0 12 11 15,-2 20-9-15,4 7-31 16,1 20 0-16,12 21 0 0,5 7 34 16,3 11-10-16,1-3-9 15,0-7-5-15,-2-10-9 16,-5-14 5-16,-2-16 0 16,-2-9 6-16,0-5 14 15,-1-24-9-15,2-10-10 16,-2-9 1-16,-4-6-8 15,-6-3 1-15,-3 0-1 16,-3 7-10-16,-3 11-8 16,-4 16-18-16,1 17-36 15,5 6-160-15,21 39-79 16,-3 0-43-16,7 1-485 0</inkml:trace>
  <inkml:trace contextRef="#ctx0" brushRef="#br0" timeOffset="58199.0915">22918 2792 1482 0,'0'0'250'0,"0"0"-89"16,0 0-145-16,0 0 9 16,0 108 35-16,-2-54 25 15,-3 7-29-15,-2-2-37 16,-4-8-6-16,0-10-5 15,0-11-4-15,4-13-4 16,2-17 0-16,5-2 28 0,0-30-22 16,0-15 7-16,12-11-8 15,4-7 30-15,1 3 1 16,4 10 5-16,-8 11 20 16,-1 18-14-16,-3 17-39 15,-2 6-8-15,3 25-15 16,7 14 14-16,2 11 1 15,6 4 6-15,0-2 4 16,-2-9-10-16,-4-12 1 16,-2-14 12-16,3-11-4 15,-4-6 25-15,4-14 47 16,3-20-13-16,-2-11-25 16,-1-12-16-16,-6-7-1 15,-8-6-26-15,-6-1 0 16,-17 9-63-16,-95 3-88 0,5 15-204 15,-31 15-1449-15</inkml:trace>
  <inkml:trace contextRef="#ctx0" brushRef="#br0" timeOffset="60883.6583">1525 4808 945 0,'0'0'269'0,"0"0"24"0,0 0-85 15,0 0-106-15,0 0-65 16,-34 116-2-16,5-9 37 16,-6 11-10-16,-13-2-6 15,8-29-10-15,5-27-12 16,11-17-25-16,6-11-3 16,1-5-5-16,7-6 7 15,0-9-7-15,10-12 20 16,0-17 22-16,7-20-15 15,10-12-6-15,7-6-10 16,0 6-11-16,3 8 1 16,-6 16 5-16,1 12-7 15,-2 13-1-15,4 0-9 0,4 14 10 16,6 13 1-16,3 3 5 16,5 3 0-16,3-2-6 15,3-7-2-15,2-11-43 16,5-13-54-16,-3 0-38 15,-4-28 47-15,-9-10 37 16,-11-8 41-16,-15-6 12 16,-10 1 12-16,-3 3 27 15,0 10 39-15,-13 12 28 16,2 11 9-16,-2 9-40 16,2 6-26-16,-3 9-36 15,-3 17-13-15,-5 14-6 16,4 5 6-16,1 3-2 15,8-2 2-15,5-4-9 0,4-12 2 16,0-8-4-16,2-13-27 16,8-9-7-16,5-4 45 15,4-24 3-15,6-10 11 16,-3-7-7-16,-1-3 5 16,-3 4-6-16,-9 13-6 15,2 10 0-15,-7 15 1 16,0 6-1-16,2 11-17 15,1 20 10-15,3 4 7 16,1 10 12-16,2-2-10 16,1-4-2-16,3-6-70 15,0-9-106-15,21-24-32 16,-6 0-284-16,-5-15-58 0</inkml:trace>
  <inkml:trace contextRef="#ctx0" brushRef="#br0" timeOffset="61253.5859">2157 5052 778 0,'0'0'308'16,"0"0"-110"-16,0 0-126 16,0 0-72-16,0 0 10 15,0 0 13-15,38 86-10 16,-7-64-11-16,2-12 25 16,-6-4-2-16,-2-6 1 15,-4-2 18-15,-11-15 69 16,-3-11 30-16,-7 2-1 15,0-2-3-15,0 5 12 0,0 8-17 16,-7 11-17-16,7 4-77 16,0 20-40-16,0 37-7 15,7 28 7-15,10 33 18 16,4 19 18-16,-11-6-14 16,-6-26-1-16,-4-32-20 15,0-25 10-15,-7-17-1 16,-11 0-10-16,-5-6 15 15,-9-7-3-15,-4-18 10 16,-8-4-22-16,7-29-9 16,-4-29-82-16,16-4-44 15,25-36-90-15,25 14-105 16,9 22-508-16</inkml:trace>
  <inkml:trace contextRef="#ctx0" brushRef="#br0" timeOffset="61753.5908">2551 5202 796 0,'0'0'267'0,"0"0"-162"15,0 0-56-15,0 0-9 16,0 0-12-16,0 0-14 16,0 0 5-16,78 70-3 15,-45-70 3-15,-2-3 0 16,-4-17 3-16,1-11 4 15,-12-5 0-15,-2-5 38 0,-9 1 59 16,-5 2 12-16,-5 8 26 16,-9 8 10-16,-2 10-28 15,-2 12-57-15,2 3-45 16,-2 28-39-16,2 11 4 16,5 12-5-16,11 7 8 15,0 2-9-15,24-7 0 16,10-8-9-16,8-12 9 15,4-14 0-15,-3-16-12 16,-2-6-12-16,-9-14-7 16,-9-20 7-16,-9-7 23 15,-12-7 1-15,-2-2 0 0,0 2 1 16,-1 10 5 0,-6 10 12-16,3 12 31 15,4 12-5-15,0 4-44 0,0 10-11 16,10 17 3-16,10 10 8 15,2 6 19-15,5 1-13 16,-3 1 3-16,-1-3-7 16,1-7-2-16,-3-8-21 15,14-20-117-15,-7-7-184 16,-3-5-666-16</inkml:trace>
  <inkml:trace contextRef="#ctx0" brushRef="#br0" timeOffset="61901.533">3266 5214 1472 0,'0'0'389'0,"0"0"-211"16,0 0-106-16,0 0-42 15,0 0-17 1,0 0-3-16,156 0-10 0,-98-5-73 16,-10-6-289-16</inkml:trace>
  <inkml:trace contextRef="#ctx0" brushRef="#br0" timeOffset="62050.6055">3742 4753 1647 0,'0'0'355'0,"0"0"-127"16,0 0-120-16,0 0 48 15,17 96 33-15</inkml:trace>
  <inkml:trace contextRef="#ctx0" brushRef="#br0" timeOffset="63323.1973">13606 6642 1106 0,'0'0'146'0,"0"0"-100"16,0 0-46-16,0 0-110 15,0 0-183-15,0 0-315 0</inkml:trace>
  <inkml:trace contextRef="#ctx0" brushRef="#br0" timeOffset="67068.1181">9844 6422 456 0,'0'0'101'16,"0"0"-6"-16,0 0 74 16,0 0 10-16,0 0-62 15,0 0-5-15,-70-81-6 16,43 71-35-16,-7 2 9 16,-11 4-11-16,-10 4-24 15,-23 7 1-15,-25 22-3 0,-22 11-8 16,8 0 6-16,25-3 10 15,28-6 17-15,18-4-17 16,-6 12-4-16,-3 9-18 16,-8 25 2-16,-4 22-3 15,-1 24-2-15,9 4 15 16,6-5 4-16,7-14-4 16,16-10 5-16,2 6-8 15,11 8-8-15,6 10 1 16,8 10 7-16,3 12 4 15,0 6-15-15,15 2-5 16,8 0 3-16,15-8-8 0,13-7 2 16,11-9-6-1,24-11-2-15,15-14-4 0,18-14 4 16,11-17-11-16,9-12 0 16,5-11 2-16,8-14 4 15,10-12 10-15,5-14-1 16,2-5-5-16,6-24 10 15,-6-14-19-15,-10-3-1 16,-9-9 1-16,-20-2 8 16,-13-5-8-16,-26 4 7 15,-23 4 0-15,-3-17-2 16,1-22-5-16,-1-13 11 16,1-20 2-16,-18 1-7 15,-14-1 2-15,-8-8 6 16,-4-8-1-16,-10-6 2 0,-4-2-3 15,-7 2 2-15,-1 1-6 16,-8 7-7-16,-15 9-2 16,-11-1 2-16,-5 6-1 15,-14 5-1-15,4 20 2 16,1 27 4-16,3 18 2 16,-4 10-8-16,-22-10-2 15,-30-9 2-15,-26-6-1 16,-7 14 1-16,5 15 0 15,9 18-1-15,11 13 0 16,-7 6-5-16,2 0 5 16,-4 21 0-16,-2 6-1 15,-3 9 1-15,6 3 1 0,19-6 0 16,23-2-2-16,26-6 1 16,10 1-16-16,0 6-39 15,5 10-38-15,4 9-48 16,14 30-73-16,12-10-97 15,4-5-575-15</inkml:trace>
  <inkml:trace contextRef="#ctx0" brushRef="#br0" timeOffset="69779.6712">9125 4546 849 0,'0'0'298'0,"0"0"-101"16,-46-121 61-16,35 84-2 15,4 16-76-15,3 21-18 16,4 18-97-16,0 58-53 15,0 38 26-15,0 16 44 0,-5 1-20 16,-2-16-26-16,0-22-8 16,3-11-22-16,4-24-5 15,0-18-1-15,5-14-87 16,19-5-113-16,39-21-61 16,-5-10-224-16,6-23-333 0</inkml:trace>
  <inkml:trace contextRef="#ctx0" brushRef="#br0" timeOffset="70116.2549">9530 4793 1000 0,'0'0'346'16,"0"0"-10"-16,0 0-79 15,0 0-53-15,0 0-108 16,-94 15-64-16,62 30 5 0,0 9-1 16,4 10-10-1,8-1-8-15,9-3-10 0,11-9-7 16,0-12 0-16,17-14-1 15,16-17-13-15,6-8-23 16,7-22-1-16,1-21 8 16,-6-9 11-16,-6-6 10 15,-7 3 8-15,-8 8 0 16,-6 14 1-16,-8 12 37 16,-2 14 13-16,-3 7-23 15,-1 9-28-15,2 17 0 0,1 11 0 16,5 7 2-1,2 0-1-15,6-2-1 0,8-4-52 16,9-9-80-16,3-15-78 16,24-14-104-16,-8-19-244 15,-10-8-327-15</inkml:trace>
  <inkml:trace contextRef="#ctx0" brushRef="#br0" timeOffset="70417.2372">9924 4869 730 0,'0'0'280'16,"0"0"-45"-16,0 0-48 15,0 0-101-15,0 0-79 16,0 0-7-16,0 0-1 16,39 60 1-16,-8-46 0 15,0-9 10-15,0-5 2 16,-5 0 1-16,-5-19 3 0,-7-8 13 16,-3-6 89-16,-6-2 27 15,-5 1-3-15,0 8-15 16,0 5 20-16,0 13-16 15,-6 8-49-15,0 11-57 16,-4 24-17-16,0 16-7 16,-1 14 16-16,2 9 11 15,4 3-16-15,5-2-11 16,0-6 7-16,0-10-8 16,17-16-70-16,27-28-110 15,0-15-80-15,-3-3-417 0</inkml:trace>
  <inkml:trace contextRef="#ctx0" brushRef="#br0" timeOffset="71069.0143">10387 4853 848 0,'0'0'124'0,"0"0"-62"15,0 0-32-15,0 0 14 16,0 0 4-16,0 0-14 15,105 73 1-15,-73-80 0 16,-6-14 21-16,-5-8 23 16,-4-2-11-16,-6-4 7 15,-7 2 5-15,-4 0 33 0,0 7 12 16,-9 5 15 0,-6 8-6-16,-6 10-36 0,-4 3-36 15,-5 11-25-15,-1 22-18 16,1 8 17-16,5 9-10 15,8 4-9-15,17-1-4 16,4-7-11-16,30-6 4 16,18-13 1-16,12-14 2 15,10-13 0-15,4-3-4 16,-7-24-5-16,-8-7-15 16,-15-2-8-16,-16-4 3 15,-19-1 13-15,-13 5 7 16,-3 5-2-16,-22 5 2 15,-6 11-10-15,0 7 3 16,4 6-1-16,3 2-2 0,9 0 9 16,9 6-15-16,6 5 4 15,0 3 3-15,16-4-12 16,8 3 15-16,4-1 5 16,0 1 2-16,-1-1 4 15,-9 7-5-15,-8 7-2 16,-7 6 2-16,-3 9 13 15,0 6 27-15,-13 2 0 16,0-1 5-16,2-7-14 16,8-8-16-16,3-8 1 15,0-6-14-15,6-9 7 16,15-6 1-16,9-4 4 16,8-2-4-16,8-15-9 0,6-6-1 15,-1-1-34-15,-4 1-60 16,-5 0-47-16,-14 5-92 15,-12 4-347-15</inkml:trace>
  <inkml:trace contextRef="#ctx0" brushRef="#br0" timeOffset="72212.1796">11363 4853 798 0,'0'0'524'0,"0"0"-395"15,0 0-49-15,0 0-3 16,0 0-5-16,0 0-32 15,0 0-28-15,100-9-12 0,-42-1-118 16,0 1-253-16</inkml:trace>
  <inkml:trace contextRef="#ctx0" brushRef="#br0" timeOffset="72579.385">11899 4623 1425 0,'0'0'199'16,"0"0"-18"-16,0 0-70 15,0 0-58-15,0 0-28 0,92-19-13 16,-46 19-5 0,-1 0 2-16,-9 8 10 0,-8 6-8 15,-14 5 6 1,-12 6 3-16,-2 7 21 0,-15 6 20 15,-19 6 25-15,-7 4 1 16,-2 0-34-16,5-2-4 16,8-9-10-16,13-5-12 15,13-10-15-15,4-6-5 16,15-7 12-16,25-4 11 16,34-5 31-16,34-3-10 15,26-13-20-15,-9-3-17 16,-25 2-14-16,-34 8-9 15,-4 6-99-15,-10 1-116 16,-13-1-351-16</inkml:trace>
  <inkml:trace contextRef="#ctx0" brushRef="#br0" timeOffset="75303.5974">9770 7729 307 0,'0'0'185'0,"0"0"-37"16,0 0 43-16,0 0 8 15,0 0-21-15,0 0-1 16,-8-45-22-16,2 38-24 0,-3 2-18 16,-2-2-20-1,1 2-15-15,-4 0 4 0,-4 4-16 16,-3-1-22-16,-2 2-5 15,-3 0-1-15,-5 2-3 16,3 9-7-16,-1 1-4 16,4 2-5-16,3 5-8 15,0 5-4-15,9 1-6 16,-1 5 0-16,5 1 0 16,0 0 5-16,8 1-5 15,0-2 2-15,1 0-2 16,0-1 7-16,0-1-8 15,7 0 1-15,4-4 0 16,-1-3 0-16,4-3 0 0,1-4 0 16,-2-3 1-16,4-5 4 15,-1-2-5-15,1-4 13 16,0 0-13-16,7-5 6 16,-1-11 2-16,3-9-9 15,-2-1 2-15,0-6-1 16,-1-2 8-16,-6-1-8 15,-2 1-1-15,-1 4-1 16,-5 2 1-16,-4 3-1 16,-4 3 0-16,0 3 1 15,-1 0 0-15,0 5 1 16,0 0-1-16,0 3-5 16,0 3 5-16,0 1 5 0,0 3-5 15,0 2-2 1,0 1 1-16,0 1 1 0,0 0-2 15,0 0-5-15,0 0-5 16,0 0 6-16,0 7-1 16,0 8 1-16,7 2 6 15,2 5 1-15,-1 2 5 16,1 1-4-16,-1 2 8 16,-2 1-1-16,2 0-3 15,-3 4 3-15,-1 0 7 16,0 3 15-16,1-1 3 15,1-2-8-15,-1-3-11 16,-2-2-2-16,2-5-6 16,3-2 1-16,-1-7-7 15,4 0 1-15,-2-4 4 0,5-3-5 16,1-3 8 0,5-3 6-16,4 0-1 0,1 0 4 15,5-4-4-15,-2-8-2 16,3 0-5-16,-5-3-5 15,2 1 4-15,-4 1-5 16,-7 1 1-16,1 3-2 16,-6 1 1-16,-3 0 1 15,-3 2 5-15,1 0-7 16,-4 1 0-16,0-1-10 16,-2 1-29-16,3 2-39 0,-4 2-36 15,-4-1-55 1,-10 2-174-16,-6 0-572 0</inkml:trace>
  <inkml:trace contextRef="#ctx0" brushRef="#br0" timeOffset="78306.0985">10067 6984 7 0,'0'0'335'0,"0"0"-126"16,0 0 6-16,0 0 16 16,0 0-22-16,0 0-1 15,-39-83-35-15,32 75-12 16,-2 4-30-16,-1 2-5 16,-2 2-16-16,-5 3-45 15,-4 21-21-15,-7 11 7 16,1 6 26-16,1 5-17 0,7 0-6 15,7-7-24-15,5-2-10 16,7-3-9-16,0-6-6 16,11 1-4-16,8-5-1 15,3-2 8-15,3-1-8 16,4-5-1-16,-1-5-37 16,3-3-39-16,-1-4-41 15,9-6-117-15,-5-12-299 16,-11-7-637-16</inkml:trace>
  <inkml:trace contextRef="#ctx0" brushRef="#br0" timeOffset="78865.8031">10145 6959 801 0,'0'0'207'16,"0"0"-11"-16,0 0 54 16,0 0-45-16,0 0-64 15,0 0-44-15,0 0-41 16,-19-31-21-16,21 29-19 15,17 0-6-15,5 2 3 0,6 0 6 16,0 0-16-16,2 0 6 16,-5 0-1-16,-7 8-7 15,-3 2 6-15,-6 1-7 16,-5 2 2-16,-5 4 11 16,-1-3 18-16,0 6 25 15,-7 1-12-15,-11 0 10 16,-3-1-17-16,1-3-12 15,0 2-7-15,3-5-11 16,5-1 6-16,4-3-7 16,3-4-5-16,5-2-1 15,0 1 0-15,0-3-1 0,0 1 1 16,10 0 1-16,5-1 8 16,7 2-8-16,0-4 12 15,5 0-7-15,-7 0-5 16,1 0-1-16,-2 0 1 15,-5 0-1-15,-1 0-22 16,-3-3-42-16,-3-1-34 16,-3-8-80-16,-3 2-227 15,-1-2-885-15</inkml:trace>
  <inkml:trace contextRef="#ctx0" brushRef="#br0" timeOffset="79285.5058">10558 6664 605 0,'0'0'488'16,"0"0"-245"-16,0 0 26 16,0 0-52-16,0 0-108 15,0 0-55-15,0 0-23 16,36 9 55-16,-4 14-8 0,3 6-13 15,1 8 19-15,4 4-14 16,-5 4-11-16,-2 2-16 16,-8 7-11-16,-12-1-14 15,-9 0-17-15,-4 3 7 16,-24 2-8-16,-37 12-16 16,-87 28-94-16,10-15-127 15,-24-9-610-15</inkml:trace>
  <inkml:trace contextRef="#ctx0" brushRef="#br0" timeOffset="82219.4386">18815 7019 945 0,'0'0'259'15,"0"0"29"-15,0 0-17 16,-74-99-36-16,35 83-25 0,-10 13-74 16,-11 3-56-1,-10 23-13-15,-9 21-6 0,0 13 1 16,4 9-13-16,8 2-1 16,15 4-14-16,15-2-11 15,18-1-15-15,19-1-7 16,5-7-1-16,30-6 1 15,14-14-1-15,16-16-5 16,7-15-28-16,4-10-19 16,2-18-12-16,-9-19-2 15,-10-11 14-15,-15-13 15 16,-10-4 9-16,-13-4 16 16,-7 3 12-16,-8 8 0 15,-1 9 0-15,-3 15 12 16,-2 10 13-16,0 9 15 0,0 8 7 15,0 7-13-15,1 3-25 16,6 26-9-16,6 19 31 16,4 13 18-16,4 11-3 15,7 3-7-15,1-1-2 16,6-3-1-16,7-10 0 16,3-7-14-16,3-12-7 15,7-9-13-15,4-14 8 16,3-11-9-16,2-8-1 15,3-5-25-15,-2-16-74 16,-4-16-68-16,-16 7-91 16,-21 0-399-16</inkml:trace>
  <inkml:trace contextRef="#ctx0" brushRef="#br0" timeOffset="83097.4275">19135 6619 889 0,'0'0'378'0,"0"0"-181"0,0 0 9 15,0 0-61-15,0 0-79 16,0 0-43-16,0 0-5 16,96-72-17-16,-68 72 17 15,-5 11-6-15,-9 9-10 16,-5 4 9-16,-9 7-4 16,0 3 2-16,-7-2 0 15,-11 0-3-15,0-7-5 16,2-4 7-16,4-7-6 15,3-5 4-15,8-5 11 16,1 0-11-16,0 2 1 16,10 4-7-16,10 7 22 15,8 2 1-15,4 4 1 0,-2 6-7 16,1-1 17-16,-10 4-13 16,-13-1-9-16,-8-2-5 15,-11 2 9-15,-31-6-8 16,-15-2-1-16,-12-5-7 15,-1-7 0-15,3-6-84 16,14-10-105-16,21-12-314 16,20-10-608-16</inkml:trace>
  <inkml:trace contextRef="#ctx0" brushRef="#br0" timeOffset="83915.4532">19633 6273 779 0,'0'0'136'16,"0"0"-13"-16,-117-73 14 16,59 53 31-16,-7 7-24 15,-23 4-22-15,-30 9-21 16,-37 5-2-16,-21 22-29 15,-1 15-17-15,10 7 13 16,29 11 13-16,2 6 2 16,12 6-9-16,8 12 4 15,15 8-11-15,18 13-15 16,15 11 11-16,15 2-1 16,16 3-14-16,6-1-6 0,14 0-9 15,6 6-5-15,6 4-3 16,5 4 4-16,5 4-3 15,16-1-9-15,8-6-13 16,14-10 6-16,7-13-7 16,13-13 7-16,-1-21-7 15,30 3 13-15,16-9-13 16,9-11 8-16,31-4-7 16,-1-28 8-16,11-22-9 15,4-3 5-15,-1-21-6 0,2-11 1 16,-5 0 1-1,-1-7-1-15,0-3 7 0,-7-3-2 16,-8-2 24-16,-15-8-5 16,-10-4 2-16,-10-8 0 15,-9-13-2-15,-8-13 22 16,-10-9-13-16,-5-7-13 16,-14 5 0-16,-11 6-6 15,-10 1 9-15,-17 4-5 16,-11-5 4-16,-12-3-10 15,-11-3-5-15,-19-1-1 16,-12-6-6-16,-11-2 0 16,-2 4 1-16,-4 0-1 15,9 26 0-15,3 20 5 16,7 16-5-16,0 7 0 16,-11-5 5-16,-8-3 0 0,-12-2-4 15,2 7-2-15,-1 9 1 16,2 8-1-16,3 8 0 15,0 9 0-15,2 5 0 16,-1 4-7-16,-2 4 6 16,-2 11 0-16,-1 4-1 15,0 3-14-15,2 0-40 16,7 3-35-16,5-1-51 16,10-4-42-16,2-10-53 15,14-4-153-15,8-6-388 0</inkml:trace>
  <inkml:trace contextRef="#ctx0" brushRef="#br0" timeOffset="85149.7401">17854 4351 1124 0,'0'0'187'16,"0"0"76"-16,0 0-5 0,0 0-116 15,0 0-85-15,0 0-48 16,-92 93 14-16,55-17 20 16,-7 7-8-16,8-13-8 15,-7 6-15-15,4-7 5 16,5-5-17-16,6-10 8 16,10-12-8-16,5-14-1 15,9-16-31-15,4-12 10 16,0-3 21-16,17-25 1 15,9-10 0-15,7-4 1 16,0 4-1-16,3 5 0 16,-2 10 5-16,-1 13 5 15,3 10-10-15,-1 0 6 0,6 14 5 16,4 11 6-16,4 8-15 16,6-3 10-16,6-2-11 15,1-3 0-15,2-12 0 16,-1-11-1-16,-7-2-22 15,-5-17-2-15,-13-15 4 16,-10-10 3-16,-9-4 16 16,-13-2 0-16,-6 3 1 15,0 6 1-15,-9 6 18 16,-4 12 28-16,-4 9-10 16,1 7-4-16,-2 5-22 15,-3 5-11-15,0 18-2 16,-2 8 2-16,3 6-1 15,7 2 0-15,3 1 0 0,10-4 1 16,0-7 0-16,6-7 0 16,8-10 0-16,4-9 0 15,2-3-6-15,1-12 6 16,2-11 0-16,-1-10 0 16,-1 0-1-16,-4 1 1 15,-3 3 0-15,-3 8 1 16,-5 6 0-16,1 11 0 15,-4 4-1-15,-3 0-1 16,7 13-4-16,-2 11 5 16,4 6 1-16,4 3-1 15,-1-3 0-15,0-2-44 16,2-6-112-16,6-13-80 0,-2-8-278 16,-2-1-72-16</inkml:trace>
  <inkml:trace contextRef="#ctx0" brushRef="#br0" timeOffset="85468.69">18569 4620 791 0,'0'0'203'16,"0"0"12"-16,0 0-151 15,0 0-48-15,0 0 26 16,0 0 16-16,0 0-16 16,112 104-13-16,-80-87-9 15,-4-5 1-15,-2-10 5 16,-6-2 49-16,-2-12 48 15,-5-10-8-15,-5-6-6 0,-2-2 15 16,-2 0-22-16,-4 6 1 16,0 6 7-16,0 8 1 15,0 10-35-15,0 0-52 16,-4 28-24-16,-3 13 0 16,-3 14 9-16,0 8 7 15,2 3-7-15,8-1-3 16,0-6-6-16,0-11-1 15,4-10-60-15,10-16-81 16,17-22-101-16,0-13-143 16,0-17-548-16</inkml:trace>
  <inkml:trace contextRef="#ctx0" brushRef="#br0" timeOffset="85988.1725">19022 4617 874 0,'0'0'163'15,"0"0"-56"-15,0 0-18 16,0 0-23-16,0 0 5 16,0 0-30-16,-9 93-3 15,31-88-9-15,1-5 20 16,2 0 5-16,6-8-9 16,-4-14-13-16,1-3-1 15,-6-6 4-15,-4 2 4 16,-8 1 30-16,-5 2 47 15,-5 4-5-15,0 7-27 16,-7 9-18-16,-13 6-13 0,0 5-45 16,-8 25-2-16,-4 10 0 15,3 8 2-15,4 5 16 16,10 1-6-16,13-3-17 16,2-7 11-16,15-9-6 15,16-10-5-15,13-11-1 16,4-14 0-16,-1 0-8 15,2-19-16-15,-7-14 2 16,-5-7 7-16,-9-6 8 16,-7-3 5-16,-7 10 2 15,-5 7 0-15,-4 11 33 16,0 12 11-16,-2 9-10 16,4 0-34-16,4 15 8 15,7 16-8-15,8 8 38 0,1 8-4 16,-2 0-10-16,-4-1-3 15,-5-5-20-15,0-4 7 16,-4-8-8-16,-2-7-73 16,1-19-121-16,0-3-301 15,-5-8-481-15</inkml:trace>
  <inkml:trace contextRef="#ctx0" brushRef="#br0" timeOffset="86168.2464">19785 4743 1517 0,'0'0'217'0,"0"0"-106"15,0 0-75-15,0 0-2 0,0 0 0 16,0 0 5-16,95 6-39 16,-35-6-35-16,-12-14-316 15,-6-6-906-15</inkml:trace>
  <inkml:trace contextRef="#ctx0" brushRef="#br0" timeOffset="86599.415">20470 4369 1332 0,'0'0'365'0,"0"0"-257"15,0 0-10-15,0 0-59 16,0 0 38-16,119-35-23 15,-79 38-13-15,-4 13-10 16,-8 4-22-16,-12 4 1 16,-12 5-4-16,-4 0 3 15,-9 2 4-15,-13-2-13 16,-4-4 1-16,0-3 6 16,6-9-7-16,4-3 1 15,8-5 14-15,5-4-3 16,3-1 48-16,0 0 10 15,3 0-27-15,18 3-10 16,9 6 1-16,7 2 0 16,6 8-9-16,1 8 9 0,-1 3-4 15,-6 6 6-15,-6 0 1 16,-14-1 5-16,-10 0-8 16,-7-1 8-16,-15-2 6 15,-23-3 13-15,-32-2-4 16,-32-3-17-16,-31-10-26 15,-13-11-14-15,3-3-10 16,6-17-106-16,43 0-117 16,11-2-344-16</inkml:trace>
  <inkml:trace contextRef="#ctx0" brushRef="#br0" timeOffset="88265.1906">19214 6572 722 0,'0'0'222'16,"0"0"-2"-16,0 0 34 15,0 0-70-15,0 0-38 16,0 0-42-16,-76-30-38 16,60 35-22-16,-5 20-6 15,-4 8 14-15,-3 14 19 16,5 7 1-16,1 6-13 15,10 3-14-15,4 1-10 0,8-2-17 16,0-8-5-16,5-8-11 16,19-9-2-16,7-9 0 15,16-12-44 1,38-16-83-16,-8 0-133 0,-2-2-503 0</inkml:trace>
  <inkml:trace contextRef="#ctx0" brushRef="#br0" timeOffset="88752.792">19569 6526 588 0,'0'0'232'0,"0"0"54"16,0 0 36-1,0 0-60-15,0 0-68 0,0 0-72 16,0 0-49-16,6-4-41 16,12 26-8-16,5 10 42 15,4 11 5-15,3 9-19 16,0 8-8-16,-2 4-5 15,-6 1-9-15,-3 1-4 16,-9-4-17-16,-10-4-7 16,-11-3-2-16,-30-6-15 15,-80 10-117-15,9-12-205 16,-18-13-1061-16</inkml:trace>
  <inkml:trace contextRef="#ctx0" brushRef="#br0" timeOffset="90808.8544">11317 7644 1099 0,'0'0'178'0,"0"0"-121"16,0 0-27-16,0 0 70 16,114-5 3-16,-72 5-12 15,6 7-34-15,7 9 7 16,8 2 0-16,6-1 4 16,22 2-4-16,20-1 8 0,25-4-17 15,11-5-15 1,-4-9-13-16,1 0-4 0,-9 0-5 15,2 0 0 1,1 2 10-16,2 1-4 0,3 1-2 16,-4 0-2-16,5-1 0 15,-3 0 0-15,2 2-5 16,0-4-6-16,2 1 0 16,-8 0-3-16,1 1 7 15,-3-1-12-15,-1 2 6 16,0-4-5-16,-2 0-1 15,-1 2 8-15,-3 1-8 0,-2-3 8 16,-5 1-8-16,-6-1 9 16,-2 0-5-16,-7 0-5 15,0 0 0-15,-2 0-1 16,-5 0 0-16,-2 0 0 16,-4 0 1-16,-14-1 0 15,-12-4 0-15,-13 2 0 16,-2 0 0-16,7 0 1 15,10 1 5-15,6-4 0 16,-4 1-5-16,-6-1-1 16,-5 1 2-16,-5 0-2 15,-6-2 8-15,1 0-1 16,-6 2 1-16,-3 1 3 0,1-1 0 16,-2 2 7-1,2-1 1-15,3 0-1 0,1-2-5 16,1 4 4-16,0-3-7 15,-3 2 0-15,-1 0 4 16,-7 0 7-16,-5-2-8 16,-5 2 15-16,-4-1 10 15,-2 1-2-15,-3-1 1 16,0-1-6-16,-3-1-4 16,-1 2-2-16,2 0 1 15,-5 0-5-15,1-1 0 16,0 2 0-16,0 0-2 15,-1-1-1-15,2 1-4 16,-3 0-2-16,-1 1 1 16,-2-2 0-16,1 4 2 0,-6 0-1 15,-1 0 4-15,0 0 0 16,0 0-5-16,0 0-5 16,0-2-2-16,0 0-6 15,-4-1 0-15,-62-13-63 16,-1-1-212-16,-17-7-346 0</inkml:trace>
  <inkml:trace contextRef="#ctx0" brushRef="#br0" timeOffset="100291.5023">3853 4822 383 0,'0'0'104'0,"0"0"-39"15,0 0 21-15,0 0 18 16,0 0-29-16,0 0-13 15,-35-12-18-15,28 12-21 16,1 0 22-16,-2 0 57 16,0 0 8-16,2-1-5 15,0 1 21-15,1 0 2 16,3 0-9-16,-2 0-34 16,1 0-43-16,3 13-23 0,-4 9 12 15,1 10 22-15,2 6 5 16,1 4-8-16,0-2-17 15,0 0-2-15,0-4-4 16,1-2-5-16,2-2-16 16,1-5 1-16,-1-3 6 15,1-4-13-15,-2-5 0 16,-1-3 0-16,-1-6 0 16,3-3-52-16,-3-1-68 15,0 0-149-15,0-2-395 0</inkml:trace>
  <inkml:trace contextRef="#ctx0" brushRef="#br0" timeOffset="108281.0507">6497 6019 814 0,'0'0'107'0,"0"0"-30"0,0 0 115 16,0 0 4-16,0 0-9 15,-91-65-66-15,65 57-35 16,-6 1 14-16,-2 7-17 15,-3 0-19-15,-3 0-9 16,0 10-24-16,-2 15-3 16,-2 7-12-16,7 13-9 15,-1 8 2-15,9 4 0 16,7 9 0-16,8-3 6 16,6 2-6-16,8-2 10 15,0-4-12-15,17-2-7 16,5-5 10-16,7-6-4 15,3-7-4-15,0-4-2 16,4-4 1-16,0-12 5 16,-2-3 8-16,2-7-13 0,0-8 12 15,-1-1-1-15,3-5 4 16,-1-14-10-16,-3-6 6 16,3-6-3-16,-6-4-8 15,2-5 11-15,-7-1-6 16,-5-3-5-16,-2-1 1 15,-10 1-2-15,-3 1 1 16,-6-1 7-16,0 1-8 16,0 4 0-16,-6 1 0 15,-7 5 6-15,-2 2-6 16,1 6-8-16,-6 2 8 0,4 4-1 16,-2 4 1-16,0 1 9 15,1 6-9-15,-1 0-7 16,0 4-2-16,-1 2 3 15,2 2 6-15,-1 0 6 16,2 0-6-16,-2 6 1 16,-1 8-1-16,1-1-1 15,0 5 1-15,1 3 0 16,0 1-1-16,5 2 0 16,-1 0-5-16,8 2 5 15,-1-1-2-15,4 3-3 16,0-3 0-16,2 0 6 0,0-3-2 15,0-2 1-15,0 0-6 16,2-4 5-16,5 0-4 16,4-2 5-16,-1-1 1 15,0-1 0-15,5-3 0 16,1-2 9-16,4 0-2 16,2-1 21-16,4-2-1 15,-1-2-6-15,3-2 6 16,-1 0-7-16,-4 0-9 15,0 0-1-15,-1 0-10 16,-5 0 1-16,-1 0 7 16,-3 0-8-16,-4 0 8 15,-6 0-8-15,1 0-1 0,-4-2-9 16,0 0-25-16,-4-8-61 16,-8 0-149-16,-11-1-495 0</inkml:trace>
  <inkml:trace contextRef="#ctx0" brushRef="#br0" timeOffset="109018.8282">6795 5389 798 0,'0'0'201'16,"0"0"30"-16,0 0 100 15,0 0-89-15,0 0-53 0,0 0-29 16,-95-41-51-16,71 41-58 16,-7 12-8-16,-1 12 10 15,-1 5-7-15,2 8 1 16,1 3-3-16,7 3-6 16,2 0-9-16,8 1-6 15,7-5-15-15,6-2-8 16,0-5 1-16,2-1-1 15,15-6 6-15,6-5 0 16,3-1 2-16,2-5-7 16,3-5-2-16,-2-1-2 15,0-6-43-15,2 0-52 16,6-2-62-16,-9-2-109 16,-1-9-404-16</inkml:trace>
  <inkml:trace contextRef="#ctx0" brushRef="#br0" timeOffset="109365.6883">6963 5512 101 0,'0'0'1093'0,"0"0"-806"16,0 0 7-16,0 0-33 16,0 0-65-16,0 0-45 0,0 0-49 15,-10-25-38-15,10 25-21 16,-1 0-20-16,1 0-23 16,0 15-2-16,0 7 2 15,0 7 10-15,0 5 7 16,0-1-7-16,0 3-9 15,1 0 5-15,-1-6-6 16,5-1-14-16,-5-5-97 16,0-6-76-16,3-7-168 15,-3-11-696-15</inkml:trace>
  <inkml:trace contextRef="#ctx0" brushRef="#br0" timeOffset="109843.9441">7204 5119 927 0,'0'0'301'0,"0"0"-5"16,0 0-100-16,0 0-73 16,0 0-63-16,0 0-39 15,0 0 15-15,43 64 51 16,-23-26-11-16,6 4-7 15,1 2-5-15,-1 3-9 16,-2 1-5-16,0 0-16 16,-3-1-7-16,-5 3 11 15,-1 0 0-15,-4 0-19 16,-5-4-3-16,-5-5 4 16,-1-1-10-16,0-10 2 15,-5-2-3-15,-9-2-2 16,-8-2-6-16,-7-2 9 0,-12 1-9 15,-11-1-1-15,-61 3-67 16,10-2-119-16,-8-8-376 0</inkml:trace>
  <inkml:trace contextRef="#ctx0" brushRef="#br0" timeOffset="113594.3908">13883 6648 784 0,'0'0'205'0,"0"0"-12"15,0 0 11-15,-127-49-37 16,84 42-33-16,0 3-30 16,-1 2 4-16,3 2-14 15,3 0-26-15,-1 15-15 16,3 9-6-16,-2 12-7 0,3 9 9 16,1 9-12-1,3 6-10-15,7 7 11 0,3 1 5 16,8-1-12-1,5-7-11-15,8-3 3 0,0-6-9 16,13-3 9-16,11-5 0 16,2-4 1-16,8-2 4 15,3-8-7-15,1-4 10 16,4-8-15-16,-1-7-4 16,3-7 0-16,-5-3 0 15,5-3 0-15,-4-15-5 16,3-7 0-16,-2-6-7 15,-2-4 0-15,-3-3 11 16,-4-4-6-16,-9-1-4 16,-3-1 5-16,-8-3-5 0,-5 4-1 15,-5-5 1-15,-2 2 0 16,0-1 0-16,-7 2 1 16,-7 4-1-16,-6 2 0 15,-1 5 0-15,1 6 3 16,-3 2-4-16,-3 6-5 15,2 2 4-15,-3 3-7 16,-1 4 7-16,4 5 0 16,0 4-8-16,0 2 8 15,-2 0 0-15,1 8 1 16,1 11 0-16,3 6-1 16,-2 2-8-16,4 6 3 15,2 3 5-15,3-3-1 16,4 0-4-16,7-4 5 15,1-4-9-15,2 0 4 16,0-5 6-16,9-1-1 16,9-3 1-16,5-1 6 0,9-3 4 15,3-5-8-15,8-3 17 16,2-4-4-16,0 0-4 16,-1 0-11-16,-6-8 7 15,-6 0 1-15,-8 3-7 16,-9 1 5-16,-7 2-6 15,-7 0-11-15,-1-2-41 16,0-12-73-16,-14-2-169 0,-6-8-877 16</inkml:trace>
  <inkml:trace contextRef="#ctx0" brushRef="#br0" timeOffset="114402.3716">14126 5802 677 0,'0'0'262'0,"0"0"-11"16,0 0 31-16,0 0-61 16,0 0-46-16,0 0-21 15,0 0-37-15,-111-42-25 16,82 64-12-16,-1 11 0 16,-4 6 4-16,2 9-8 15,5 4-15-15,7 1-7 16,8 2-14-16,10-3 3 15,2-5-3-15,8-4-20 16,15-7-11-16,7-6 3 16,4-8-12-16,3-7 2 15,7-8-2-15,-3-7-20 16,-1 0-86-16,8-22-106 0,-10-3-345 16,-11-5-1068-16</inkml:trace>
  <inkml:trace contextRef="#ctx0" brushRef="#br0" timeOffset="115016.0259">14516 5856 438 0,'0'0'277'0,"0"0"-50"16,0 0 49-16,0 0 5 15,0 0-76-15,0 0-45 16,0 0-25-16,-27-52-17 15,27 45-26-15,0 0-41 16,9-4-34-16,11 1-7 16,5-2-4-16,8 5-5 15,1 3 0-15,0 4-1 16,0 0 1-16,-4 5-2 16,-8 10 1-16,-6 3-7 15,-7 2-5-15,-7 3 7 0,-2 1 5 16,-2 2 6-16,-18 3 8 15,-6 1 32-15,-8 0 8 16,-3 1-10-16,-2-2-4 16,6-5 3-16,7-4-11 15,5-5 8-15,11-5-13 16,7-5-8-16,3-4-7 16,0 1-3-16,0-2 0 15,17 1-2-15,7 2 15 16,12-1 7-16,2-2-4 15,4 0-10-15,-5 0-6 16,-4 0-7-16,-9 0-2 0,-6 0 1 16,-8 0-1-16,-4 0-5 15,-6 0-69-15,0-8-55 16,0-3-60-16,0-1-380 0</inkml:trace>
  <inkml:trace contextRef="#ctx0" brushRef="#br0" timeOffset="115731.7838">14946 5383 720 0,'0'0'315'16,"0"0"22"-16,0 0-84 16,0 0-81-16,0 0-52 15,0 0-43-15,0 0-41 16,25-4-27-16,-2 23 1 0,4 8 61 16,9 10 7-1,1 6 6-15,-2 3-20 0,-1 4-24 16,-3 2 13-16,-1 0-16 15,-6-2 3-15,-3-5-16 16,-1 0 4-16,-6-3 2 16,-5-2 27-16,-5-1-11 15,-3 0-18-15,-1-1 5 16,0 0-2-16,-11-5 1 16,-3-3 4-16,-6-3-17 15,1-4 2-15,-6-6-2 16,-5-1 2-16,-8-6-4 15,-6-4-7-15,-11-3-10 16,-23-3 0-16,-57-9-109 16,17-5-147-16,-9-4-543 0</inkml:trace>
  <inkml:trace contextRef="#ctx0" brushRef="#br0" timeOffset="130579.727">7765 10150 1104 0,'0'0'245'0,"0"0"-48"15,0 0 7-15,-103-19-74 16,69 24-51-16,0 18-24 0,2 10-4 16,4 4-13-1,9 1-10-15,4 2-22 0,12-4-6 16,3-5 1-16,0-5 9 16,3-7-10-16,15-8 1 15,-2-8 0-15,5-3-1 16,4-8 8-16,2-14 6 15,-2-7-4-15,-1-2 14 16,0-4 7-16,-7 9-11 16,-3 4 16-16,-3 8 2 15,-7 9-8-15,1 5-17 16,0 0-13-16,4 13-22 16,5 12 21-16,3 1 0 15,0 3 2-15,4-4-1 16,-1-2 0-16,-1-8-73 15,10-15-142-15,-4 0-387 0,-4-16-407 16</inkml:trace>
  <inkml:trace contextRef="#ctx0" brushRef="#br0" timeOffset="130789.5579">8131 9719 1167 0,'0'0'291'15,"0"0"-53"-15,0 0-50 16,-90 31-37-16,56 5-19 16,4 7-37-16,7 5-32 0,8 3-14 15,9-1-23 1,6-2-18-16,10-5 3 0,24-7-11 16,46-12-77-16,-4-9-149 15,-3-12-364-15</inkml:trace>
  <inkml:trace contextRef="#ctx0" brushRef="#br0" timeOffset="131066.4917">8336 9833 1152 0,'0'0'213'0,"0"0"52"16,0 0-131-16,0 0-73 15,0 0-40-15,0 0-11 0,0 0-4 16,50 21 17 0,-49 2 45-16,-1 4 15 0,0 6 8 15,-7-4-4-15,-5 3-25 16,7-4-28-16,5-5-10 16,0-3-24-16,21-8 12 15,14-3-6-15,12-9-6 16,31-2-82-16,-11-15-157 15,-10-5-470-15</inkml:trace>
  <inkml:trace contextRef="#ctx0" brushRef="#br0" timeOffset="131308.9508">8829 9491 1343 0,'0'0'262'0,"0"0"-83"15,0 0-56-15,0 0-35 16,130 45 10-16,-90-1-23 16,0 8-19-16,-8 7-11 15,-12 2 14-15,-13 1-29 16,-7-4-14-16,-12-2-8 16,-27-5-8-16,-9-6 0 15,-8-5-30-15,-39 1-78 16,13-9-180-16,3-13-473 0</inkml:trace>
  <inkml:trace contextRef="#ctx0" brushRef="#br0" timeOffset="131664.1336">9705 10504 1123 0,'0'0'135'16,"0"0"-90"-16,0 0-28 16,145-18-17-16,-90 12-103 15,-7-1-251-15</inkml:trace>
  <inkml:trace contextRef="#ctx0" brushRef="#br0" timeOffset="131818.584">9694 10600 770 0,'0'0'362'0,"0"0"-59"16,0 0-70-16,0 0-81 16,0 0-101-16,0 0-28 15,0 0-23-15,131-5-20 16,28-25-179-16,-16 2-155 15,-14-2-286-15</inkml:trace>
  <inkml:trace contextRef="#ctx0" brushRef="#br0" timeOffset="132317.5435">11039 10014 100 0,'0'0'1166'15,"0"0"-855"1,-133-53-36-16,70 43-68 0,-3 10-61 15,6 0-47-15,4 12-42 16,15 11-24-16,11 4-21 16,16 5-12-16,12 2-22 15,2-4 22-15,25 1 0 16,13-6 0-16,10-9-19 16,7-12-6-16,-3-4-4 15,-1-4-10-15,-9-18 32 16,-10-9 7-16,-7-3 6 15,-8 1 11-15,-7 8 60 16,-4 6 18-16,-3 11 17 16,-2 8-51-16,0 17-61 0,7 33 10 15,13 33 17-15,6 35 30 16,-1 14-17 0,-10 1 11-16,-16-15-14 0,-3-29-11 15,-18-24-13 1,-3-24-6-16,-1-15-7 0,-2-2 1 15,-7-5-1-15,-4-8 11 16,4-11-4-16,5-19 5 16,2-38-12-16,13-34-8 15,10-1-17-15,4 9 0 16,13 18 1-16,12 29-3 16,4 5-5-16,6 5-12 15,0 11-31-15,9 14-23 0,3 1-43 16,16 5-78-16,-8 9-345 15,-5-5-595-15</inkml:trace>
  <inkml:trace contextRef="#ctx0" brushRef="#br0" timeOffset="132649.903">12177 9573 1318 0,'0'0'285'0,"0"0"33"16,0 0-39-16,-150-19-123 15,51 73-32-15,-19 39-3 16,2 20-19-16,23 14-5 15,30-4-6-15,29-6-22 16,21-5-24-16,13-4-25 16,30-23-20-16,45-12-12 15,37-23 4-15,15-24-35 16,23-17-65-16,-22-16-14 16,-35-18-88-16,-29-8-302 0</inkml:trace>
  <inkml:trace contextRef="#ctx0" brushRef="#br0" timeOffset="134210.7436">12700 9880 82 0,'0'0'403'15,"0"0"-113"-15,0 0 9 16,0 0 12-16,0 0-55 15,-48-88-60-15,25 73-41 16,-9 5-61-16,-3 1-9 16,-5 8-12-16,-4 1-11 0,-7 4-12 15,1 18-4-15,-3 13-10 16,6 5 11-16,3 8-17 16,12 5-5-16,8 2-3 15,9 2-11-15,11-3 1 16,4-4-2-16,4-3-10 15,21-6 1-15,9-11-1 16,11-5 0-16,5-10 1 16,4-13 8-16,6-2-1 15,1-7-8-15,-2-19 0 16,-5-9-4-16,-6-10-8 16,-11-8 3-16,-10-7-15 15,-14-1 8-15,-11 2 5 0,-2 3-10 16,-15 10 8-16,-12 8-2 15,-1 14 5-15,-4 9 8 16,-1 10 1-16,4 5-1 16,1 0 1-16,3 20 1 15,4 7-6-15,9 6-3 16,8 4 3-16,4 1-4 16,5 0 9-16,20 2 1 15,11-7 0-15,5-2 10 16,5-7-9-16,3-6-1 15,-3-6-65-15,8-12-169 16,-12 0-266-16,-11-19-861 0</inkml:trace>
  <inkml:trace contextRef="#ctx0" brushRef="#br0" timeOffset="135932.049">12931 9166 209 0,'0'0'259'0,"0"0"-31"0,0 0-22 16,0 0 17 0,0 0-29-16,0 0 31 0,0 0-21 15,0-19-29-15,0 18-24 16,0 1-35-16,-1 0-27 15,-2 0-40-15,0 0-28 16,0 14-15-16,-4 7 25 16,1 5 4-16,-1 5-11 15,-1-1-14-15,4 3-2 16,1-4-7-16,-2-1 0 16,3-5 0-16,-3-1-1 15,0-1-54-15,4 3-83 16,0-6-122-16,0-8-383 0</inkml:trace>
  <inkml:trace contextRef="#ctx0" brushRef="#br0" timeOffset="136277.2907">13173 9057 806 0,'0'0'292'15,"0"0"-11"-15,0 0-53 16,0 0-82-16,0 0-64 0,0 0-31 15,0 0 24-15,108 39 30 16,-83-4-16-16,-5 3-32 16,-6 3-21-16,-8 0-16 15,-6 3-20-15,-9 0-9 16,-18 1-5-16,-51 11-121 16,8-11-242-16,-5-12-679 0</inkml:trace>
  <inkml:trace contextRef="#ctx0" brushRef="#br0" timeOffset="136936.1813">12848 9062 316 0,'0'0'200'0,"0"0"-14"15,0 0 9-15,0 0-20 16,0 0 0-16,0 0-23 15,0 0 2-15,-18-22-62 16,7 22-20-16,-6 3 8 16,-3 9 18-16,-7 3-1 0,3 4-7 15,-3 3 2 1,2 0-14-16,3 0-17 0,4 3-11 16,4-3-9-16,6 2-9 15,2-1-9-15,6 4-3 16,0-2-10-16,0 2 14 15,10 0-3-15,7-1 1 16,-3-2-3-16,7-2-1 16,-1 2-7-16,1-3 1 15,-1-2 2-15,1-1-8 16,2-4-5-16,-3-3 0 16,1-3 0-16,1-1 0 0,-1-4-1 15,4-3-57 1,9 0-94-16,-5-7-226 0,-7-8-741 0</inkml:trace>
  <inkml:trace contextRef="#ctx0" brushRef="#br0" timeOffset="140310.3101">13518 10121 201 0,'0'0'187'15,"0"0"-28"-15,0 0-25 16,0 0-18-16,0 0 1 16,0 0-13-16,0 0-10 15,5 0-6-15,-5 0-3 16,0 0-3-16,0 0-16 16,0 0-19-16,0 0-11 15,0 0 57-15,-5 0-16 0,2 5-21 16,-5 0-28-1,1 0 2-15,-1-4-6 16,-1 2-13-16,5-3-3 0,2 0 3 16,-1 0-9-1,3 0 26-15,0 0-20 0,0-8 17 16,0 4-13-16,0 1 1 16,3 3-8-16,1 0-5 15,-1 0 0-15,8 11-15 16,1 3-166-16,3-5-591 0</inkml:trace>
  <inkml:trace contextRef="#ctx0" brushRef="#br0" timeOffset="141007.0363">14096 9827 588 0,'0'0'306'0,"0"0"-27"16,0 0 33-16,0 0-44 16,0 0-30-16,0 0-26 15,0 0-58-15,8-67-73 16,-18 67-29-16,-10 16-24 16,-9 10 35-16,-10 11 19 15,-1 2-27-15,-1 5-22 16,2-2-9-16,5-1-11 15,4 0-13-15,5-6-7 16,5-1 7-16,4-7-31 0,6-4-53 16,1-6-48-1,2-5-82-15,5-9-133 0,1-3-364 16,-2 0-303-16</inkml:trace>
  <inkml:trace contextRef="#ctx0" brushRef="#br0" timeOffset="141254.7293">13787 9805 1023 0,'0'0'278'0,"0"0"-8"16,0 0-92-16,0 0-80 0,0 0-59 15,0 0 73 1,0 0 15-16,90 96-6 0,-61-56-47 15,1 1-18-15,-5-1-26 16,0-3-21-16,0-6-8 16,-5 0-1-16,1-12-71 15,7-8-127-15,-4-6-343 16,-4-5-962-16</inkml:trace>
  <inkml:trace contextRef="#ctx0" brushRef="#br0" timeOffset="141802.1396">14354 9454 854 0,'0'0'328'0,"0"0"16"16,0 0-101-16,0 0-80 16,0 0-67-16,0 0-56 15,0 0 60-15,73 88 11 16,-35-31-17-16,5 7 1 15,6 17-7-15,-1 16-21 16,-9-5-7-16,-9-8-7 16,-12-15 1-16,-10-15-20 15,-7 4-19-15,-1 4-15 16,-13-6 1-16,-24-4-2 0,-16-4 1 16,-10-3-7-16,-24-2-66 15,-37-10-78-15,18-9-130 16,7-18-582-16</inkml:trace>
  <inkml:trace contextRef="#ctx0" brushRef="#br0" timeOffset="144214.4204">10111 11210 696 0,'0'0'394'0,"0"0"-91"15,0 0-37-15,0 0-69 16,0 0-86-16,0 0-50 16,0 0-34-16,27 0-26 15,12 0 14-15,9-1-4 16,6-1-9-16,-2 1-2 15,-4 1-136-15,3 0-141 16,-16 0-256-16,-11-2-197 0</inkml:trace>
  <inkml:trace contextRef="#ctx0" brushRef="#br0" timeOffset="144393.2688">10124 11346 1126 0,'0'0'266'0,"0"0"-49"16,0 0-42-16,0 0-76 16,0 0-34-16,0 0-37 15,156-11-28-15,-29-6-65 16,-14 6-191-16,-7-4-527 0</inkml:trace>
  <inkml:trace contextRef="#ctx0" brushRef="#br0" timeOffset="145167.9995">11885 11162 836 0,'0'0'270'0,"0"0"19"16,0 0-18-16,0 0-56 16,-45-85-35-16,17 76-71 15,-8 6-54-15,-9 3-17 16,-4 4-8-16,-6 18 1 16,0 8-3-16,9 3-1 15,10 3-14-15,9 0-11 16,13-6-2-16,14 0-11 15,0-8 10-15,20-4 1 0,12-9-2 16,8-7-13-16,4-2-5 16,0-10-17-16,-4-14 13 15,-6-5 8-15,-9-3 16 16,-5-3 0-16,-9 4 1 16,-5 5 20-16,-1 8 34 15,-3 7 23-15,-2 11-6 16,0 0-40-16,0 22-32 15,0 16 12-15,0 18 43 16,0 10-4-16,5 7-2 16,3 5-15-16,-6-2-11 15,-2 0-1-15,0-1 6 16,-2-5-20-16,-18-8-2 16,-1-10 3-16,-4-13-9 0,0-11 1 15,-7-16 9-15,-1-12 5 16,0-11-7-16,-1-25 2 15,9-12 0-15,4-8-10 16,12-1-9-16,9 10 3 16,0 9-8-16,14 9 1 15,11 9-11-15,4 11-6 16,1 3 2-16,4 6-42 16,-4 3-42-16,16 17-77 15,-9 1-130-15,-3-7-502 0</inkml:trace>
  <inkml:trace contextRef="#ctx0" brushRef="#br0" timeOffset="145632.0109">12720 10862 1272 0,'0'0'331'0,"0"0"-67"16,-91 7-28-16,24 37-65 16,-14 35-23-16,-4 37-1 15,7 13-44-15,24-3-4 16,26-10-20-16,22-15-26 15,6-2-35-15,31 1-17 16,9-25-1-16,5-16 0 0,4-24-40 16,13-16-43-1,2-9-54-15,44-23-68 0,-10-15-184 16,-27-18-544-16</inkml:trace>
  <inkml:trace contextRef="#ctx0" brushRef="#br0" timeOffset="146142.8832">13138 11106 1435 0,'0'0'335'0,"0"0"-28"15,0 0-100-15,-127-4-83 16,77 33-22-16,-4 16-14 16,-8 21-10-16,-1 26-13 15,8 16-13-15,12 6-7 0,20-19-16 16,19-24-6-16,4-24-15 15,12-9-8-15,16 1-1 16,9-3 0-16,15-7 0 16,8-15 0-16,5-14-12 15,3-21-7-15,0-22-26 16,-2-25-15-16,-7-28 7 16,-21-20 12-16,-14 10 15 15,-20 22 20-15,-4 30 0 16,-10 19 7-16,-15-3 17 15,-3 6 15-15,-7 1 14 16,-5 9-15-16,1 15-2 16,-2 7-6-16,0 2 3 15,-1 19-11-15,5 14-5 16,5 3 11-16,10 7-7 0,8 2-1 16,12 0-6-16,2 0 1 15,16-6-2-15,14-3-6 16,8-5 1-16,9-6 7 15,3-8-1-15,0-6-5 16,-3-9 5-16,-3-4 1 16,-9 0-8-16,-9-11-18 15,-7-8-34-15,-7-5-48 16,-12-16-68-16,-21 5-109 16,-3-2-459-16</inkml:trace>
  <inkml:trace contextRef="#ctx0" brushRef="#br0" timeOffset="146518.389">13438 10586 1139 0,'0'0'335'16,"0"0"-53"-1,0 0-10-15,0 0-82 0,0 0-68 16,0 0-47-16,-104 31-11 15,82 6-1-15,8 6-20 16,5 2-18-16,5 0-6 16,4-4-18-16,1-4 1 15,18-3-2-15,2-9-43 16,23-7-116-16,-6-9-116 16,-6-9-298-16</inkml:trace>
  <inkml:trace contextRef="#ctx0" brushRef="#br0" timeOffset="146706.371">13522 10727 751 0,'0'0'770'15,"0"0"-526"-15,0 0-82 16,0 0-43-16,0 0 21 16,0 0-43-16,-18 114-30 15,18-78-30-15,0-3-17 16,0-3-6-16,0-3-14 15,7 1-53-15,-2-8-205 16,-3-10-463-16</inkml:trace>
  <inkml:trace contextRef="#ctx0" brushRef="#br0" timeOffset="146977.5208">13602 10480 160 0,'0'0'1174'16,"0"0"-957"-16,0 0-20 16,0 0-45-16,0 0-20 15,103 14-50-15,-76 24 11 16,-3 5-12-16,0 10-2 16,-3 2-27-16,-11-3-12 15,-4-4-30-15,-6-6-3 16,0-5-6-16,-16-5 4 15,-8-5-5-15,-2-3-9 16,-4-5-56-16,-20-2-65 0,9-6-140 16,3-7-423-16</inkml:trace>
  <inkml:trace contextRef="#ctx0" brushRef="#br0" timeOffset="147869.5994">14410 11618 325 0,'0'0'1005'0,"0"0"-763"15,0 0-13-15,0 0-85 16,0 0-71-16,0 0-38 16,0 0-35-16,0 0-50 15,0 0-128-15,4 0-350 0</inkml:trace>
  <inkml:trace contextRef="#ctx0" brushRef="#br0" timeOffset="148682.4698">15531 11351 694 0,'0'0'267'0,"0"0"-1"15,0 0 7-15,0 0-77 16,0 0-41-16,-95-56-35 0,64 54-40 15,-3 2-7 1,0 0-6-16,-3 10-12 0,1 5-5 16,0 7-5-16,6 1-17 15,3 1-9-15,6-1-10 16,6-1-8-16,9 0-1 16,1-4 0-16,5-4-1 15,0-2 0-15,0-2-5 16,8-4-26-16,3-4-1 15,2-2 8-15,0 0 4 16,4 0 11-16,-2-14 5 16,2-2 5-16,-3-6 0 0,-1 0 7 15,-5-1-6-15,-2 0-1 16,1 5 0-16,-6 3 11 16,-1 8 31-16,0 0 1 15,0 7 6-15,0 0-6 16,0 0-20-16,0 0-23 15,0 16-5-15,-3 12 5 16,-3 10 24-16,1 3-3 16,5 1-2-16,0 2-3 15,0-5-5-15,5-3-11 16,9-5 1-16,1-6 1 16,1-9-2-16,2-5-19 15,5-10-39-15,13-7-50 16,-5-16-154-16,-4-4-461 0</inkml:trace>
  <inkml:trace contextRef="#ctx0" brushRef="#br0" timeOffset="149043.6771">15601 10872 1309 0,'0'0'313'16,"0"0"12"-16,0 0-96 15,0 0-86-15,0 0-61 16,0 0-54-16,0 0-2 16,0 52 29-16,0-19-31 15,0 0-13-15,0-3-10 16,0-1-1-16,2-3-5 16,7-7-111-16,7-5-146 15,-2-8-412-15,-1-6-660 0</inkml:trace>
  <inkml:trace contextRef="#ctx0" brushRef="#br0" timeOffset="149243.0719">15809 10809 1418 0,'0'0'229'0,"0"0"-116"15,0 0 19-15,0 0 17 16,64 83-25-16,-44-43-47 15,-7 4-36-15,-11-1-7 16,-2 0-24-16,-5-3-10 16,-19-4-49-16,-31 0-143 15,6-11-166-15,-3-10-547 0</inkml:trace>
  <inkml:trace contextRef="#ctx0" brushRef="#br0" timeOffset="149509.2303">15269 10740 1234 0,'0'0'281'16,"0"0"-17"-16,0 0-31 15,-102 90-54-15,77-46-45 16,5 8-31-16,9 3-17 15,11 0-22-15,0 0-14 16,24 2-24-16,14-6-11 0,12-5-15 16,28-3 0-16,28-15-67 15,31-20-153-15,-19-8-344 16,-22-6-1034-16</inkml:trace>
  <inkml:trace contextRef="#ctx0" brushRef="#br0" timeOffset="149850.8014">16232 10718 1326 0,'0'0'365'0,"0"0"-87"16,0 0-124-16,0 0-88 15,0 0 59-15,45 144 11 16,-6-43-19-16,8 30-15 16,0 14-2-16,-13-5-23 15,-24-3-22-15,-10-20-35 16,-42-1-13-16,-34-2-7 15,-31-10-1-15,-37-12-25 0,-33-16-74 16,-29-23-116 0,35-20-156-16,13-18-906 0</inkml:trace>
  <inkml:trace contextRef="#ctx0" brushRef="#br0" timeOffset="153516.5931">15205 11487 515 0,'0'0'181'0,"0"0"50"0,0 0-13 16,0 0-34-16,0 0-20 16,0 0-6-16,-56-46-13 15,45 41-24-15,-3 3-19 16,0 2-13-16,-2 0-24 15,-2 0-15-15,-3 7-18 16,2 7-5-16,-1 6 3 16,0 2-13-16,7 2 1 15,1 1-7-15,2 1-4 16,7-2-1-16,3 0-5 16,0-3 0-16,2-2 1 15,11-4-2-15,1-5 0 16,1-1-11-16,2-8 0 0,-1-1 2 15,-1 0-15 1,5-13 24-16,1-7-6 0,-1-5 6 16,1-6-1-16,-3 6 0 15,-5 2-4-15,-5 6 5 16,-5 9 0-16,0 2 1 16,-3 6 9-16,0 0-10 15,0 6-10-15,0 13 10 16,-3 4 28-16,0 4 5 15,-1 2-17-15,3-3-4 16,1-4 0-16,0-4-11 16,0-6 0-16,3-4 5 15,11-3-6-15,3-5-32 16,29-2-46-16,-1-13-122 16,-3-5-371-16</inkml:trace>
  <inkml:trace contextRef="#ctx0" brushRef="#br0" timeOffset="155512.4833">19674 9520 927 0,'0'0'231'16,"0"0"-22"-16,0 0 66 15,-93-20-72-15,57 20-67 16,-3 10-26-16,1 14-25 16,0 8-8-16,2 5-12 0,8 1-13 15,4 3-22 1,10-4-8-16,8-4-13 0,6-4-8 16,0-5 8-16,15-5-8 15,7-8-1-15,6-5-7 16,4-6-1-16,1 0-18 15,4-14 0-15,-6-8 0 16,-1-9 6-16,-5-3 13 16,-6-2 7-16,-2 0-2 15,-7 2 4-15,-3 8-2 16,-2 10 7-16,-5 7 16 16,1 6 12-16,-1 3-18 15,2 7-17-15,2 19 0 16,4 11 21-16,3 9 47 15,-1 8-16-15,5-4-19 0,1-2-2 16,2-6-9 0,3-9-13-16,2-8-8 0,2-10-1 15,7-12-79-15,13-16-108 16,-8-18-196-16,-3-10-1169 0</inkml:trace>
  <inkml:trace contextRef="#ctx0" brushRef="#br0" timeOffset="156061.9981">20062 8944 872 0,'0'0'255'15,"0"0"103"1,0 0-36-16,0 0-50 0,0 0-105 15,0 0-74-15,-109-14-52 16,68 50 20-16,1 7 4 16,7 6-24-16,5 7-3 15,13 2-26-15,10-1-3 16,5-3-9-16,7-1 0 16,16-6-9-16,16-9 8 0,6-8-58 15,6-11-105-15,25-19-91 16,-12-17-329-16,-12-14-783 0</inkml:trace>
  <inkml:trace contextRef="#ctx0" brushRef="#br0" timeOffset="156461.8942">20118 8973 1211 0,'0'0'239'0,"0"0"-55"16,0 0-38-16,0 0-76 15,0 0-36-15,0 0-13 16,0 0-20-16,114 17 12 0,-93 5-12 16,-11 3-1-1,-9 0 14-15,-1 2 7 0,0-1-20 16,-15-5 21-16,-4-2 9 16,3-9-4-16,3-6 13 15,4-4 57-15,4 0 7 16,5 0-41-16,0 0-23 15,0-4-1-15,12 1-17 16,7 1-7-16,3 2-14 16,2 0-1-16,1 2-8 15,-1 10 7-15,-5 5-7 16,-6-1 8-16,-2 4-9 16,-10-1 8-16,-1 1 0 0,-8-1 1 15,-18-2 0 1,-6-4-21-16,-5-3-6 0,-3-8-62 15,-4-6-73 1,10-17-141-16,9-5-487 0</inkml:trace>
  <inkml:trace contextRef="#ctx0" brushRef="#br0" timeOffset="156737.0198">20397 8735 1536 0,'0'0'301'0,"0"0"-122"0,0 0-89 15,0 0 6-15,115 70 0 16,-67-23-17-16,-1 9 1 16,-3 7 5-16,-5-2-24 15,-12 5-23-15,-13-1 1 16,-14-2-21-16,0-4-17 15,-22-5 1-15,-15-2 8 16,-12-10-10-16,-26 1-18 16,-32-9-61-16,11-11-131 15,13-17-465-15</inkml:trace>
  <inkml:trace contextRef="#ctx0" brushRef="#br0" timeOffset="158029.5634">21172 9650 1058 0,'0'0'336'0,"0"0"-79"0,0 0-67 16,0 0-82-16,0 0-52 16,0 0-40-16,0 0-15 15,57-4-1-15,-16 1-30 16,2 0-75-16,14 1-144 16,-9 1-102-16,-17 1-227 0</inkml:trace>
  <inkml:trace contextRef="#ctx0" brushRef="#br0" timeOffset="158197.8414">21218 9707 863 0,'0'0'261'16,"0"0"12"-16,0 0-108 16,0 0-80-16,0 0-15 15,0 0-49-15,0 0-21 16,138-14-100-16,-28-4-175 0,-14 2-284 15,-6 0-112-15</inkml:trace>
  <inkml:trace contextRef="#ctx0" brushRef="#br0" timeOffset="158840.2678">22522 9330 818 0,'0'0'206'0,"0"0"23"16,0 0 60-16,0 0-43 15,0 0-86-15,-95-67-37 16,51 67-41-16,-2 0-13 16,-1 7-12-16,2 9-6 15,10 4-12-15,8 1-21 16,11-2-17-16,10 0-1 16,6-1-12-16,0-2 1 0,16-2 10 15,12-5 1-15,5-4-19 16,7-5-6-16,-1 0-12 15,-2-11 6-15,-8-9-2 16,-3 1 33-16,-8 0 0 16,-8 0 6-16,-4 8 40 15,-5 3 29-15,-1 5 7 16,0 3-32-16,3 6-39 16,-2 23-1-16,5 18-7 15,3 16 45-15,6 8 5 16,2 4-8-16,4 1-6 15,-4 0 11-15,-2-6-21 16,-6-1-4-16,-7-7-18 16,-2-6-1-16,-13-8 0 15,-11-10-5-15,-9-10 1 0,-5-13 5 16,2-14 13-16,-1-1-11 16,0-26-2-16,6-15-7 15,7-6-13-15,12 0-8 16,12-2-18-16,0 6-16 15,32 3-25-15,50-12-79 16,-3 11-98-16,0 3-461 0</inkml:trace>
  <inkml:trace contextRef="#ctx0" brushRef="#br0" timeOffset="161018.947">23378 8713 1088 0,'0'0'346'0,"0"0"-65"16,0 0-28-16,-120 42-105 16,38 45-18-16,-20 43 12 15,7 23-13-15,17 7-18 16,34-14-18-16,29-22-14 15,15-5-28-15,15-16-21 16,21-18-7-16,6-21-15 16,3-23-8-16,5-8 0 15,13-6-28-15,6-8-72 16,30-19-101-16,-21-3-118 16,-15-23-504-16</inkml:trace>
  <inkml:trace contextRef="#ctx0" brushRef="#br0" timeOffset="161752.4526">23844 9177 758 0,'0'0'199'16,"0"0"24"-16,0 0 53 15,0 0-29-15,-41-98-54 16,18 79-13-16,-2 5-43 0,-7 5-38 16,-3 9-17-16,-10 0-11 15,-3 11-12-15,-4 17-4 16,1 10-6-16,5 10-13 15,4 11 1-15,14 8-11 16,9 3-1-16,11 4-5 16,8-2-6-16,5-8-6 15,17-8-1-15,7-8 1 16,7-10-8-16,2-8 0 16,2-9 8-16,-4-9-8 15,4-12-1-15,-2 0 0 16,3-19 1-16,-1-15 0 0,-3-10-1 15,-5-10-8 1,-4-7 8-16,-12-9 0 0,-5 0-12 16,-10 2 4-1,-1 10 0-15,0 8 8 0,-13 10 1 16,-2 9 1-16,-3 9-1 16,3 8-1-16,0 4-6 15,-2 7 7-15,-4 3 1 16,-2 0-1-16,-2 18 0 15,-9 8 0-15,7 5-5 16,-1 4 5-16,11 3 1 16,4-2-1-16,6 1-1 15,7-3 0-15,0-4 0 0,2 0 1 16,17-4 1-16,4-5 8 16,4-5 10-16,7-5-2 15,6-5 10-15,0-6 10 16,4 0-12-16,-5-2-14 15,-4-7-4-15,-7-2-6 16,-8 1 1-16,-7 3-2 16,-6-1-29-16,-4 2-56 15,-3-11-97-15,-17 0-158 16,1-3-897-16</inkml:trace>
  <inkml:trace contextRef="#ctx0" brushRef="#br0" timeOffset="165027.5784">23805 8404 497 0,'0'0'208'0,"0"0"52"15,0 0 6-15,0 0-92 16,0 0-58-16,0 0-43 15,0 0-25-15,58-39-22 16,-40 39-1-16,2 0-3 16,-3 9-5-16,0 7 6 15,-5 3 2-15,-6 6 5 16,-3 1 0-16,-3 3 23 0,-3-1-12 16,-14 0 13-1,-4-2-1-15,-3 1-5 0,-1-5-8 16,3-3-18-16,5-4-6 15,4-3-5-15,10-4-5 16,1-4-6-16,2-1-6 16,0 0-5-16,14 0 11 15,10 0 14-15,11-2-14 16,11-1-21-16,21 0-136 16,-12-8-150-16,-8-6-434 0</inkml:trace>
  <inkml:trace contextRef="#ctx0" brushRef="#br0" timeOffset="165253.0923">24139 8418 1119 0,'0'0'256'0,"0"0"-99"15,0 0-99-15,0 0-27 16,0 0 37-16,0 0 7 15,62 114-20-15,-50-75-24 16,-7 2-16-16,-5-1-15 16,-6-5 0-16,-17-1-17 15,-28-4-118-15,3-8-157 16,2-10-276-16</inkml:trace>
  <inkml:trace contextRef="#ctx0" brushRef="#br0" timeOffset="165545.2721">23764 8291 781 0,'0'0'174'0,"0"0"22"16,0 0 68-16,0 0-66 15,0 0-70-15,-95 23 5 16,69 17-14-16,2 8-8 0,1 6-9 16,9 6-20-1,6 3-6-15,8-2-21 0,0 1-12 16,7-6-30-16,18-3-13 16,12-3-18-16,55 3 1 15,-8-13-173-15,-1-13-363 0</inkml:trace>
  <inkml:trace contextRef="#ctx0" brushRef="#br0" timeOffset="166613.528">24345 9450 768 0,'0'0'244'15,"0"0"-86"-15,0 0-41 0,0 0-34 16,0 0-15-16,0 0-14 16,0 0 0-16,0 1 24 15,0-1 5-15,0 0-20 16,0 0-9-16,0 0 2 16,0 0 8-16,0-3-11 15,0-5-29-15,0 0-9 16,0 0 1-16,0 0-5 15,5 2-11-15,0 6 0 16,-2-2-28-16,0 2-61 16,8 0-132-16,0 0-270 15,2 0-328-15</inkml:trace>
  <inkml:trace contextRef="#ctx0" brushRef="#br0" timeOffset="167181.1304">25001 9111 914 0,'0'0'244'0,"0"0"53"0,0 0-47 16,0 0-58-16,0 0-40 15,0 0-55-15,-90-60-36 16,60 60-10-16,-6 4-5 16,0 11-13-16,1 10-8 15,5 2-12-15,5 3-7 16,8 3-6-16,5 0-6 15,11-2 5-15,1 0-9 16,0-3-5-16,13-8 15 16,11-6-27-16,8-6-8 15,2-8-21-15,2 0 1 16,-2-11 2-16,-1-9 15 16,-10-4 32-16,-1-5 6 0,-11-2 6 15,-1 3 0-15,-6 2 3 16,-1 7 13-16,-3 6 38 15,0 7 15-15,0 3-12 16,0 3-34-16,0 0-20 16,0 3-9-16,0 16-10 15,0 4 10-15,3 8 1 16,2 2-1-16,3-2 6 16,0-3-12-16,1-6 5 15,-1-8-32-15,15-12-110 16,-5-2-154-16,-2-7-431 0</inkml:trace>
  <inkml:trace contextRef="#ctx0" brushRef="#br0" timeOffset="167577.4133">25124 8470 624 0,'0'0'166'16,"0"0"58"-16,0 0-75 0,0 0-18 16,0 0-36-1,0 0-32-15,0 0-8 0,78-14-10 16,-66 14 13-1,-2 9-11-15,-3 5-20 0,-5 7 20 16,-2 2 20-16,0 6 46 16,-13 4-13-16,-6-1-18 15,0-2-12-15,2 1-6 16,5-7-27-16,5-2-19 16,3-5-9-16,4-4-9 15,0-4 0-15,11-2 8 16,12-5-2-16,9-2-6 15,27-9-99-15,-9-7-148 16,-4-7-418-16</inkml:trace>
  <inkml:trace contextRef="#ctx0" brushRef="#br0" timeOffset="167818.77">25448 8414 841 0,'0'0'360'16,"0"0"-209"-16,0 0-48 16,0 0 13-16,0 0 9 15,0 0-15-15,0 0-28 16,96 108-24-16,-87-73-21 16,-9 1-37-16,0 1 6 15,-20-3-12-15,-6-4 6 0,-8-3-79 16,-18-9-133-16,11-6-182 15,6-8-467-15</inkml:trace>
  <inkml:trace contextRef="#ctx0" brushRef="#br0" timeOffset="168078.2073">25020 8297 1061 0,'0'0'303'16,"0"0"-29"-16,0 0-80 15,-91 24-54-15,59 7-23 0,3 13-20 16,4 7-31-16,9 6-5 16,9 6-21-16,7 1-31 15,13-1-9-15,26 1-9 16,36 7 8-16,55-8-166 15,-13-17-190-15,-3-18-826 0</inkml:trace>
  <inkml:trace contextRef="#ctx0" brushRef="#br0" timeOffset="168765.2055">25611 8436 606 0,'0'0'263'16,"0"0"-42"-16,0 0-24 15,0 0-77-15,0 0 14 16,0 0 6-16,0 0-15 0,88 127 5 16,-62-40 14-16,-3 32-1 15,-2 20-40-15,-8 1 1 16,-8 6 15-16,-5-7-64 16,0-3-10-16,-19-6-23 15,-9-12 6-15,-5-14-10 16,-1-21 0-16,0-20-9 15,3-13-1-15,-12-12-7 16,-23 10 0-16,-36 5 8 16,-42 2-3-16,-32-15 5 15,-24-21-11-15,-26-16-34 16,-19-6-121-16,51-16-216 0,17-7-1221 0</inkml:trace>
  <inkml:trace contextRef="#ctx0" brushRef="#br0" timeOffset="178433.2904">1259 14649 1230 0,'0'0'308'0,"0"0"-63"0,0 0-46 16,0 0-101-16,-93 48-38 16,64-12 2-16,6 3-26 15,2 6-13-15,5-2-15 16,-2 0-8-16,5-1 6 16,-1-6-6-16,1-1-10 15,3-6-91-15,-12-1-101 16,4-8-147-16,1-8-320 0</inkml:trace>
  <inkml:trace contextRef="#ctx0" brushRef="#br0" timeOffset="178632.1201">812 14905 1217 0,'0'0'254'15,"0"0"-108"-15,0 0-61 16,0 0 10-16,0 0 47 15,110 51-25-15,-63-24-61 16,3 3-22-16,-2 1-18 16,1-2 2-16,4-4-18 15,8-6-108-15,-11-6-243 0,-11-10-481 0</inkml:trace>
  <inkml:trace contextRef="#ctx0" brushRef="#br0" timeOffset="179228.7126">1319 14069 1092 0,'0'0'232'0,"0"0"-48"0,-97-21 45 16,42 21-67-16,-9 2-43 15,-6 23-25-15,-7 16-6 16,-16 30-17-16,-12 37-6 16,-3 33-8-16,15 11-4 15,29-4 9-15,28-17-4 16,33-10-4-16,3-3-8 15,26-3-15-15,14-4-14 16,10-12-4-16,18-7-11 16,-7-20 4-16,-2-16 6 15,-5-15 7-15,-2-11 3 16,27 1 1-16,-1-9 5 16,13-6 7-16,1-16-1 0,-13-10 29 15,5-30-29-15,-4-13-16 16,-2-24-4-16,-6-25-13 15,-14-18 7-15,-14-6-6 16,-24 2-2-16,-12 10 0 16,-8 6-9-16,-4 6-3 15,-17 5 3-15,-9 4 2 16,-5 7-4-16,1 15 11 16,0 15 0-16,1 16 0 15,-2 11-8-15,-9 4-27 16,-9 1-10-16,-6 5 24 15,4 12-28-15,0 7-30 16,6 12-60-16,-2 37-78 16,14-2-155-16,6 0-723 0</inkml:trace>
  <inkml:trace contextRef="#ctx0" brushRef="#br0" timeOffset="185930.7592">5582 13740 426 0,'0'0'156'0,"0"0"-38"0,0 0 77 16,0 0-10-16,0 0-4 15,0 0-29-15,0-24-16 16,0 24-33-16,0 0-42 16,0 0-27-16,0 18-24 15,0 16 0-15,0 12 75 16,3 15 4-16,8 22 6 16,6 22-2-16,7 30-12 15,4 14 14-15,-2-6-35 16,-1-9-9-16,0-14-26 0,-3-8 18 15,1 7 0 1,-7 3-7-16,0-10 13 0,-2 2-25 16,-2-1-3-16,-2-7 1 15,0-2-11-15,-2-16-11 16,-2-26 25-16,0-10-23 16,2-2 13-16,-1 13-2 15,2 21 2-15,6 23 9 16,-2 18-17-16,-5-13-1 15,-2-23 0-15,-5 0 6 16,-1-4-11-16,1 17 0 16,-1 14 0-16,0-24 0 15,0-26 0-15,0-14 0 16,0-10 6-16,-1 26-7 16,-3 23 2-16,1 4 7 0,-2-10-8 15,-1-10 5-15,0-18 2 16,4 12-4-16,-5 8-4 15,1-4 0-15,-1 2 1 16,-3-3 0-16,3-2-1 16,-4-4 1-16,0-11 0 15,2-11 0-15,1-10 0 16,3-11-1-16,2-12-12 16,-1-6-16-16,4-5-41 15,-1-8-29-15,1-71-78 16,0 4-93-16,0-20-336 0</inkml:trace>
  <inkml:trace contextRef="#ctx0" brushRef="#br0" timeOffset="186531.8778">6138 13588 725 0,'0'0'560'0,"0"0"-305"15,0 0 25-15,0 0-34 16,-37-91-66-16,35 84-42 15,2 7-45-15,0 0-54 16,0 15-39-16,0 20-9 16,11 13 9-16,4 14 11 15,0 4-1-15,-1 3-9 16,-1 0-1-16,-2-3-74 16,9 1-163-16,-3-16-421 15,0-20-666-15</inkml:trace>
  <inkml:trace contextRef="#ctx0" brushRef="#br0" timeOffset="186707.195">6406 13736 1288 0,'0'0'285'16,"0"0"-34"-16,0 0-108 16,0 0-90-16,0 0-42 15,0 0 19-15,0 0-8 16,50 111-12-16,-37-78-10 15,1 4-19-15,-5-11-179 16,-3-8-419-16</inkml:trace>
  <inkml:trace contextRef="#ctx0" brushRef="#br0" timeOffset="186999.5156">6430 13385 1096 0,'0'0'194'15,"0"0"15"-15,0 0-10 16,0 0-110-16,0 0-39 16,0 0-3-16,0 0-15 15,-37 109-10-15,51-87-22 16,7-7-7-16,0-9-21 16,0-6 28-16,1-2 1 0,-5-15 31 15,-6-7-5 1,-4-2-15-16,-7 1-12 0,0 2-24 15,-12 8-5-15,-9 7 11 16,-4 8-1-16,1 4-38 16,3 22-22-16,8 24-72 15,8-3-147-15,5-6-267 0</inkml:trace>
  <inkml:trace contextRef="#ctx0" brushRef="#br0" timeOffset="187349.9339">6687 13647 1079 0,'0'0'257'0,"0"0"-169"16,0 0-47-16,0 0 78 0,0 0-19 16,28 91-34-16,-19-58-28 15,-2-3-9-15,-3-3-8 16,-4-4-8-16,0-8-3 15,0-5-1-15,0-10 6 16,0 0 87-16,0-15 20 16,-1-18-87-16,1-6-5 15,0-7-8-15,0 3 9 16,8 6-21-16,10 13-1 16,1 10 0-16,5 14 10 15,4 0-19-15,1 14-12 16,-1 14 12-16,-3 1 14 0,-1 6-13 15,-8 1-1 1,-1-2-12-16,4 0-129 0,-3-8-103 16,1-12-400-16</inkml:trace>
  <inkml:trace contextRef="#ctx0" brushRef="#br0" timeOffset="187705.9739">7070 13569 1126 0,'0'0'276'0,"0"0"-36"15,0 0-122-15,0 0-78 16,0 0-14-16,0 0 49 0,0 0-20 16,87 32-55-16,-59-27 6 15,-5-5-6-15,-4 0 18 16,0-8 4-16,-7-8 5 15,-5 0 0-15,-7-3 2 16,0 3 1-16,-6 1-14 16,-14 4 22-16,-5 7-21 15,-4 4 12-15,-5 1-11 16,-1 18-6-16,7 7 5 16,1 5-5-16,13 2-6 15,8 4-6-15,6-2-9 16,13 0-9-16,21-7-6 15,42-12-75-15,-8-7-118 16,-1-9-528-16</inkml:trace>
  <inkml:trace contextRef="#ctx0" brushRef="#br0" timeOffset="188251.1941">7491 13524 912 0,'0'0'260'15,"0"0"62"-15,0 0-52 16,0 0-86-16,0 0-83 15,0 0-33-15,-110 41-5 16,89-9-8-16,4 3-20 16,7 2-13-16,8-2-12 15,2-3-10-15,4-6-9 16,14-7-24-16,6-11-12 0,5-8-73 16,3-2 0-1,-5-20 38-15,-1-9 24 0,-6-7 45 16,-6-3 10-16,-7 0 2 15,-7 6 23-15,0 7 70 16,0 11 14-16,0 7 29 16,-7 10-30-16,-3 0-32 15,0 10-48-15,-2 15-17 16,-1 3-1-16,9 2-3 16,4 1-6-16,8-6-8 15,18-7-8-15,9-7 6 16,12-9 10-16,3-2 7 15,0-15 14-15,-4-11-21 16,-8-5-41-16,-18-6-9 16,-10-1 13-16,-6 2 1 0,-4 6 13 15,0 4 23-15,-6 9 6 16,2 5 4-16,4 6-10 16,0 6-9-16,0 0-12 15,13 6-3-15,6 13 24 16,4 6 1-16,4 4 14 15,-2 2 21-15,-2 0 6 16,1-1-21-16,0-2-11 16,5-3-10-16,1-4-8 15,29-8-99-15,-10-5-226 16,-2-8-1008-16</inkml:trace>
  <inkml:trace contextRef="#ctx0" brushRef="#br0" timeOffset="189077.8228">8559 13451 932 0,'0'0'353'16,"0"0"-149"-16,0 0-46 15,0 0-10-15,0 0-73 16,0 0-66-16,0 0-9 15,-3 0-8-15,11 0 0 16,3 0 8-16,2 0 11 16,2-8 42-16,4-5-15 15,-5-3-7-15,-5-1-7 16,-6-4-10-16,-3 1 2 0,0 5-1 16,-16 2 35-16,-2 6 21 15,-3 4-11-15,-3 3-17 16,-3 3-18-16,-3 16 0 15,5 7-1-15,2 8-11 16,9 7-7-16,9 1-6 16,5 1-11-16,13 0 5 15,21-6-17-15,14-11 6 16,13-14-30-16,8-9-74 16,-1-3-143-16,5-22-139 15,-18-6-110-15,-7-6 239 16,-18-3 112-16,-9-3 162 0,-9 0 162 15,-11 5 79 1,-1 5 80-16,0 9 19 0,-13 8-86 16,0 7-57-1,-5 5-79-15,1 1-54 0,-2 3-36 16,4 16-19-16,2 4-8 16,5 6-1-16,5 2 0 15,3-2-8-15,0-1-4 16,16-6-5-16,3-6-10 15,8-10-41-15,-5-6-19 0,0 0 19 16,-4-17 34 0,-8-7 34-16,-6-2 12 0,-4-4 39 15,0 5 35-15,0 4 28 16,-7 7 15-16,3 9-12 16,-3 5-52-16,5 10-53 15,1 22-12-15,1 14 0 16,0 13 8-16,0 8 3 15,2 5 3 1,4 4 8-16,-4-5-5 0,-2-3-9 16,0-14 0-16,0-14-8 15,0-16 0-15,0-12 1 16,-3-12 6-16,-4 0 14 16,-4-23-14-16,-3-10-7 15,1-8-24-15,3-7-28 0,6-2-46 16,4 1-43-16,7-22-66 15,13 15-170-15,-1 6-724 16</inkml:trace>
  <inkml:trace contextRef="#ctx0" brushRef="#br0" timeOffset="189504.9215">9164 12915 1287 0,'0'0'313'0,"0"0"-15"16,0 0-79-16,0 0-84 15,0 0-80-15,0 0-49 16,0 0 10-16,20 42 17 0,-10-10 0 16,-3 4-10-16,-4 2-3 15,-3 0-20-15,0-5 0 16,0-6-1-16,0-9-12 15,-1-8-14-15,-2-10 27 16,0-3 0-16,3-20 10 16,0-12-8-16,0-8 4 15,0-5 6-15,13 0 10 16,4 7 5-16,0 7 16 16,1 10-15-16,4 10-1 15,3 11-11-15,3 3-7 16,-1 11-3-16,4 11 10 15,-4 8 5-15,1 4 3 16,-6 2-1-16,-4 1-12 16,-2-2-9-16,-11-1 6 0,-3-1-8 15,-2 16-76-15,-17-10-167 16,-7-10-577-16</inkml:trace>
  <inkml:trace contextRef="#ctx0" brushRef="#br0" timeOffset="191391.232">6314 14631 758 0,'0'0'250'0,"0"0"9"15,0 0 31-15,0 0-92 0,0 0-53 16,0 0-49-16,-14-14-53 15,15 13-43-15,12-1 2 16,11 0 6-16,4 0 29 16,9-2 21-16,1 0-23 15,4 0-8-15,-6 2-14 16,-3 2-13-16,-5 0 0 16,-7 0 0-16,-4 0-10 15,-4 0 4-15,-6 2 5 16,-4 2-30-16,-3 4 17 15,0-2 14-15,0 2-2 16,0 3 2-16,-3 3 7 0,-11 1 6 16,-4 2 0-1,-4 5-4-15,-4-1-7 0,-3 2-1 16,1-4 0 0,-1 3 0-16,2-1 1 0,2-2-1 15,1 1 1-15,4-1-1 16,0 0 0-16,2 1-1 15,2-2 6-15,5-2-6 16,-2-4-1-16,5 0 1 16,1-5 0-16,1 2 1 15,6-4-1-15,-4-2 0 16,4 0 0-16,0-1 3 16,0-2-2-16,0 1 0 15,0-1 0-15,0 0 0 0,0 2 1 16,7 1 10-16,4 0 11 15,5 1 17-15,2-1-4 16,5 0-5-16,5-2-15 16,3-1 20-16,6 0-12 15,2 0-1-15,3-1 1 16,-2-5-3-16,-1-1-8 16,-5 2-4-16,-5 1-8 15,-6 1 7-15,-4 1-7 16,-7 0-1-16,-6 2 0 15,-2 0 7-15,-1 0 2 16,-3 0-2-16,0 0 5 16,0 0-6-16,0 0 2 15,0 0-8-15,0 0-1 0,0-14-98 16,-8 1-167-16,-5-10-1546 16</inkml:trace>
  <inkml:trace contextRef="#ctx0" brushRef="#br0" timeOffset="203920.6319">6883 14158 318 0,'0'0'157'15,"0"0"-16"-15,0 0 2 0,0 0-6 16,-2-17-47 0,-1 11 20-16,-2 4-15 0,3-2 15 15,-4 1-27 1,1 0-12-16,3-1 2 0,-6 1 2 15,5 3-5-15,-5-5 6 16,0 4-35-16,0-1 28 16,-3-1-19-16,-2 2-27 15,4 1 11-15,-3 0 0 16,2 0 8-16,-1 0-4 16,-2 0-15-16,3 0 5 15,-1 0-5-15,1 0-7 16,-2 0-6-16,1 0-9 15,2 4 9-15,1 1-9 16,1 3 0-16,-1 1-1 16,2 5 1-16,-1 3-1 15,3 4-6-15,1 3 4 16,3 3 1-16,0 2 1 16,0 0 1-16,0 2 2 0,3-3 3 15,3 1-5-15,5-4-1 16,-1 1 6-16,3-2-6 15,-2-3 1-15,4 0 5 16,-2-6-4-16,1-1 3 16,-4-4-3-16,4-4-4 15,-1-1-7-15,1 0 7 16,-4-3 2-16,4-1 6 0,-4 1-6 16,-3-2-46-1,-4 0-69-15,-1 0-154 0,-2 0-460 0</inkml:trace>
  <inkml:trace contextRef="#ctx0" brushRef="#br0" timeOffset="204589.1201">6927 14231 709 0,'0'0'190'0,"0"0"65"15,0 0-3-15,0 0-63 16,0 0-47-16,0 0-42 16,0 0-39-16,0-11-42 15,11 6-7-15,3 0 28 0,6 3-4 16,3-2-14-1,1 2-4-15,-3 2-7 0,-5 0-11 16,2 0-2-16,-8 8-15 16,1 4 11-16,-7 0 6 15,-1 3 0-15,-3 1 5 16,0 2-5-16,0 2 7 16,-6 3 9-16,-8-1-1 15,-4 2 10-15,1 0-4 16,0-2-7-16,3-3 6 15,4-1 2-15,3-5-3 16,4-3-4-16,2-4-14 16,1-3 9-16,0-3-10 15,0 0-13-15,11 0 13 16,5 0 46-16,5 0 13 0,3 0-3 16,4 0-24-16,-7-4-19 15,2 0-7-15,-9 0-6 16,-3 2 0-16,-5 2-13 15,1 0-77-15,-5-3-51 16,-1 0-101-16,-1-3-405 0</inkml:trace>
  <inkml:trace contextRef="#ctx0" brushRef="#br0" timeOffset="205684.7813">7370 13968 740 0,'0'0'212'0,"0"0"-18"16,0 0 91-16,0 0-99 15,0 0-79-15,0 0-37 16,0 0-17-16,65-48 1 16,-40 48-10-16,4 12 4 15,3 11 5-15,2 6-18 16,-6 6 9-16,1 3 9 15,-8 2-13-15,-7 1-5 16,-6-3 2-16,-8-2-8 16,0-2 11-16,0-4 8 15,-13-1-5-15,-5-5-16 16,-1-3 9-16,-6-2-12 16,0-6-9-16,0-3-5 15,-5-6-3-15,4-2-7 0,-6-2-58 16,8 0-90-16,3 0-414 0</inkml:trace>
  <inkml:trace contextRef="#ctx0" brushRef="#br0" timeOffset="206378.0352">7899 14803 218 0,'0'0'1234'0,"0"0"-1022"15,0 0-21-15,0 0-73 16,0 0-66-16,0 0-23 16,0 0-29-16,111-9-1 15,-69 1-107-15,-5 4-206 16,-12-1-291-16</inkml:trace>
  <inkml:trace contextRef="#ctx0" brushRef="#br0" timeOffset="206546.9571">7848 14961 1270 0,'0'0'353'0,"0"0"-102"0,0 0-96 16,0 0-70-16,0 0-84 16,135 0 18-16,8-25-19 15,-9 2-293-15,-14-6-1093 0</inkml:trace>
  <inkml:trace contextRef="#ctx0" brushRef="#br0" timeOffset="208277.7832">8934 14553 576 0,'0'0'225'16,"0"0"-15"-16,0 0 37 16,0 0-39-16,0 0-48 15,0 0-28-15,0 0-26 16,-93-43-14-16,77 43-12 0,-5 0-14 15,-3 0-8-15,-1 12-20 16,-1 5 2-16,1 2-3 16,4 2 6-16,2 4-6 15,1 2-10-15,4 4-8 16,4 2-3-16,0 5 4 16,7-3 3-16,2 4-5 15,1-2 7-15,0 1-1 16,0-3-3-16,10 0-2 15,2-6-4-15,4-1 0 16,2-2-1-16,1-2-7 16,4-2 5-16,0-2-2 15,0-4 7-15,2-1-5 0,-2-3-3 16,-3-3 3 0,1-4 1-16,0-2 0 0,1-3 8 15,2 0-4-15,-1 0 11 16,3-10-13-16,1-2-5 15,-1-3-2-15,-2-3-7 16,-1 1 0-16,-1-2 0 16,-3-4 11-16,-3 1-11 15,-3-3 0-15,2 0 9 16,-4-3-4-16,0 4-6 16,-5-4 0-16,0 4 0 15,-2 1 0-15,-2-2 2 16,-2 1 8-16,0 0-8 0,0 1-1 15,0-1 0 1,0 1-1-16,-6-1-6 0,-2 3 0 16,-1 1 5-16,-2 1-11 15,-2 4 10-15,1 0-4 16,-2 1-1-16,-2 3 5 16,2-1-7-16,-2 4 3 15,0-1-3-15,1 1 3 16,1 1-1-16,0 1 5 15,-1 3 1-15,2-2 0 16,0 3 0-16,2 2 1 16,1-3-2-16,-1 3 2 15,1 0-1-15,-1 0 0 16,4 0 0-16,-5 0 0 16,2 0-5-16,-2 7 6 0,-1 0-1 15,-2 3-5 1,3-2 6-16,1 3-1 0,0-3 1 15,0 1-1-15,1 0 0 16,4-2-1-16,-2 1 1 16,3-2-5-16,-1-1 5 15,4 1 1-15,-2 0-1 16,0 0 0-16,1 2-1 16,1 1-7-16,1 1 0 15,1 1 8-15,0 2-11 16,0-2 4-16,0 2 8 15,0-2-2-15,0 1-5 0,0-4 6 16,5 4-7-16,0-5 7 16,0 4-1-16,5-2 1 15,-2 1 0-15,0-1 0 16,2 1-7-16,1-1 7 16,2-1-10-16,-3 0 2 15,1-1 9-15,7-3 0 16,-7 4-1-16,5-6-6 15,-2 3 7-15,3-4 0 16,0 1 0-16,0 0 9 16,0-2 0-16,1 0-3 15,0 0-4-15,-4 0 7 16,0 0-2-16,-3 0-5 0,-2-2-1 16,0-1 6-16,-2 1-6 15,0 1-1-15,-3-1 2 16,3 2-1-16,-4-2 0 15,0 2 0-15,-2 0 0 16,-1 0 0-16,0 0-1 16,0 0 0-16,0 0-1 15,0 0-11-15,0 0-30 16,0 0-44-16,0 0-83 16,-1 0-106-16,-5-2-485 0</inkml:trace>
  <inkml:trace contextRef="#ctx0" brushRef="#br0" timeOffset="212872.6418">9218 14078 59 0,'0'0'87'16,"0"0"-29"-16,0 0 4 0,0 0 8 16,0 0-3-16,0 0 2 15,0 0 20-15,0-16-11 16,0 13-17-16,0 0-5 16,0 0 24-16,0 0-14 15,-2 1 29-15,2-2 62 16,0 3-63-16,-2-2 16 15,2 1 29-15,-4 2-15 16,4 0-38-16,0 0-23 16,0 0-24-16,0 0-16 15,0 0-14-15,0 3-3 16,0 9 1-16,0 7 21 16,0 3 25-16,0 3-5 0,0 1-15 15,0 0-9 1,0-1-6-16,0-1-9 0,4-2-8 15,-4-6 0-15,0 1 0 16,2-5-1-16,-2-2-30 16,0-4-100-16,5-6-123 15,-2 0-143-15,0-6-263 0</inkml:trace>
  <inkml:trace contextRef="#ctx0" brushRef="#br0" timeOffset="213288.1061">9412 13958 603 0,'0'0'241'16,"0"0"41"-16,0 0-11 15,0 0-90-15,0 0-83 16,0 0-36-16,0 0-32 0,21 13 34 15,-2 4 25-15,1 4-17 16,3 4-18-16,-5 1-16 16,1 2-13-16,-4 3-10 15,-8-1-2-15,-7 4-5 16,0 3-8-16,-13-1-84 16,-32 11-52-16,4-7-116 15,-5-9-443-15</inkml:trace>
  <inkml:trace contextRef="#ctx0" brushRef="#br0" timeOffset="214006.4639">9091 14056 179 0,'0'0'227'16,"0"0"-27"-16,0 0-25 15,0 0-38-15,0 0-8 16,0 0-6-16,0 0-16 0,-16-12 0 16,12 11 16-16,1-1-46 15,0 2 18-15,-1 0-15 16,-2 0-18-16,-2 0-13 15,4 0-10-15,-7 7-17 16,-1 5 7-16,-1 6 3 16,1 4 15-16,0 1-13 15,1 3 13-15,2 2-5 16,1 1-12-16,4-1 1 16,-3 2 1-16,7 0 1 15,0-2-2-15,0 0-1 16,11-2-7-16,2-4-6 0,3-3 5 15,4-3 2-15,3-4-8 16,2-3-7-16,2-7-8 16,7-2-2-16,1 0-30 15,17-2-70-15,-8-7-137 16,-9-2-579-16</inkml:trace>
  <inkml:trace contextRef="#ctx0" brushRef="#br0" timeOffset="217431.9072">9713 14796 103 0,'0'0'150'0,"0"0"-12"15,0 0 8-15,0 0-31 16,0 0-22-16,0 0 5 16,0 0 3-16,3-5 15 15,-3 5 2-15,0 0-21 16,0 0-10-16,0 0-14 16,0 0-12-16,0 0-26 0,0 0-11 15,0 0-6-15,2 0-4 16,-2 0-13-16,0 0 5 15,0 0-6-15,0 0-1 16,0 0 1-16,0 0 7 16,0 0-7-16,0 0 1 15,0 0 0-15,0 0 1 16,0 0 4-16,0 0-5 16,0 0 6-16,0 0-5 15,0 0-1-15,0 0 7 16,0 0-8-16,0 0 0 15,1 0-2-15,6 0-14 16,0 0 16-16,3 0 12 0,-3 0-6 16,1 3 5-1,-4-1-11-15,1 1 1 0,-2-1 0 16,-3 0 0-16,0-2 6 16,0 1 1-16,0 0 3 15,0 3 10-15,-7 0-5 16,2-2-3-16,-3 0-6 15,1 0 1-15,3-1-7 16,1-1 9-16,0 0 2 16,3 0-6-16,0 0 1 15,0 0 25-15,0 0 5 16,0 0-24-16,0-1-3 16,0-1-8-16,0 2-1 15,0 0-1-15,0 0-5 0,0 0-92 16,0 0-300-16</inkml:trace>
  <inkml:trace contextRef="#ctx0" brushRef="#br0" timeOffset="218817.3122">10451 14404 770 0,'0'0'222'0,"0"0"-25"15,0 0 64-15,0 0-62 16,0 0-81-16,0 0-8 16,-107-59 4-16,77 57-1 15,-1 2-22-15,-3 0-3 0,-4 12-23 16,3 9-13 0,2 6-8-16,4 3-7 0,3 4-6 15,7-1-13-15,6-1-4 16,5-4-13-16,8-1 0 15,0-4-1-15,0-4 0 16,15-3-2-16,-1-3-8 16,6-4 10-16,0-5 0 15,5-4 0-15,2 0-8 16,0 0-1-16,4-7-3 16,-2-5-13-16,1-5-6 15,-3-1 3-15,-7-3 1 16,-1 2 11-16,-6-2 5 0,-5 0 5 15,-2 1 6 1,-2 1 0-16,0 1 0 0,-3 4 0 16,-1 2 1-16,1 6 5 15,-1 2-5-15,0 4 5 16,0 0 1-16,0 0 1 16,0 0-8-16,0 19 1 15,4 9 12-15,-1 8 21 16,-2 2 5-16,2 1-11 15,1-1 0-15,0-2-4 16,1-2-11-16,2-4-1 16,0-4-3-16,0 2-8 0,0-7 5 15,1-2-5 1,1-2 5-16,3-5-5 16,1 0 0-16,0-7-1 15,1-3 0-15,1-2 0 0,5-2-47 16,9-34-79-16,-9-1-162 15,-3-7-743-15</inkml:trace>
  <inkml:trace contextRef="#ctx0" brushRef="#br0" timeOffset="219351.2061">10584 13832 606 0,'0'0'374'16,"0"0"-138"-16,0 0 99 0,0 0-96 15,0 0-38-15,0 0-53 16,0 0-46-16,-109-4-28 16,72 32-11-16,3 7 1 15,5 9 0-15,3 3-18 16,8 2-12-16,12 3-11 16,3-2 2-16,3-6-10 15,9-1-11-15,12-10-4 16,6-3 0-16,4-10-13 0,8-5-1 15,1-7-24 1,-3-8-44-16,13-12-81 0,-11-11-100 16,-7-3-486-16</inkml:trace>
  <inkml:trace contextRef="#ctx0" brushRef="#br0" timeOffset="219600.4702">10731 13918 1317 0,'0'0'354'15,"0"0"-151"-15,0 0-31 16,0 0-55-16,0 0-68 16,0 0 34-16,0 0 15 0,0 85-36 15,5-54-12 1,-1 0-17-16,-2 0-21 0,-1-1-10 15,-1-4-2-15,4-2-2 16,-3-1-108-16,1-4-133 16,1-12-418-16</inkml:trace>
  <inkml:trace contextRef="#ctx0" brushRef="#br0" timeOffset="219907.3436">10894 13650 1370 0,'0'0'285'0,"0"0"-101"16,0 0-74-16,0 0-32 15,0 0 15-15,111 81 6 16,-69-31-34-16,-5 6 2 16,-4 2-2-16,-11 2-24 15,-10 0-18-15,-12 0-10 16,0 0-12-16,-29 6-1 16,-70 19-85-16,7-16-236 15,-17-15-852-15</inkml:trace>
  <inkml:trace contextRef="#ctx0" brushRef="#br0" timeOffset="222753.9045">1793 14959 667 0,'0'0'149'15,"0"0"20"-15,0 0 28 16,0 0-100-16,0 0-73 16,0 0 33-16,0 0 50 0,71-17 15 15,-33 13-31-15,13 2-13 16,4 2-7-16,5 0-17 15,4 0-21-15,8 0-5 16,-1 0 2-16,3 0-7 16,1 0-2-16,4 0-3 15,3 0-3-15,2 0 1 16,1-5 5-16,3-2-12 16,-4 2 2-16,4 0-5 15,-3 4 4-15,-3-1-9 16,2 0-1-16,-6 2 2 15,-2-1 0-15,-3-1 6 16,-4-2-7-16,-2 0 0 16,-4-2 5-16,-1 0 0 0,3 0-6 15,-2 2 0-15,0 1 2 16,-2 0-2-16,0 0 0 16,-3-1 0-16,-4 1-1 15,-2-1 1-15,0-1 9 16,-4-2-9-16,0 1-1 15,0 0 1-15,4-1 6 16,-3 1-6-16,2 0 1 16,-2 0-1-16,-1 2 0 15,-4 0-1-15,-3 1 1 16,0 1 2-16,-2-4 10 16,-3 3-1-16,-3 0 6 15,0 1-4-15,-3-1-4 16,3 1 1-16,-2 1 2 0,0-1-5 15,1 2-6 1,2 0 0-16,-4 0 8 0,3 0-8 16,-6 0 7-16,5 0-1 15,-5 0 2-15,2 0 4 16,1-1 9-16,0-4-10 16,3 2 10-16,-3-1-7 15,5 0 2-15,-1 1-4 16,-3-2 3-16,-1-1-2 15,-5 3-3-15,3 1-2 16,-5-1-1-16,-2-2 1 16,0 1 0-16,-2 1-3 15,2-2 4-15,2 0-3 16,-1 3-6-16,-3-4 0 16,-1 3 0-16,1 2 1 0,-5-1-2 15,-3 0 0-15,-2 2 1 16,-7 0-1-16,5 0 0 15,-5 0 0-15,0 0 1 16,-2 0-1-16,0 0-1 16,0 0-14-16,-4 0-12 15,-58-4-56-15,3-4-204 16,-22-1-762-16</inkml:trace>
  <inkml:trace contextRef="#ctx0" brushRef="#br0" timeOffset="223612.0532">2751 13888 565 0,'0'0'346'0,"0"0"-146"16,0 0 53-16,0 0 17 16,0 0-102-16,0 0-29 15,-92-41-10-15,71 48-49 16,-6 15-29-16,-1 15-1 15,4 11-8-15,7 10 5 16,2 8-13-16,15 3 2 16,0 2-8-16,19-5-3 0,14-2-8 15,5-12-8 1,10-8-9-16,7-12-1 0,1-15 1 16,-1-14 21-16,-3-3-2 15,-4-22 8-15,-4-14-9 16,-3-13-18-16,-8-9 0 15,-11-4-7-15,-11-5-2 16,-11-1-12-16,0 0 2 16,-17 6 10-16,-11 10-1 15,-5 11 10-15,-3 11 8 16,-6 8 3-16,6 9-5 16,-2 7 3-16,3 6-2 0,4 0-7 15,3 17 0 1,3 10 0-16,1 6-1 0,5 6 1 15,8 1-6-15,1 2-3 16,10-2 7-16,0-4 1 16,0-3-11-16,20-7 12 15,0-2 24-15,13-6-4 16,3-7 0-16,6-5 0 16,5-6 20-16,6 0-3 15,-3-12-12-15,1-7-14 16,-7-2 1-16,-4 0-12 15,-12 3 7-15,-3 5-7 16,-11 1-7-16,-7 5-51 0,-7 2-55 16,-5 2-88-16,-12 0-326 15</inkml:trace>
  <inkml:trace contextRef="#ctx0" brushRef="#br0" timeOffset="224393.571">3626 12846 834 0,'0'0'278'16,"0"0"-32"-16,0 0 18 16,0 0-96-1,0 0-32-15,-105 10-43 0,72 18-4 16,2 11 1-16,-3 11-6 16,6 7-23-16,3 3-5 15,11-2-19-15,8-1 0 16,6-7 0-16,0-11-14 15,8-5 3-15,12-8-20 16,4-5-6-16,7-7-1 16,6 0-15-16,-3-6 7 0,8-5 0 15,-5-3-76-15,9-7-63 16,-10-11-199-16,-6-1-549 0</inkml:trace>
  <inkml:trace contextRef="#ctx0" brushRef="#br0" timeOffset="224609.7271">3755 13025 1438 0,'0'0'258'0,"0"0"-27"16,0 0-7-16,0 0-88 15,0 0-84-15,0 0-12 0,0 0 21 16,21 84-12-1,-8-51-21-15,-2 3-16 0,0-3-11 16,-1-1-1-16,3 1-84 16,-5-10-205-16,-4-10-582 0</inkml:trace>
  <inkml:trace contextRef="#ctx0" brushRef="#br0" timeOffset="224847.7064">3937 12682 1555 0,'0'0'270'16,"0"0"-228"-16,0 0 89 16,125 27 24-16,-63 9-32 15,9 9-27-15,-10 15-31 16,-5 19-29-16,-24 27-23 15,-30 26-5-15,-25 19-8 16,-78 1-11-16,3-41-146 16,-21-29-646-16</inkml:trace>
  <inkml:trace contextRef="#ctx0" brushRef="#br0" timeOffset="228053.4931">5651 13803 333 0,'0'0'77'0,"0"0"-34"0,0 0 35 16,0 0-16-16,0 0 12 15,0 0 2-15,-14-8-22 16,7 0 29-16,-1-3 13 15,2-5-8-15,-4-1 12 16,0-8-34-16,2-4-15 16,-3-8-3-16,2-8-15 15,-5-9 1-15,3-8 13 16,3-5-22-16,0 2-23 16,-2 2 19-16,2 9 20 15,2 7-6-15,-2 9 0 16,2 4-3-16,0 9-13 0,2 4-6 15,-3 3 13-15,1 5 5 16,1 2-12-16,1 3-3 16,2 2 1-16,1 1-2 15,1 3 4-15,0 2-3 16,0-3-9-16,0 3-7 16,0 0 7-16,0 0-7 15,0 0-1-15,0-3-27 16,9 3 6-16,12 0 22 15,9-3 18-15,8 0-7 16,8-4 8-16,10 0 0 16,4-5 6-16,6 0-7 15,4-3 1-15,6 1-9 16,3-3-9-16,3 3 12 0,0 0-11 16,2-1 5-1,1 5-6-15,-3-2 7 0,13 0-3 16,14-2-4-16,18-7-1 15,5 2 1-15,-6-3 0 16,-3-1-1-16,-9 4 2 16,1-1 9-16,-2 3 3 15,0 4-8-15,-20 4 4 16,-17 5-4-16,-18 1-6 16,10-2 2-16,26 1 9 15,26-4-1-15,12-2 0 16,-9 2-10-16,-27 2 7 0,-27 3-1 15,12 0-4-15,12 0-2 16,11 1 0 0,-1 0 0-16,-23 2-5 0,-25-1 5 15,-1-1 0-15,6-1 1 16,12 2-1-16,10-4 12 16,0 2-12-16,2-1 16 15,1 3 0-15,1-1-3 16,-4 2-11-16,5 0 5 15,-3 0-6-15,0 0 1 16,1 0-2-16,1 0 0 16,11 0 0-16,-8 0 10 15,-3 0-8-15,-2 0 4 0,-14 0-5 16,8 0 5-16,-3 0-5 16,-2 0 15-16,-4 0-8 15,-1 0-7-15,-1-1 5 16,-1 1 3-16,-1-2-2 15,0 2 1-15,2-1 0 16,2-1 10-16,1-1-10 16,4 3 15-16,0 0-11 15,3 0 6-15,-4 0-9 16,-2 0-3-16,-3 0-5 16,-8 0 4-16,-6 5 4 15,-8-1-8-15,-8-1-1 16,-4 1 14-16,-7-1-13 15,-2-3 11-15,-3 3 7 16,-1-1 0-16,-2-2-10 0,1 1 9 16,0 2-17-16,1 0 7 15,2 1 4-15,2-1-12 16,0 0 0-16,-2 2 7 16,-3-2-6-16,-5 0 0 15,-6 1-1-15,-5-3-13 16,-4-1 0-16,0 1 12 15,0-1 1-15,0 0 0 16,0 2 15-16,0-2-15 16,0 0 12-16,0 0-12 15,0 0-1-15,0 0 1 16,0 0 1-16,0 1-1 16,0 1-19-16,-2 1-42 15,-7 4-58-15,-15-1-50 16,-2 0-187-16,-8-6-1183 0</inkml:trace>
  <inkml:trace contextRef="#ctx0" brushRef="#br0" timeOffset="229946.1548">6849 15701 130 0,'0'0'100'15,"0"0"12"-15,0 0 77 16,0 0 43-16,0 0 50 16,1-97-46-16,-11 78 9 15,-4 6-61-15,-2 2-7 16,-4 9-28-16,-5 2-24 15,-5 7-66-15,-4 21-40 16,-2 8-6-16,-1 8-4 16,8 3 3-16,6-3 3 15,8-2-6-15,8-4-9 16,7-6 0-16,0-7-1 16,11-3-17-16,8-9-3 15,3-5-14-15,0-8 8 0,4 0 22 16,-4-14 5-16,2-9 7 15,-7-8 1-15,-3-2 1 16,-4-3-1-16,-7 5 3 16,0 4-10-16,-3 11 8 15,0 7 0-15,0 9-9 16,0 0-21-16,4 15 14 16,3 10 7-16,3 6 4 15,1 6-4-15,5-2-58 16,2-2-87-16,16-3-76 15,-3-8-376-15,-6-11-202 0</inkml:trace>
  <inkml:trace contextRef="#ctx0" brushRef="#br0" timeOffset="230354.5578">7074 15726 932 0,'0'0'244'15,"0"0"13"-15,0 0 2 16,0 0-80-16,0 0-91 15,0 0-36-15,0 0-17 16,-102 55 10-16,88-26-5 16,9 0-14-16,5 0-12 15,5-2-9-15,19-4-5 0,10-4-15 16,8-7 11-16,10-12 1 16,2 0 3-1,1-12-49-15,-1-16-34 0,-7-4 5 16,-11-7 17-16,-15-7 40 15,-14-8 21-15,-7-4 10 16,-7-2 24-16,-10 4 28 16,-4 11 30-16,4 11 2 15,4 15 17-15,6 11-6 16,6 8-56-16,1 12-49 16,0 21-5-16,14 15 5 15,6 14 0-15,2 1-6 16,4 1 6-16,-4-7 0 15,-2-6-1-15,-3-9-45 16,-4-8-99-16,-8-11-89 0,-5-6-137 16,0-13-344-16</inkml:trace>
  <inkml:trace contextRef="#ctx0" brushRef="#br0" timeOffset="230547.3603">7339 15680 590 0,'0'0'582'15,"0"0"-485"-15,0 0 66 16,0 0 10-16,92-40-26 16,-53 40-27-16,-2 15-44 15,0 10-19-15,-5 6-25 16,-6 2-23-16,-5 1-6 16,-5-5-3-16,-7-3-107 15,-4-10-28-15,-3-4-236 16,-2-10-225-16</inkml:trace>
  <inkml:trace contextRef="#ctx0" brushRef="#br0" timeOffset="230694.5953">7573 15473 1134 0,'0'0'178'0,"0"0"-32"16,0 0-53-16,0 0-93 15,0 0 0-15,0 0 0 16,61 88-129-16,-28-45-168 15,-10-8-388-15</inkml:trace>
  <inkml:trace contextRef="#ctx0" brushRef="#br0" timeOffset="230981.9241">7793 15512 1495 0,'0'0'195'16,"0"0"-111"-16,0 0-46 15,0 0 0-15,0 0 84 16,68 123-15-16,-38-74-32 16,4 1-31-16,-5-6-19 15,-1-7-11-15,-7-8-13 16,-5-12 0-16,-5-7 0 16,-4-10-1-16,-2 0 1 15,2-22-1-15,-1-12-21 0,3-12-38 16,3-8-47-16,2 0-62 15,6 6-35-15,5 11-37 16,9 14-15-16,20 9-10 16,-9 10-42-16,-5 2-260 15</inkml:trace>
  <inkml:trace contextRef="#ctx0" brushRef="#br0" timeOffset="231536.8689">8428 15522 510 0,'0'0'228'0,"0"0"48"16,0 0 9-16,0 0-63 15,0 0-22-15,0 0-42 16,0 0-69-16,-94-2-32 16,65 27 8-16,2 10-15 0,3 3 0 15,4 5-19-15,8-1-9 16,9-2-12-16,3-5-10 16,3-9-13-16,18-9-4 15,7-9-27-15,6-8-35 16,3 0 18-16,-3-13-21 15,-4-11-27-15,-5-5 2 16,-11-3 21-16,-6 0 49 16,-6 3 37-16,-2 5 3 15,0 8 37-15,0 4 34 16,-4 5 8-16,0 4 1 16,2 3-45-16,2 0-38 15,0 8 1-15,0 8-2 16,5 7-5-16,9 1 5 15,6 0 1-15,4-2-6 0,8-4 4 16,-1-7-5-16,6-10-33 16,-7-1-18-16,0-7 17 15,-6-13-20-15,-5-9 7 16,-12-5 22-16,-2-7 26 16,-5-7 6-16,0-5 23 15,-6 3 40-15,-5 4 26 16,5 11 40-16,-2 15 36 15,7 11-37-15,1 9-85 16,0 0-43-16,2 23 2 16,17 12-2-16,5 10 6 15,2 6-6-15,3 5 1 16,-6-2 0-16,-5-2-1 16,-4-6-108-16,-14-6-113 15,0-14-269-15,-5-13-549 0</inkml:trace>
  <inkml:trace contextRef="#ctx0" brushRef="#br0" timeOffset="231731.4832">8732 15514 1128 0,'0'0'137'0,"0"0"-44"15,0 0 96-15,128 52-48 16,-91-17-67-16,-3 2-24 0,-8 2-31 15,-7-1-11 1,-12-5-8-16,-7 0-135 0,-6-14-135 16,-9-9-225-16</inkml:trace>
  <inkml:trace contextRef="#ctx0" brushRef="#br0" timeOffset="231873.4764">8903 15352 221 0,'0'0'856'15,"0"0"-806"-15,0 0-4 16,0 0-40-16,0 0-5 16,0 0-2-16,120 91-54 15,-91-47-175-15,-4-8-601 0</inkml:trace>
  <inkml:trace contextRef="#ctx0" brushRef="#br0" timeOffset="232199.792">9210 15541 1156 0,'0'0'186'0,"0"0"41"15,0 0-55-15,0 0-68 16,0 0-44-16,0 0 6 16,-62 110-1-16,59-62-13 15,3 1-5-15,0-9-18 16,3-4-15-16,10-11-7 15,6-6-7-15,-2-10 1 16,2-9 46-16,0 0-19 0,1-13-7 16,-4-12-8-16,-3-12-7 15,-7-10 3-15,-6-5-9 16,0-2-8-16,-7 2-14 16,-14 11 4-16,3 11-13 15,-2 12-22-15,2 13-1 16,9 5-38-16,9 20-99 15,0 8-179-15,4-1-152 0</inkml:trace>
  <inkml:trace contextRef="#ctx0" brushRef="#br0" timeOffset="232560.7808">9393 15526 1328 0,'0'0'199'0,"0"0"-90"16,0 0-69-16,0 0-24 16,0 0 16-16,0 0 15 15,0 0-4-15,84 110-19 16,-72-77-15-16,-5-1-1 16,-4-3-7-16,-3-5 4 15,0-9-5-15,0-7 0 16,0-8 5-16,-3-8 33 15,2-21-13-15,1-15 19 16,0-10 29-16,0 0 10 16,15 4-1-16,7 12-37 15,3 13-11-15,9 15-13 16,0 10 4-16,12 8 5 0,5 22-5 16,1 9-6-16,-5 10-11 15,-3 5-8-15,-1 27 0 16,-14-13-118-16,-16-10-431 0</inkml:trace>
  <inkml:trace contextRef="#ctx0" brushRef="#br0" timeOffset="234807.7036">6974 17061 712 0,'0'0'157'16,"0"0"47"-16,0 0-3 15,0 0-41-15,0 0-24 16,-93-22-13-16,66 22-39 15,2 0 11-15,-1 0-8 16,1 8-8-16,1 3-23 16,0 4-8-16,3 4-17 0,1 2-10 15,6 5-14-15,5 1-5 16,5 0-1-16,4 2-1 16,0-1 0-16,0-5-1 15,6-2-1-15,5-4 1 16,2-4-14-16,1-2 11 15,1-8-4-15,0-3 2 16,6 0 6-16,0-3 0 16,0-14 14-16,6-4-14 15,-6-3 0-15,-3-4-9 16,-4-1-3-16,-5 0-3 0,-4 2 9 16,-5 3 6-16,0 6 0 15,0 2-1-15,0 5 1 16,-1 1 9-16,-6 2 4 15,5 2-3-15,-2 0-1 16,-1 2 19-16,4 2-15 16,1 1-1-16,0 1-12 15,0 0 0-15,0 0-13 16,0 10 2-16,5 7 11 16,5 4 0-16,-3 4 0 15,1-1 2-15,2-1 4 16,-4 3-4-16,4-1 16 15,-1 3-2-15,1 0-2 16,0 1-2-16,0-1 1 0,1-3-3 16,-3-3 2-16,2-4-6 15,-1-3-5-15,1-5 1 16,-4-1-1-16,3-5 1 16,1-1 8-16,-1-1 4 15,5-2-4-15,2 0 6 16,5 0 4-16,2-7 0 15,3-4-6-15,-2-2-2 16,0 3-5-16,-8 0-6 16,3 0 5-16,-5 2-4 15,-5 2-1-15,-1 0 5 16,-5-1-6-16,3 3 0 16,-1-1-11-16,-2-1-32 15,-1 2-45-15,-2 0-56 16,0 2-147-16,-2-1-527 0</inkml:trace>
  <inkml:trace contextRef="#ctx0" brushRef="#br0" timeOffset="236133.3503">7111 16472 563 0,'0'0'280'0,"0"0"-76"0,0 0 73 16,0 0-61-16,0 0-9 15,0 0-67-15,0 0-40 16,-105-10-29-16,75 36 10 16,1 6-1-16,1 7-15 15,9 0-15-15,9 5-10 16,8-5-17-16,2 1-9 15,7-7 1-15,15-3-1 16,3-6-8-16,4-3 2 16,-1-8-8-16,4-6-6 15,-2-3-60-15,11-4-69 16,-8-7-143-16,-9-7-432 0</inkml:trace>
  <inkml:trace contextRef="#ctx0" brushRef="#br0" timeOffset="236540.3217">7293 16491 694 0,'0'0'364'15,"0"0"-134"-15,0 0-11 16,0 0-113-16,0 0-68 15,0 0-18-15,0 0 7 0,48-22 24 16,-26 19-3-16,5 3-6 16,-6 0-11-16,-3 0-15 15,-1 0-4-15,-6 11-11 16,-5 3 0-16,-6 5 14 16,0 5 57-16,-6 7 14 15,-13 2 10-15,-3 0-18 16,2 1-28-16,1-5-20 15,5-2-5-15,7-5-9 16,2-8-7-16,5-3-9 16,0-6 0-16,2 0-16 15,15-4 16-15,4-1 16 16,6 0-2-16,7-13-14 16,0-6-76-16,6-19-106 15,-7 4-344-15,-12 1-810 0</inkml:trace>
  <inkml:trace contextRef="#ctx0" brushRef="#br0" timeOffset="236893.423">7646 16221 1117 0,'0'0'252'16,"0"0"-64"-16,0 0 10 0,0 0-55 16,0 0-53-16,0 0-22 15,91-6-3-15,-57 29-19 16,1 11-6-16,-1 6 13 16,-2 3-10-16,-5 2-12 15,-6-1-9-15,-2 0 5 16,-9-5-5-16,-8 1 6 15,-2-4 6-15,0-3-5 16,-5 0-1-16,-14-5 6 16,-9-1-3-16,-6-5-10 15,-6-3-21-15,-5-5-16 16,-14 2-72-16,7-7-109 16,11-2-455-16</inkml:trace>
  <inkml:trace contextRef="#ctx0" brushRef="#br0" timeOffset="237402.415">8402 17085 130 0,'0'0'1088'0,"0"0"-821"16,0 0-22-16,0 0-115 16,0 0-73-16,0 0-37 15,0 0-18-15,75-18-2 16,-46 12-63-16,7-1-105 16,-9 0-207-16,-6 2-519 0</inkml:trace>
  <inkml:trace contextRef="#ctx0" brushRef="#br0" timeOffset="237581.2735">8402 17193 1086 0,'0'0'407'0,"0"0"-130"16,0 0-95-16,0 0-39 0,0 0-43 15,0 0-61-15,0 0 17 16,107 0-15-16,-49 0-41 15,24 0-7-15,-13-3-142 16,-9-2-455-16</inkml:trace>
  <inkml:trace contextRef="#ctx0" brushRef="#br0" timeOffset="238792.4369">9397 16822 567 0,'0'0'206'16,"0"0"-11"-16,0 0 54 16,0 0-94-16,0 0 34 15,0 0-39-15,0 0-38 16,-88-41-36-16,58 42-11 0,-4 15-1 16,-1 3-4-16,5 8-16 15,-2 4 2-15,10 5-10 16,5 2-13-16,5 1-4 15,7 1-4-15,5-7-7 16,1-5-8-16,19-6 0 16,3-6 5-16,5-6 9 15,3-8-12-15,4-2-1 16,4-6 9-16,-1-17-1 16,-1-6-9-16,-4-7-5 15,-8-6 3-15,-7-4-4 16,-11 1 0-16,-7 1 6 0,0 6 2 15,-7 6 7-15,-6 10 1 16,3 8-3-16,1 6 14 16,6 5 16-16,3 3-28 15,0 8-9-15,0 17-10 16,1 15 9-16,11 11 0 16,6 8 1-16,6 4 12 15,-2-3 6-15,0 1 3 16,0 0 7-16,-3 0-4 15,0-2-2-15,-1 0-6 16,-5-2-2-16,-4-2-13 16,-4-3 5-16,-5-5-4 15,0-2 9-15,0-7-3 0,-8-4-1 16,-5-10-6-16,-1-8 0 16,-4-8 16-16,2-8-2 15,-8 0 10-15,-5-17-13 16,2-11-11-16,-4-5-1 15,7-5 0-15,3 2-1 16,8 6-9-16,5 4-8 16,8 4-7-16,0 4 4 15,0 2-1-15,11 4 5 16,6 2-11-16,-2 3-27 16,5 7-37-16,6 0-71 15,-3 12-161-15,-6 0-499 0</inkml:trace>
  <inkml:trace contextRef="#ctx0" brushRef="#br0" timeOffset="239792.7777">10436 16331 910 0,'0'0'182'0,"0"0"62"0,0 0 7 15,0 0-78-15,0 0-41 16,-109-10-22-16,72 43-31 16,-8 12 18-16,-5 27 8 15,0 24-24-15,8 27-2 16,16 7-14-16,18-23-4 15,8-30-9-15,0-27-14 16,18-8-3-16,9 3-14 16,8 7 0-16,12 0-15 15,7-9-6-15,3-13-1 16,9-10 0-16,-5-16-12 16,2-4-57-16,9-21-106 15,-13-9-164-15,-18-7-702 0</inkml:trace>
  <inkml:trace contextRef="#ctx0" brushRef="#br0" timeOffset="240779.5221">10626 16712 142 0,'0'0'713'0,"0"0"-487"16,0 0 1-16,0 0 39 15,0 0-40-15,0 0-30 16,0 0-39-16,-31-35-83 16,31 32-49-16,15-2-25 15,3 0 1-15,13-1 5 16,5-2 0-16,11 1-6 15,2 0 1-15,-1 2 0 16,-4 0-1-16,-7 0 0 16,-6 1 0-16,-11-1-19 15,-5 4-15-15,-8 1 9 0,-5 0-3 16,-2 0 13-16,0 0 2 16,0 0 4-16,0 0-2 15,-5 8 11-15,-6 6 6 16,-3 3 4-16,-5 7 7 15,-5 4-1-15,0 1-4 16,-2 3-2-16,1 3-9 16,0 1-1-16,6 0 1 15,1-1 5-15,4-6-5 16,1-1 1-16,5-6-2 16,1-5 1-16,5-2-1 15,1-3 1-15,1-5 5 16,0 0 3-16,0-1 1 15,0-1-1-15,0-3 2 0,0 1-10 16,8 0 32-16,2-3 2 16,7 0-7-16,6 0-8 15,9 0 8-15,5 0-5 16,8 0-2-16,-1-8 0 16,2-3-6-16,-1 2-5 15,-4-1 5-15,-6 1-6 16,-6-1-2-16,-5 4-5 15,-9 0 11-15,-5 2-1 16,-6 3 9-16,-2-1 3 16,-2 2-6-16,0 0-9 15,0 0-8-15,0 0-1 16,0 0-7-16,0 0-54 16,-10 0-44-16,-1 0-83 15,-2 0-181-15</inkml:trace>
  <inkml:trace contextRef="#ctx0" brushRef="#br0" timeOffset="241923.8739">11287 16070 430 0,'0'0'261'15,"0"0"-19"-15,0 0 11 16,0 0-5-16,0 0-14 16,0 0-42-16,0 0-53 15,-38-19-45-15,17 37-44 16,-6 8 4-16,-1 5 19 15,5 8-11-15,5 2-12 16,8-3-10-16,6 1-13 16,4-2-11-16,8-3-8 15,15-5-8-15,1-6 0 16,10-4-1-16,-1-7 0 16,2-6-40-16,4-6-22 15,10-4-98-15,-11-14-182 0,-7-3-502 16</inkml:trace>
  <inkml:trace contextRef="#ctx0" brushRef="#br0" timeOffset="242309">11428 16104 861 0,'0'0'328'16,"0"0"-114"-16,0 0-29 15,0 0-112-15,0 0-22 16,0 0-5-16,0 0 1 16,51 10-4-16,-38 9-5 0,-2 4 0 15,-6 4 7 1,-5-1 5-16,0 2-2 0,-5-2 8 16,-12-2-1-16,-4-5-24 15,-2-4-14-15,-1-5-8 16,3-6-9-16,4-4 7 15,6 0 2-15,7 0 1 16,4-6 11-16,0 6 23 16,0-3-30-16,2 3-14 15,14 0-5-15,6 0 5 16,8 0 0-16,4 7 0 16,0-2 2-16,1 0-2 15,2-5-68-15,3 0-81 16,-9 0-207-16,-10-8-644 0</inkml:trace>
  <inkml:trace contextRef="#ctx0" brushRef="#br0" timeOffset="242561.0251">11682 15970 1332 0,'0'0'215'16,"0"0"-92"-16,0 0-9 16,0 0 46-16,101 41-62 0,-70-9-3 15,-1 9-16-15,-7 1-20 16,-9 5-5-16,-6 1-18 16,-8 2-11-16,-1-1-9 15,-22-1-16-15,-25 6-26 16,3-13-100-16,-1-13-510 0</inkml:trace>
  <inkml:trace contextRef="#ctx0" brushRef="#br0" timeOffset="243358.5723">12015 16304 722 0,'0'0'384'15,"0"0"-69"-15,0 0-93 16,0 0-107-16,0 0-52 16,0 0 40-16,64 93 8 15,-30-43-10-15,5 6-14 16,-3 1-10-16,2 2-23 0,-10-1-26 16,-7-3-9-16,-10-2-10 15,-11 1 1-15,0-5-2 16,-16 1-2-16,-18-1 0 15,-14-4-6-15,-12-4-13 16,-10-4-48-16,-37-8-122 16,18-10-216-16,13-14-1048 0</inkml:trace>
  <inkml:trace contextRef="#ctx0" brushRef="#br0" timeOffset="245090.3403">12116 12650 247 0,'0'0'164'16,"0"0"-34"-16,0 0-17 16,0 0-22-16,0 0-29 15,0 0 16-15,22-59 13 16,-8 56 11-16,5-2-12 15,8-1 17-15,5 1-24 16,9 1-5-16,10-1-14 16,6 3-10-16,4-1 11 15,4 0-25-15,-4 3-18 16,-9 0-21-16,-5 0 11 16,-5 4-12-16,-8 3 0 15,-9 2 3-15,2 2-3 0,-7 3-20 16,1 5 20-16,0 4 27 15,0 6 48-15,3 4-11 16,0 8-11-16,2 4-2 16,1 11 17-16,1 15-13 15,5 26 7-15,-3 23-13 16,0 10-14-16,-8-5-8 16,-1-5-1-16,-5-13-8 15,-1 1-9-15,-1 3 6 16,-1 0 10-16,-1-1-7 15,-2 0-4-15,0 5-6 16,2 5-7-16,1-5 1 16,2-2 10-16,0-2 13 0,1-5-3 15,2 3 8-15,-2-5 0 16,-1-4-5-16,1-6 7 16,-4 1 6-16,1-2-14 15,-4-3 5-15,-2 5-2 16,-1-2 9-16,-1-12-17 15,-2-17-4-15,1-14-1 16,-2-3-2-16,4 8-11 16,0 11 24-16,2 7-7 15,0-3 0-15,-2-7-12 16,0-3 17-16,-2-5-11 16,-4-2 1-16,0-4-6 15,0-3 7-15,0-2-8 16,0 0 1-16,0-3-1 15,0 4 0-15,-4 0 3 0,3 2-1 16,-4 3-7-16,3-1 11 16,0-2 3-16,-2-1-9 15,3-7-4-15,-3-1 4 16,3-3 1-16,1 0-1 16,-1-1-5-16,1-2 11 15,-2-1-12-15,0-1 6 16,-1-2-5-16,1 4 6 15,-2-1 1-15,1-2-2 16,-2-4-5-16,1 0 2 16,1-2-2-16,-2-2 5 15,3 1-6-15,-5 0 10 16,4 0-8-16,0-2 2 16,-2 1-4-16,3-4 0 0,-2-5 0 15,2-2 0-15,1-6-6 16,1-2-2-16,-4-2-42 15,2 0-45-15,-17-15-42 16,5-4-121-16,-12 0-334 0</inkml:trace>
  <inkml:trace contextRef="#ctx0" brushRef="#br0" timeOffset="247171.5288">5892 18164 510 0,'0'0'207'16,"0"0"-87"-16,0 0 15 15,0 0-74-15,0 0 11 16,0 0 33-16,0 0 35 15,89-3-12-15,-42 11-21 0,8 1-34 16,25-2 18-16,25-4-15 16,33-3-27-16,10 0 9 15,0 0-12-15,-11-6-6 16,-18-1 1-16,-13 4-16 16,-3 3-12-16,-21 0-6 15,-14 0-6-15,-12 0 0 16,11 2-1-16,25 2 0 15,23-4 0-15,17 0 6 16,-5-1-4-16,-3-15 5 16,0-4-1-16,11 0 3 15,4 1 0-15,1 0 4 16,-4 4-4-16,-4 2-9 16,-3 1 11-16,-3 5 2 15,-1-2-12-15,-1-3 7 0,2 2 1 16,1-1-2-16,2-1 2 15,-4 1-3-15,-4-2 1 16,-2 4-6-16,-9-3 1 16,0 3 9-16,-7-1-3 15,-16 3 11-15,-15 1-1 16,-17 1-17-16,-5 1 11 16,17 0-3-16,9-2-6 15,22-2-2-15,16 1 8 16,14-5-1-16,0 2-7 15,-24 1 8-15,-24 1-9 16,-28 2-8-16,-1 0 8 16,5 1 1-16,8 0-1 15,7-3 2-15,-3 4-1 0,-3-3-1 16,-2 4 1-16,-3-2-1 16,-1 1 2-16,-7 1 4 15,0-1-6-15,-5 1 0 16,-6 2 1-16,-3-3 6 15,-5 3-1-15,-1-2 3 16,-3 1 0-16,2-1-3 16,3-1 0-16,0 3 6 15,4-3-12-15,3-1 6 16,0 0 5-16,1 1-10 16,-5 0-1-16,-3-2 0 15,-2 1 6-15,-9 1-5 16,1-1 0-16,-3 0 6 0,-2-1-5 15,-3 1 0-15,4 0 6 16,-2 1-7-16,-3-1 5 16,2 0-5-16,0 2-1 15,-2 0 1-15,0 0-1 16,2 1 0-16,-3-1 0 16,-1 0 1-16,-3 3 0 15,1-2 0-15,-1-2 0 16,-1 3-1-16,1-1 1 15,3 1-1-15,0 0 0 16,0-1 1-16,1 1-1 0,1-1 0 16,-2-1 0-1,-5 3 1-15,0 0-1 16,-2-3 0-16,-1 3 0 16,-2 0 0-16,1 0-1 0,0 0 1 15,6 0-2-15,-2 0 1 16,2 0 1-16,0 0-1 15,-2 0 1-15,1 0 0 16,-6 0 0-16,4 0 1 16,-5 0-1-16,3 0 0 15,-4 0 1-15,3 0-1 16,-2 0 0-16,6 0 1 16,-3 0 0-16,4 0 0 15,1 0 0-15,0 0 0 16,0-3-1-16,-3 2 1 0,2-1-1 15,-2 2 1 1,-3-1 0-16,-1 1 0 0,1-1-1 16,-1 1 0-1,-2 0 1-15,2-3 0 0,1 3-1 16,0 0 0-16,-2-2 0 16,2 2 0-16,-1 0 0 15,-1 0 1-15,-2 0-1 16,2 0 0-16,-2 0 0 15,0 0 0-15,0 0 0 16,0 0-1-16,0 0 0 16,0 0 1-16,0 0-2 0,0 0 1 15,0 0-5-15,0 0-2 16,0 0-9-16,0 0-9 16,-2 0-36-16,-29 0-80 15,3 0-100-15,-7 0-429 0</inkml:trace>
  <inkml:trace contextRef="#ctx0" brushRef="#br0" timeOffset="253025.4367">13256 14430 33 0,'0'0'509'16,"0"0"-378"-16,0 0 34 15,0 0 10-15,0 0-10 16,0 0-20-16,-49-13-16 16,49 11-26-16,0 2-14 15,0-1-9-15,0 1 3 0,0 0-14 16,0 0-15-16,6 0-20 15,11 0-15-15,7 0-3 16,7 3 14-16,7 1 4 16,6-2-6-16,8-2-1 15,1 0-7-15,8 0-1 16,2 0-8-16,5 0 5 16,2 0 0-16,5 0 2 15,4 0 1-15,13 0-10 16,16-2 7-16,17-2-15 15,7 1 0-15,-9 0 9 16,-10-1-4-16,-9 1 1 16,-1-2 11-16,-2-1 1 0,0-2 5 15,3-1 4 1,-19-1 5-16,-12 5 1 0,-22-1-10 16,-3 2 1-16,5 0 8 15,-1-2-15-15,-2 1 2 16,-12 1 0-16,-10 0-2 15,-11 2 10-15,-3-2-4 16,-7 4 3-16,-4 0 5 16,-3 0-3-16,0 0-14 15,0-3-6-15,0 3-9 16,0-1-5-16,-35-3-75 16,-4 1-117-16,-10-5-357 0</inkml:trace>
  <inkml:trace contextRef="#ctx0" brushRef="#br0" timeOffset="254811.162">14478 13153 719 0,'0'0'174'0,"0"0"-39"15,0 0 80-15,-99-30-20 16,61 30-57-16,-3 0-29 16,-5 8-13-16,-2 15 4 15,-4 7-8-15,1 10 13 16,2 7-19-16,7 3-26 16,9 4-6-16,6 0-7 0,15 2-7 15,10-1-3-15,2-3-4 16,13-2-5-16,13-7 3 15,8-5-10-15,4-8-5 16,3-7 4-16,2-9-7 16,0-9-1-16,-1-5-11 15,-2 0 11-15,1-18-12 16,-8-4 0-16,-5-6-8 16,-6-8 2-16,-2-7-3 15,-12-4 8-15,-5-4-14 16,-3-3 3-16,-4 3 2 15,-15 3 4-15,0 5 6 16,-5 7-1-16,2 3 2 0,0 9 4 16,-2 5 1-1,2 5 3-15,3 10 7 0,-1 4-5 16,1 4-2-16,-3 20-3 16,0 7-5-16,4 7-1 15,2 1 0-15,10-1 1 16,6 0 14-16,0-7-3 15,14-2 4-15,11-4 1 16,6-6-4-16,2-2 1 16,5-6 17-16,-2-3-6 15,3-5-5-15,-9-1-7 16,2-2-4-16,-9 0-3 16,-1 0-6-16,-5-5 0 15,-3-3-14-15,-8-3-86 16,-6-18-90-16,0 3-275 0,-12-2-859 15</inkml:trace>
  <inkml:trace contextRef="#ctx0" brushRef="#br0" timeOffset="255163.0353">14552 12578 945 0,'0'0'272'0,"0"0"-72"0,0 0 116 15,0 0-81-15,0 0-93 16,0 0-66-16,-114 76 33 15,78-18 6-15,5 8-17 16,7-1-13-16,12-4-25 16,12-4-8-16,0-4-21 15,14-8-19-15,17-5-12 16,8-8-8-16,10-9 7 16,2-10-33-16,23-13-90 15,-13-11-144-15,-16-11-455 0</inkml:trace>
  <inkml:trace contextRef="#ctx0" brushRef="#br0" timeOffset="255495.9294">14675 12690 1431 0,'0'0'245'15,"0"0"-57"-15,0 0-88 16,0 0-36-16,0 0-18 15,0 0 2-15,123-14-17 16,-85 14-13-16,-7 6-3 16,-9 5 11-16,-10 3-5 0,-12 7-6 15,0 7 10-15,-17 3 35 16,-10 9 14-16,-5 1 4 16,-2-2-20-16,6-1 1 15,6-7-17-15,7-4-18 16,9-8-2-16,6-4-13 15,0-6-9-15,9-3-1 16,19-6 1-16,9 0 10 16,12-9-10-16,23-31-102 15,-9 1-93-15,-12-2-335 0</inkml:trace>
  <inkml:trace contextRef="#ctx0" brushRef="#br0" timeOffset="255779.2283">15076 12454 1343 0,'0'0'233'16,"0"0"-105"-16,0 0 65 15,0 0-38-15,131-9-17 16,-86 37-18-16,-1 10-38 15,-3 9-2-15,-7 5-18 16,-9 2-4-16,-7 0-13 0,-15-1-8 16,-3 3-9-1,-6-7-20-15,-24 3 2 0,-14-2-10 16,-26 5-10 0,-52 0-91-16,16-9-190 0,-5-17-757 0</inkml:trace>
  <inkml:trace contextRef="#ctx0" brushRef="#br0" timeOffset="258378.1856">15475 14270 28 0,'0'0'21'15,"0"0"-15"-15,0 0-6 0,0 0-1 16,0 0 0-16,0 0 0 16,-5 21 1-16,5-17 0 15,0-2 0-15,-1-2 16 16,1 0 59-16,0 0 45 16,-4 0 43-16,4 0 17 15,0 0 24-15,0 0-15 16,0 0-18-16,0 0-32 15,0-2-45-15,10 1-42 16,7-2-20-16,9 1 49 16,10-1 4-16,17 0-3 15,23-2-5-15,30-1 47 16,23 0-43-16,6-2-12 16,-23-1-25-16,-30 3-4 15,-28 0-14-15,-10 2-15 16,1-1-10-16,-1 1 1 0,-5 0-1 15,-13 4 7-15,-11-2-6 16,-8 2-1-16,-7 0 5 16,2 0-6-16,-2 0-35 15,0-4-137-15,0 0-353 16,0-4-553-16</inkml:trace>
  <inkml:trace contextRef="#ctx0" brushRef="#br0" timeOffset="259195.9881">16577 13243 664 0,'0'0'147'16,"0"0"31"-16,0 0 39 15,0 0-13-15,0 0-38 16,0 0-72-16,0 0-51 0,-29-16-32 16,26 45 2-16,3 15 82 15,0 23 17-15,0 27 11 16,7 26-22-16,4 13 7 16,3 0-29-16,0-7-10 15,-2-5-2-15,3 15-7 16,2 3-5-16,0 7-23 15,0-4 1-15,4-11 13 16,-4 2-22-16,0-6 9 16,-7-7-2-16,-1 4-4 15,-7-12 8-15,-2-2-22 16,0 0-1-16,-7-6 4 16,-5-16-2-16,-1-15 1 15,-4 2-5-15,-2 6 13 0,-1 11-22 16,2 1 13-16,8-24-7 15,5-25-5-15,4-1-1 16,1 4 0-16,0 10-1 16,0 4 0-16,0-3 1 15,0-3-1-15,0-6-24 16,-2-2-6-16,-12-3 7 16,-5-3-15-16,-3-6-1 15,-2-8-11-15,0-10-35 16,0-17-37-16,-7-33-62 15,4-16-288-15,1-20-707 0</inkml:trace>
  <inkml:trace contextRef="#ctx0" brushRef="#br0" timeOffset="260083.8626">16614 13389 614 0,'0'0'208'16,"0"0"48"-16,0 0-77 0,0 0-76 15,0-89-10-15,0 55 32 16,0-8-29-16,8-6-18 16,2-8-1-16,3-1 2 15,0 0-44-15,0 6 11 16,-1 6 15-16,1 5-23 16,-4 5-4-16,-1 2 9 15,-1 1-15-15,-1-1 4 16,0 3 1-16,-1-1-9 15,1 0-7-15,-1 1-11 16,-2 1 5-16,4 1 6 16,-6 0-15-16,1 3 4 15,2 0-5-15,-3 3 8 0,1 3-8 16,0 3 1 0,-2 6-1-16,1 2 0 0,-1 5-1 15,0-1 0-15,1 4-1 16,-1 0-44-16,0 0-30 15,0 0-140-15,-2 12-168 16,-9-1-287-16</inkml:trace>
  <inkml:trace contextRef="#ctx0" brushRef="#br0" timeOffset="261517.9345">16765 12343 768 0,'0'0'135'16,"0"0"-92"-16,0 0 2 16,0 0 5-16,98-2 50 15,-29 4 10-15,37 5 31 16,45 0-5-16,23-1-21 16,15 0 0-16,5-1-20 0,-7-1-29 15,16-1-13-15,19-1-18 16,9 0-13-16,10 2 0 15,10 3 9-15,5 2 0 16,-1 2-15-16,3 2 15 16,-4 0 7-16,-4-1-10 15,-1 2 5-15,-6-3 1 16,-4-3-7-16,-6 3-2 16,-15-1-2-16,-15-1-22 15,-17 1 0-15,-19-3 24 16,-19 0-9-16,-14-4-10 15,-17-1-5-15,-24-1 10 16,-22-1 4-16,-18 0-7 0,-8 0 4 16,4 0-11-16,1 0 5 15,-2 0 0-15,-10 0 0 16,-14 0 9-16,-6 0-6 16,-9 0 9-16,-5-1 10 15,-4 1 0-15,0 0-10 16,0 0-9-16,0 0-1 15,0 0-8-15,0 0 1 16,0 0 5-16,0 0-5 16,0 0-2-16,0 0-7 15,0 0-11-15,0 0-62 16,-36 0-80-16,-4 7-214 16,-13 2-387-16</inkml:trace>
  <inkml:trace contextRef="#ctx0" brushRef="#br0" timeOffset="262770.177">16552 16563 751 0,'0'0'194'0,"0"0"17"16,0 0-60-16,0 0-80 15,0 0-42-15,0 0 40 16,14 82 70-16,-1-14-13 16,5 29-19-16,-1-7 3 15,1-6-21-15,5 1-7 16,-9-27-39-16,-1 8-18 15,4 3-14-15,-11-21 2 0,2 2-6 16,-4-11-7 0,1-9 2-16,-2-6-2 0,-2-8 0 15,0-7 0-15,3-5 1 16,-3-4-1-16,4 0-11 16,5 0-3-16,8 0 14 15,10-4 9-15,14-7 5 16,12-3-8-16,23-5 0 15,31-3-5-15,32-3 5 16,18 4-4-16,0 1 4 16,2 4 3-16,-10 2-1 15,11-5 6-15,13 5-5 0,3 0-3 16,6-1 12 0,4 1-9-16,5 0-8 0,5 7 8 15,1-3 3-15,6-1 9 16,6 0-20-16,7-6 11 15,10-1 5-15,13 2 8 16,9 0-2-16,4 6-3 16,-1 5-5-16,-11 3 1 15,-13 2-10-15,-16 0-6 16,-17 0 1-16,-22 5 7 16,-19 2-8-16,-23-2 14 15,-28-4-7-15,-25 0 4 16,-20-1 11-16,-8 0 2 15,3 0 4-15,3-1-1 0,8-5-11 16,-9-1-4-16,-7-1-11 16,-4 2 1-16,-6-2-2 15,-7 0-22-15,-4-1-87 16,-6-28-69-16,-7 2-147 16,-5-9-870-16</inkml:trace>
  <inkml:trace contextRef="#ctx0" brushRef="#br0" timeOffset="264166.0048">23087 12630 85 0,'0'0'127'0,"0"0"19"15,0 0-6-15,0 0 11 0,0 0-6 16,0 0-28 0,0 0-31-16,0 2-26 0,0 18 84 15,0 13 55-15,0 24 6 16,10 36-40-16,2 52-13 16,0 20 12-16,1 8-45 15,-4-5-32-15,-1-22-32 16,0-1-16-16,1 1-5 15,-4 3-5-15,-1-1-2 16,-4-1-4-16,0-6 6 16,0-10-5-16,-5-9 0 15,-4-10-2-15,1 2 6 16,2-3-11-16,-1-4-2 16,2-1 9-16,-1-2 13 15,6-16-21-15,0-16-5 0,0-12 7 16,0-15 5-16,0 11-15 15,0 8 8-15,0 4 4 16,0-3-8-16,0-3-11 16,0-4 13-16,0-2-7 15,-1-1-1-15,-1-6 2 16,-1-2-8-16,3-5 2 16,0-4-1-16,0-4 8 15,0-5-9-15,0-4-1 16,7-6 1-16,-1-3 1 15,0-1-1-15,2-3 1 16,-3-1 1-16,0-2-2 0,-1-1 1 16,-2-1 0-16,2 0 0 15,0 0 0-15,-3 1 0 16,-1 2 0-16,1 0 0 16,-1 2 0-16,0 3 0 15,0 0 0-15,0 3 5 16,0-2-5-16,0 0-1 15,-1-1 6-15,0-2-4 16,-2 2-1-16,2-4 5 16,-1 4-4-16,2 1-1 15,-2 0 0-15,0-3 1 0,1 5-1 16,-1-6 1 0,1 2-1-16,-2-1 0 0,1 2-1 15,-3 1 1-15,1 1 0 16,-2 1 0-16,-2-1 5 15,2-2-6-15,-1-3 1 16,3-3-1-16,1-5 0 16,3-2-1-16,0-2-35 15,0 0-37-15,0 0-33 16,3 0-27-16,11 0 10 16,4-2-37-16,3-4-118 15,-2 2-348-15,-11-5-726 0</inkml:trace>
  <inkml:trace contextRef="#ctx0" brushRef="#br0" timeOffset="265236.2867">17319 12626 709 0,'0'0'343'0,"0"0"14"15,0 0-4-15,0 0-42 16,0 0-89-16,0 0-81 16,-28-27-71-16,25 49-48 0,-2 14 14 15,0 12 35 1,-1 8-26-16,4 4-18 0,0-2-20 15,2 0-6 1,0-4-1-16,0-7-24 0,4 0-115 16,8-15-127-1,1-15-408-15</inkml:trace>
  <inkml:trace contextRef="#ctx0" brushRef="#br0" timeOffset="265420.1238">17436 12792 1152 0,'0'0'518'0,"0"0"-322"16,0 0-35-16,0 0-86 16,0 0 37-16,0 0-8 15,19 99-48-15,-13-62-35 0,-2-1-20 16,-3-5-1-16,-1-7-26 16,0-16-163-16,-5-8-328 15,-7-2-723-15</inkml:trace>
  <inkml:trace contextRef="#ctx0" brushRef="#br0" timeOffset="265544.0289">17420 12600 515 0,'0'0'704'16,"0"0"-619"-16,0 0-67 16,0 0-10-16,0 0-8 15,123 107-204-15,-89-77-406 0</inkml:trace>
  <inkml:trace contextRef="#ctx0" brushRef="#br0" timeOffset="265872.9666">17633 12745 1122 0,'0'0'363'16,"0"0"-161"-16,0 0-25 16,0 0-114-16,0 0-22 15,0 0 46-15,24 84-17 16,-14-43-22-16,0 1-15 15,-7 0-7-15,-3-5-8 16,0-7-11-16,0-10 1 16,0-9-8-16,0-11 17 0,0-12 17 15,1-22-14 1,11-8-9-16,3-2-2 0,9 3 2 16,3 11-3-16,-3 8 7 15,7 13 8 1,-5 9 1-16,-2 0 0 0,-2 17-11 15,1 8-1-15,-4 3-4 16,-8 1-7-16,-1-1-1 16,-5-3-44-16,-2-12-117 15,-3-5-223-15,0-8-796 0</inkml:trace>
  <inkml:trace contextRef="#ctx0" brushRef="#br0" timeOffset="266200.35">18047 12827 1250 0,'0'0'271'16,"0"0"-202"-16,0 0 18 15,0 0 43-15,0 0-16 16,0 0-29-16,99 85-38 16,-69-85-18-16,-2-2-8 15,-2-18-5-15,-5-7-3 16,-3-5-4-16,-9 0 0 15,-8 1-2-15,-1 8 1 16,0 5 32-16,-15 9 23 16,-4 9-17-16,-8 0-16 15,-2 16-18-15,-2 14-12 16,7 5 0-16,6 3-1 0,18 1-8 16,4 0-2-1,29-5 5-15,18-7-53 0,32-10-49 16,33-17-85-16,16-5 17 15,-20-19-302-15,-32-4-71 0</inkml:trace>
  <inkml:trace contextRef="#ctx0" brushRef="#br0" timeOffset="266824.8372">18819 12783 506 0,'0'0'549'0,"0"0"-231"16,0 0-5-16,0 0-78 16,0 0-47-16,-103-66-64 15,75 72-71-15,-4 19-26 16,-4 8 5-16,3 5 10 15,4 3-11-15,7 3-15 16,10-3-15-16,11-6-1 16,1-9-7-16,9-7-17 0,16-11-65 15,3-8 42-15,7-12-17 16,1-17-42-16,0-8 2 16,-6-4 26-16,-5-1 40 15,-5 5 27-15,-9 7 11 16,-4 11 33-16,-5 8 56 15,-2 8 31-15,0 3-30 16,0 6-44-16,-3 16-15 16,-3 7-4-16,4 8-4 15,2 0-14-15,6-4-4 16,14-5-4-16,8-8-1 16,7-11 0-16,7-9 9 0,0-4-9 15,0-21-15 1,-8-8-11-16,-6-7-5 0,-12-2 7 15,-9-2 6-15,-7 6 11 16,0 5 6-16,0 13 1 16,-6 9 17-16,-1 6 15 15,2 5-14-15,3 0-18 16,-1 6-8-16,1 10 7 16,2 1-9-16,0 4 3 15,2 2 5-15,11 2 2 16,-2 3 17-16,3 1 23 15,-2-1 6-15,0 4 0 16,-2-1-3-16,1-2 18 0,-1-1-12 16,3-5-13-16,0-2 7 15,6-7-9-15,1-6-1 16,3-6 0-16,5-2 2 16,3-1-12-16,3-14-14 15,-2-4-9-15,-3-3-21 16,-1 0-76-16,-16-8-95 15,-6 5-146-15,-6 3-769 0</inkml:trace>
  <inkml:trace contextRef="#ctx0" brushRef="#br0" timeOffset="268318.2708">17228 13740 603 0,'0'0'182'15,"0"0"79"-15,0 0 29 16,0 0-38-16,0 0-37 16,0 0-37-16,0 0-62 15,-22-21-72-15,39 18-42 0,8 2-1 16,11-2 0-16,13-1 1 16,3 3 4-16,2-1-5 15,-4 2 0-15,-5 0 1 16,-10 0-2-16,-9 0 1 15,-10 0 1-15,-9 0-2 16,-6 0-10-16,-1 2 3 16,0 3-4-16,-6 2 10 15,-9 7 1-15,-8 3 1 16,-7 4 1-16,-4 1-2 16,-2 5 1-16,-4 0 0 15,-1 1 0-15,0 0-1 16,7 1 8-16,6-2-8 15,2 1 0-15,8-3 1 16,4-1 0-16,4 0-1 16,2-3 6-16,6 0 1 15,2-2 2-15,0-2-2 0,0-3 5 16,0-3 3-16,0-3 8 16,4-3 1-16,8-1 4 15,8-2 18-15,9-1 6 16,11-1-5-16,9 0-5 15,5 0-9-15,6-6-7 16,-1-3-5-16,-4 1-2 16,-4-3-7-16,-4 4-11 15,-8 0 8-15,-9-1-7 16,-9 5-2-16,-4 0 1 16,-10 1 0-16,-7 2 0 15,0 0-1-15,0 0-14 0,0 0-72 16,0-12-67-16,-4 1-171 15,-11-8-1322-15</inkml:trace>
  <inkml:trace contextRef="#ctx0" brushRef="#br0" timeOffset="269027.4623">17986 13384 191 0,'0'0'158'0,"0"0"41"16,0 0 22 0,0 0-19-16,0 0-31 0,0 0 23 15,0 0-10-15,-68-58-15 16,45 58-36-16,-7 0-39 16,-6 5-5-16,-7 15 9 15,-1 7 0-15,3 6-24 16,10 4-15-16,7 5-12 15,14-1-8-15,10 1-17 16,0-4 0-16,17-5-7 16,11-4-7-16,6-6-7 15,6-7-1-15,5-10-19 16,0-6-88-16,16-6-138 16,-13-14-382-16,-12-3-750 0</inkml:trace>
  <inkml:trace contextRef="#ctx0" brushRef="#br0" timeOffset="269439.1953">18046 13397 1090 0,'0'0'217'15,"0"0"-1"-15,0 0-152 16,0 0-40-16,0 0-5 15,0 0-6-15,0 0-6 16,75-8-6-16,-69 8 5 0,-3 8-5 16,-3 3 5-16,0 3 5 15,-9 3 18-15,-5-1 14 16,-1-3-4-16,3-1-17 16,5-4 18-16,2-5-4 15,5 0-2-15,0-1-17 16,5 3 7-16,11 1 58 15,4 2-37-15,2 1-24 16,2 2-12-16,-1 1-2 16,-6 0-5-16,-2 0 5 15,-7-1-6-15,-5 1 5 16,-3 0-6-16,-11-1 0 16,-15 1-23-16,-8-3 9 15,-2-3-15-15,-2-6-51 16,-4 0-82-16,14-15-235 0,5-5-762 15</inkml:trace>
  <inkml:trace contextRef="#ctx0" brushRef="#br0" timeOffset="269760.4302">18237 13261 1187 0,'0'0'268'0,"0"0"-143"16,0 0-64-16,0 0 63 15,105 37 8-15,-61-10-40 16,0 4-7-16,0 5 0 0,-9 3-12 16,-8 0-19-16,-6 0 9 15,-11-2-23-15,-10-4-2 16,0-1-14-16,-10-5-3 15,-14-2 8-15,-8-5-3 16,-4-3-10-16,-2-2-7 16,-2-7-9-16,4-7-27 15,2-1-34-15,2-8-102 16,11-12-224-16,8-1-1008 0</inkml:trace>
  <inkml:trace contextRef="#ctx0" brushRef="#br0" timeOffset="270300.9635">18774 13963 1129 0,'0'0'268'16,"0"0"49"-16,0 0-114 15,0 0-113-15,0 0-58 16,0 0-19-16,0 0-6 16,90-2-7-16,-60 0-79 15,6 0-108-15,-11-1-199 16,-4-2-271-16</inkml:trace>
  <inkml:trace contextRef="#ctx0" brushRef="#br0" timeOffset="270450.4201">18816 14063 172 0,'0'0'941'16,"0"0"-707"-16,0 0-7 0,0 0-121 15,0 0-1-15,0 0-5 16,0 0-90-16,187 14-10 15,-99-14-199-15,-7-5-433 0</inkml:trace>
  <inkml:trace contextRef="#ctx0" brushRef="#br0" timeOffset="271178.0233">19860 13787 1104 0,'0'0'203'15,"0"0"103"-15,0 0-131 16,0 0-12-16,0 0-24 16,0 0-49-16,-114 63 28 15,73-21-20-15,2 8-8 16,2 3-10-16,11 2-29 15,9 2-5-15,9-1-7 16,8-4-11-16,0-1 1 16,10-4-17-16,15-3 2 15,6-8-5-15,6-6 0 0,0-8 3 16,3-12-1 0,0-9-5-16,1-1 0 0,-5-14 0 15,1-14-6 1,-1-10 0-16,-4-9-8 0,-4-2-1 15,-8-6 9-15,-5-2-6 16,-10 5 5-16,-5-1-9 16,0 5 10-16,0 3 0 15,-12 2 1-15,-4 7 0 16,-3 2-1-16,-2 5 0 16,-2 2 1-16,0 7-2 15,1 9 2-15,1 3-1 16,1 4 0-16,-5 4-4 15,5 0 4-15,-3 4 1 16,-1 8-1-16,2 7-1 16,-1 2 1-16,3 4-6 15,3 2 6-15,4-2-1 0,6-1-5 16,3-2-1-16,4-1 1 16,0-2-9-16,0-1 8 15,11-2 5-15,8-1 1 16,6 2 1-16,4-4 15 15,6-4-2-15,4-2 6 16,4-6-4-16,2-1-4 16,-1 0 4-16,-6-4-8 15,-9-3 4-15,-7 1-11 16,-8 0 2-16,-8 4 11 0,-1-3-12 16,-5 0-1-1,0-2-51-15,0-9-79 16,-4 1-119-16,-5-6-360 0</inkml:trace>
  <inkml:trace contextRef="#ctx0" brushRef="#br0" timeOffset="271876.9873">20171 13113 120 0,'0'0'397'15,"0"0"-117"-15,0 0 19 16,0 0-33-16,0 0-17 15,0 0-66-15,0 0-22 16,-53-23-60-16,31 37-36 16,-8 13 13-16,-2 9 9 15,1 10-5-15,3 7-23 0,9-1 2 16,6 0 9-16,10-5-10 16,3-1-7-1,0-4-7-15,17-7-17 0,5-4-8 16,3-5-5-16,5-7-1 15,4-6-8-15,0-6 1 16,0-4 1-16,1-3-9 16,-2 0-34-16,-5-11-58 15,2-14-72-15,-11 4-112 16,-6 2-471-16</inkml:trace>
  <inkml:trace contextRef="#ctx0" brushRef="#br0" timeOffset="274246.1011">20260 13197 59 0,'0'0'129'0,"0"0"51"0,0 0-56 16,0 0 7-16,0 0 27 16,0 0 28-16,0 0-27 15,-6-21-21-15,6 18 21 16,0 2-18-16,0-1-62 15,0-4-49-15,1 3-17 16,10-2-12-16,4 0 0 16,2-1 1-16,3 5 7 15,-3 1-8-15,0 0 6 16,-4 0-7-16,-5 7 1 16,-2 6-1-16,1 6 6 15,-7 3-5-15,0 1 7 0,0 4 19 16,-14-2 14-1,-2-1 2-15,-2-2-9 0,1-1 0 16,0-4-15-16,2 0-3 16,6-3-7-16,-1-1-2 15,4-2-5-15,6-3-1 16,0 1 1-16,0-4-2 16,0 2 31-16,12-4 22 15,1 1-15-15,6-4-6 16,-2 0-7-16,2 0-10 15,2 0-5-15,-7 0-4 16,4-4-6-16,-4-1 0 16,-1 0-62-16,2-9-60 0,-2 1-115 15,-6 0-347-15</inkml:trace>
  <inkml:trace contextRef="#ctx0" brushRef="#br0" timeOffset="274781.516">20535 12945 55 0,'0'0'881'0,"0"0"-630"15,0 0-65-15,0 0-85 16,0 0-54-16,0 0 40 16,0 0 47-16,94 48-4 15,-58-11-31-15,5 4 10 0,-4 3-20 16,-3 4-14-16,-5-2-19 16,-8 0-11-16,-7-7-17 15,-5-1 18-15,-7-4-8 16,-2-3-3-16,0-4-13 15,-12-3 11-15,-7-2 11 16,-3-4-4-16,-4-1-5 16,-4-7-16-16,-4-1-3 15,0-7-8-15,0-2-7 16,4 0-1-16,2 0-63 16,1 0-71-16,9 0-100 15,1 0-437-15</inkml:trace>
  <inkml:trace contextRef="#ctx0" brushRef="#br0" timeOffset="275872.0854">20993 14139 1568 0,'0'0'282'0,"0"0"5"15,0 0-95-15,0 0-45 0,0 0-37 16,0 0-58-1,0 0-37-15,-2 0-13 0,2 0-1 16,0 0-1-16,0 0-52 16,0 0-79-16,12-6-89 15,9-8-291-15,2-5-680 0</inkml:trace>
  <inkml:trace contextRef="#ctx0" brushRef="#br0" timeOffset="276722.1169">21794 14006 834 0,'0'0'266'0,"0"0"50"15,0 0-89-15,0 0-54 16,0 0-36-16,-94-36-3 16,70 31-17-16,-8 5-23 15,-1 0-24-15,-1 0-11 16,-2 6-13-16,-1 7-9 16,5 6-5-16,4 4-6 15,2 1-17-15,7 3 1 16,5-4-10-16,7 1-1 15,7-2-5-15,0-2 6 16,1-4-6-16,13-3 6 16,6-6 6-16,3-1-5 15,4-6-1-15,3 0-12 0,3-6-9 16,-2-9-6-16,-3 1 1 16,-2-5 5-16,-6-2 9 15,-1-1 10-15,-5 2 1 16,-6-2 0-16,-4 3 0 15,0 0 0-15,-4 3 1 16,3 1 0-16,-3 2-1 16,0 2 1-16,0 5 2 15,0 1 8-15,0 3 10 16,0 2-14-16,0 0-1 16,0 0-5-16,1 0-1 15,1 13 1-15,5 6 7 16,-1 7 12-16,3 6-1 15,3 3 13-15,-1 3-8 16,-1-1 3-16,1-1 7 0,0-2 3 16,2-5-9-16,0-5 1 15,0-7-4-15,-1-6 3 16,5-3 4-16,-1-6 10 16,4-2-4-16,0 0-9 15,3-2-5-15,-2-7-14 16,-2-1-3-16,0-4-6 15,-5 0-11-15,-4-3-62 16,-10-14-83-16,0 3-109 16,-3-3-406-16</inkml:trace>
  <inkml:trace contextRef="#ctx0" brushRef="#br0" timeOffset="277215.4406">21871 13310 643 0,'0'0'212'16,"0"0"64"-16,0 0 54 15,0 0-63-15,0 0-58 16,0 0-64-16,0 0-49 16,-61 27-9-16,30 12 10 15,4 9 7-15,0 5-6 16,9 1-22-16,9-3-16 0,8-3-18 16,1-6-11-16,2-7-15 15,19-6-10-15,3-9-6 16,7-8-1-16,6-9-18 15,6-3-71-15,17-23-97 16,-9-7-114-16,-7-3-652 0</inkml:trace>
  <inkml:trace contextRef="#ctx0" brushRef="#br0" timeOffset="277629.459">22072 13340 867 0,'0'0'248'15,"0"0"-4"-15,0 0-125 16,0 0-52-16,0 0-6 16,0 0 5-16,0 0 30 15,41 0-8-15,-24 5-5 16,7 1-3-16,-2 5-9 15,-3 0-19-15,-4 1-5 16,-6 4-4-16,-5 2 1 16,-4 4 21-16,0 4-8 15,-11 1 0-15,-6 3 7 16,-7-1-10-16,4-3-2 16,5-5-24-16,2-4-5 15,7-5-8-15,5-3-7 16,1-3-8-16,0-6 0 0,1 3 0 15,15-3 10-15,8 0 11 16,6 0-3-16,6-11-16 16,5-3-2-16,-1-2-64 15,14-12-73-15,-13 4-96 16,-10 2-322-16</inkml:trace>
  <inkml:trace contextRef="#ctx0" brushRef="#br0" timeOffset="278018.3667">22454 13078 988 0,'0'0'246'0,"0"0"59"16,0 0-22-16,0 0-116 16,0 0-78-16,0 0-43 15,0 0-33-15,57 23 33 16,-24 18 47-16,8 8 7 0,4 4-12 16,-1 3-24-1,-3 0-6-15,-7-3-9 0,-9-1-9 16,-9-3-3-16,-9-2-8 15,-7-3-19-15,-2-1 11 16,-19-5 0-16,-11-4 4 16,-10-2 2-16,-7-6-7 15,-10-2-10-15,-22-3-10 16,-49-5-40-16,16-9-105 16,-2-4-226-16</inkml:trace>
  <inkml:trace contextRef="#ctx0" brushRef="#br0" timeOffset="280684.5092">17629 14857 563 0,'0'0'231'16,"0"0"29"-16,0 0 23 16,0-110-25-16,-10 77-29 0,-6 5-38 15,-3 4-37 1,-9 7-61-16,-4 10-7 0,-5 7-39 15,-10 10-19-15,-6 20-20 16,5 10-7-16,4 5-1 16,12 7 0-16,17-4 0 15,14-3-6-15,1-7-6 16,16-7-10-16,16-9-7 16,4-12-46-16,4-10 43 15,-3 0 32-15,2-16 0 16,-10-12-1-16,-5-4 1 15,-6-3 0-15,-6-3 6 16,-4 4-5-16,-4 7 0 16,-4 10 5-16,0 9-6 15,0 8-12-15,0 0 11 0,0 12-15 16,3 15 15 0,6 4 1-16,4 5-25 0,6 1-90 15,6-7-69-15,25-8-116 16,0-8-69-16,-5-12-138 0</inkml:trace>
  <inkml:trace contextRef="#ctx0" brushRef="#br0" timeOffset="281045.1096">17933 14805 633 0,'0'0'255'16,"0"0"63"-16,0 0-31 16,0 0-83-16,0 0-33 15,0 0-80-15,0 0-59 0,-52-6-23 16,43 35 0-1,2 4-3-15,7 1-5 0,0-2-1 16,10-3 0-16,14-6-1 16,9-8-28-16,7-10-12 15,5-5 40-15,-1-9-15 16,-3-17-17-16,-7-7 11 16,-9-12 22-16,-11-3 1 15,-10-10 18-15,-4-1 29 16,0 2 10-16,-3 13 10 15,-4 15 29-15,2 13 5 16,1 14-43-16,4 2-59 16,0 25 1-16,0 15-1 0,0 8 1 15,11 6-1 1,0 3 1-16,-1-3-1 0,-6 0-37 16,-1-7-161-16,-3-3-90 15,-12-11-261-15,-6-12-369 0</inkml:trace>
  <inkml:trace contextRef="#ctx0" brushRef="#br0" timeOffset="281220.7435">18124 14796 1119 0,'0'0'158'0,"0"0"-44"16,0 0 11-16,92-10 2 15,-61 28-12-15,1 12-39 16,-5 3-34-16,-6 8-27 15,-10-2-15-15,-7-1-16 0,-4-5-168 16,-5-10-167-16,-11-13-361 16</inkml:trace>
  <inkml:trace contextRef="#ctx0" brushRef="#br0" timeOffset="281331.108">18372 14639 960 0,'0'0'52'0,"0"0"36"15,0 0-88-15,0 0-53 16,0 0-196-16</inkml:trace>
  <inkml:trace contextRef="#ctx0" brushRef="#br0" timeOffset="281584.6675">18496 14728 1382 0,'0'0'225'0,"0"0"79"15,0 0-145-15,0 0-103 16,0 0-4-16,0 0 50 16,74 125-33-16,-46-70-29 15,-6 1-21-15,-3-4-10 16,-5-12-8-16,-5-11-1 16,-3-13 0-16,-1-16-7 15,1-6 6-15,-2-24-32 16,7-14-43-16,0-8-23 0,1-4-60 15,24-4-133 1,-4 16-87-16,1 12-245 0</inkml:trace>
  <inkml:trace contextRef="#ctx0" brushRef="#br0" timeOffset="282140.5458">19047 14842 909 0,'0'0'259'0,"0"0"125"16,0 0-149-16,0 0-61 16,0 0-69-16,0 0-21 15,-98 53 12-15,73-24-29 16,5 3-17-16,3-3-31 16,10-4-17-16,7-4-2 0,0-7-18 15,10-8-29 1,16-6-60-16,5 0 86 0,5-16-39 15,0-12-65-15,-7-5 7 16,-3-3 30-16,-10 0 54 16,-9 4 34-16,-3 4 0 15,-4 9 69-15,0 11 30 16,0 3 14-16,0 5-35 16,-7 3-54-16,4 16-23 15,0 6 0-15,3 7 6 16,0 2 1-16,4-2 2 15,18-4-9-15,7-5-1 16,7-11-9-16,3-7 9 0,0-5 12 16,-2-11 4-1,-9-14-16-15,-8-10 0 0,-11-11 1 16,-7-7 11-16,-2-4 16 16,0 1 15-16,-10 8 1 15,4 13 30-15,1 14 12 16,5 16-25-16,0 5-61 15,0 20-4-15,2 15 3 16,12 12 2-16,2 5 4 16,-4 4-3-16,0-3-2 15,-6-4-13-15,-4-7-103 16,-2-9-110-16,-14-14-101 0,-6-13-383 16</inkml:trace>
  <inkml:trace contextRef="#ctx0" brushRef="#br0" timeOffset="282327.3021">19286 14774 1134 0,'0'0'178'0,"0"0"0"15,0 0 1-15,122 3-30 16,-84 21-51-16,1 7-40 16,-11 4-26-16,-4 0-22 15,-14-1-7-15,-7-5-3 16,-3-4-139-16,-5-17-133 15,-9-7-105-15,3-1-393 0</inkml:trace>
  <inkml:trace contextRef="#ctx0" brushRef="#br0" timeOffset="282435.9316">19560 14714 464 0,'0'0'139'0,"0"0"5"16,0 0-56-16,0 0-24 15,90 35-44-15,-49 12-20 16,-9-5-101-16,-3-5-276 0</inkml:trace>
  <inkml:trace contextRef="#ctx0" brushRef="#br0" timeOffset="282796.6509">19940 14805 980 0,'0'0'266'0,"0"0"62"16,0 0-115-16,0 0-52 0,0 0-60 15,0 0-70-15,0 0-16 16,-101 58 8-16,79-16 14 16,8 0 10-16,7 2-13 15,7-7-31-15,0-6-3 16,21-9-28-16,7-10 27 16,7-10 1-16,5-2 0 15,-4-17-18-15,-4-13-23 16,-6-6 10-16,-10-9 4 15,-7-5-14-15,-5 0 11 16,-4 3-19-16,0 9 48 0,-15 15-10 16,1 13 11-1,1 10 3-15,1 0-3 0,3 14-1 16,8 13-18-16,1 5-49 16,9 3-130-16,35 2-171 15,-3-10-189-15,2-10-30 0</inkml:trace>
  <inkml:trace contextRef="#ctx0" brushRef="#br0" timeOffset="283113.234">20229 14905 113 0,'0'0'388'0,"0"0"26"16,0 0-84-16,0 0-63 15,0 0-74-15,0 0-99 16,0 0-61-16,69-32 14 16,-52 54 3-16,-3 7-7 15,-1-1-1-15,-5 1-4 0,-2-3-22 16,-6-4-15-16,0-6-1 15,0-7-34-15,-4-9 31 16,-4 0 3-16,3-11 19 16,1-19 46-16,4-8 39 15,0-9-13-15,3-2-26 16,13 4-10 0,3 7-5-16,3 13-10 0,5 12-16 15,-1 13-6-15,12 0-11 16,1 20 22-16,2 12 0 15,-1 6-15-15,-5 6-13 16,-7 6 1-16,-12 1-2 16,-16 22-67-16,-16-13-200 15,-23-12-1005-15</inkml:trace>
  <inkml:trace contextRef="#ctx0" brushRef="#br0" timeOffset="283862.3105">17556 16237 1106 0,'0'0'250'0,"0"0"70"16,0 0-38-16,0 0-76 15,0 0-64-15,-91-37-67 16,61 43-39-16,0 13-14 16,-1 8-4-16,7 4-9 15,7 3-9-15,9 1 0 16,8-1 0-16,0-4-9 15,8-5 2-15,10-7-12 0,3-11-21 16,2-7 23-16,2 0 17 16,0-23 0-16,2-9 1 15,-2-6-1-15,-4-4 1 16,-1 7 5-16,-8 8-6 16,-4 10 0-16,-2 9 9 15,-2 8-7-15,3 5-2 16,4 15-3-16,5 12 3 15,4 5 7-15,1 2-6 16,-3 0 0-16,-1-6-1 16,-2-5-93-16,-4-11-239 15,-7-12-656-15</inkml:trace>
  <inkml:trace contextRef="#ctx0" brushRef="#br0" timeOffset="284079.6223">17755 15781 1523 0,'0'0'219'16,"0"0"25"-16,0 0-91 15,0 0-68-15,-110 65 23 16,83-16-20-16,7 8-24 16,12 2-18-16,8 0-15 15,2-1-16-15,25-5-15 16,11-9-7-16,11-13-83 15,33-27-51-15,-12-4-205 16,-11-10-661-16</inkml:trace>
  <inkml:trace contextRef="#ctx0" brushRef="#br0" timeOffset="284453.8781">17938 15792 646 0,'0'0'826'16,"0"0"-611"-16,0 0-114 15,0 0-50-15,0 0 14 16,0 0-27-16,99-25-10 16,-71 42-11-16,-7 6-2 15,-7 3-3-15,-7-1 8 16,-7 2-3-16,0-1 4 16,-7-4 3-16,-11-3 29 15,4-6 9-15,2-6 3 0,8-4 12 16,0-3-17-16,4 0-8 15,0 0-7-15,5 0-28 16,10 0-16-16,4 5-1 16,7 1 1-16,2 3 5 15,2 5-5-15,-5 1-1 16,0 2-1-16,-11 3 1 16,-9-1-1-16,-5 0 0 15,-1 0 1-15,-22-3-1 16,-11-1-25-16,-7-8-27 15,-20-7-78-15,12-4-187 16,5-15-587-16</inkml:trace>
  <inkml:trace contextRef="#ctx0" brushRef="#br0" timeOffset="284696.5224">18249 15545 1378 0,'0'0'295'15,"0"0"-160"-15,0 0 17 16,103 19-3-16,-60 11 5 16,2 8-40-16,-1 10-30 15,-5 6-14-15,-9 0-25 16,-9 2-18-16,-15-4-5 16,-6-2-12-16,-2-2 2 15,-25-4-4-15,-7-6-8 16,-8-2-35-16,-26-8-86 0,12-9-149 15,1-14-684-15</inkml:trace>
  <inkml:trace contextRef="#ctx0" brushRef="#br0" timeOffset="285169.2875">19169 16183 1302 0,'0'0'236'15,"0"0"-67"-15,0 0-18 16,0 0-75-16,0 0-50 16,0 0-26-16,113-28-11 15,-73 28-155-15,-7 0-413 0</inkml:trace>
  <inkml:trace contextRef="#ctx0" brushRef="#br0" timeOffset="285327.208">19213 16275 1144 0,'0'0'339'16,"0"0"-142"-1,0 0-59-15,0 0-82 0,0 0-30 16,172-6-26-16,-31-10-20 15,-12 1-211-15,-22-1-265 0</inkml:trace>
  <inkml:trace contextRef="#ctx0" brushRef="#br0" timeOffset="285804.955">20034 15805 1175 0,'0'0'196'0,"0"0"28"0,-95-11-7 15,55 11-65-15,2 8-43 16,4 14-55-16,5 8-10 16,6 7-19-16,10 3-14 15,12 1-11-15,1-2 0 16,11-3-9-16,17-11 3 16,9-9-13-16,1-14 18 15,1-2 1-15,1-21 5 16,-5-12-4-16,-2-6 1 15,-9-5 8-15,-4 3 6 16,-6 8 39-16,-5 6 19 16,-5 15 21-16,3 12-39 15,-1 2-51-15,6 27 2 0,9 31-4 16,11 28 25-16,1 27 14 16,-11 11 10-16,-12-22-6 15,-10-24-18-15,-4-30-11 16,-14-12-1-16,-11 3-15 15,-10-5 5-15,-5-5 4 16,-4-21 1-16,2-10-1 16,2-17 2-16,10-22-12 15,10-14-2-15,9-10-9 16,15-1-31-16,3 2-20 16,23 9 5-16,13 14-32 15,11 14-37-15,33 11-93 16,-12 6-168-16,-6 3-490 0</inkml:trace>
  <inkml:trace contextRef="#ctx0" brushRef="#br0" timeOffset="286286.4011">20884 15573 1073 0,'0'0'234'0,"0"0"94"15,0 0-46-15,0 0-88 16,-121 38-89-16,55 50-6 15,-2 36 16-15,11 11-5 0,23-5-13 16,28-16-14-16,8-22-17 16,23-14-20-16,6-20-23 15,6-16-20-15,8-11-3 16,26-2-11-16,31-17-25 16,18-15-89-16,-18-23-162 15,-33-15-491-15</inkml:trace>
  <inkml:trace contextRef="#ctx0" brushRef="#br0" timeOffset="286818.8203">21163 15933 1094 0,'0'0'278'16,"0"0"17"-16,0 0-7 15,0 0-58-15,0 0-84 16,0 0-65-16,0 0-32 16,-2-13-48-16,25 11-1 15,13 2 6-15,7-4 1 16,5 2-6-16,-2 1 0 15,-4-1 0-15,-6 2-1 16,-12 0-20-16,-11 0 2 16,-9 0-13-16,-4 0 4 0,-4 14 4 15,-20 8 23-15,-6 5 8 16,-10 11-2-16,-3 2 0 16,-2 3 22-16,7 0 0 15,6-4 8-15,7 1-5 16,11-9-7-16,8-5-3 15,6-5 10-15,6-4-1 16,19-9 8-16,12-5 4 16,16-3 15-16,9 0-16 15,7-11-14-15,-2-8-3 16,-4 2-6-16,-12 3-12 16,-15-2-6-16,-15 7 7 15,-10-1-7-15,-7 1-27 0,-4-1-94 16,-11-18-98-16,-12 5-308 15,-3-4-777-15</inkml:trace>
  <inkml:trace contextRef="#ctx0" brushRef="#br0" timeOffset="287210.1703">21766 15276 1239 0,'0'0'172'0,"0"0"78"15,0 0-44-15,0 0-16 16,0 0-48-16,0 0-55 16,-90-7-40-16,68 39 13 15,4 11-4-15,1 9-3 16,9 7 1-16,5 2-8 16,3-2-22-16,3-4-23 15,15-5 0-15,3-8-1 0,5-9-6 16,-3-7-43-16,6-11-64 15,18-15-56-15,-8 0-143 16,-5-13-497-16</inkml:trace>
  <inkml:trace contextRef="#ctx0" brushRef="#br0" timeOffset="287599.3834">21857 15418 1264 0,'0'0'155'16,"0"0"-19"-16,0 0-85 16,0 0-19-16,0 0 5 15,93-38-21-15,-71 38-5 0,-1 0-10 16,-8 6-1 0,-2 7 1-16,-9 3-1 0,-2 3 8 15,0 0 11-15,-9 2-9 16,-9-2 6-16,-3-3 20 15,6-3-15-15,1-4-11 16,7-5 41-16,5-2-15 16,2-1-22-16,0 0-12 15,0 5-1-15,14 2 56 16,4 0-9-16,5 6-19 16,2 0-5-16,0 2-15 15,-2 0-2-15,-4 1-7 0,-6-4 0 16,-10 1-2-1,-3-3-11-15,-4 0-57 0,-23-2 20 16,-17-6-41-16,4-3-156 16,3 0-375-16</inkml:trace>
  <inkml:trace contextRef="#ctx0" brushRef="#br0" timeOffset="287857.9449">22059 15249 1013 0,'0'0'517'0,"0"0"-441"16,0 0-8-16,0 0 58 0,110 64-8 15,-73-25-37-15,-3 8 38 16,-9 5-44-16,-12-3-34 15,-13 2-20-15,-4-1-6 16,-30-2-15-16,-49 14-11 16,6-14-151-16,1-11-410 0</inkml:trace>
  <inkml:trace contextRef="#ctx0" brushRef="#br0" timeOffset="288540.3886">22447 15354 117 0,'0'0'897'16,"0"0"-604"-16,0 0 0 16,0 0-134-16,0 0-82 15,0 0-2-15,84 131 64 16,-31-12-5-16,-5 13-23 15,-4 0-13-15,-19-11-15 16,-11-18-12-16,-14 1-22 16,-14-6-18-16,-18-18-17 15,-12-13-7-15,-37 5-7 16,-48-1 0-16,-48 6-27 16,-50-1-31-16,-36-22-81 15,65-25-163-15,14-19-740 0</inkml:trace>
  <inkml:trace contextRef="#ctx0" brushRef="#br0" timeOffset="290317.5452">23128 13037 1039 0,'0'0'309'0,"0"0"-71"0,0 0-31 16,0 0-42-1,0 0-55-15,0 0-72 0,72-16-7 16,19 3-7-16,32-4-6 16,-5 0 2-16,-20 7-20 15,-37 5-2-15,-27 5-107 16,-1 2-154-16,-8 10-299 15,-10 1-35-15</inkml:trace>
  <inkml:trace contextRef="#ctx0" brushRef="#br0" timeOffset="290476.8241">23400 13237 477 0,'0'0'358'0,"0"0"-62"15,0 0 42-15,0 0-92 16,0 0-120-16,0 0-66 15,140-35-38-15,-64 14-22 0,6 0-40 16,9-5-198-16,-10 2-89 16,-21 1-535-16</inkml:trace>
  <inkml:trace contextRef="#ctx0" brushRef="#br0" timeOffset="290710.116">23860 12756 1166 0,'0'0'329'16,"0"0"-169"-16,0 0-81 16,0 0 1-16,0 0 36 15,123 123-28-15,-64-69-27 0,-3 6-24 16,-6 3-18-16,-9 3-10 16,-17-2 4-16,-14-1 0 15,-10-5-1-15,-16-6 0 16,-24-8 4-16,-16-6-16 15,-39-5-29-15,14-11-134 16,0-11-374-16</inkml:trace>
  <inkml:trace contextRef="#ctx0" brushRef="#br0" timeOffset="291542.0688">24995 12818 1088 0,'0'0'228'16,"0"0"28"-16,0 0 20 16,0 0-80-16,-113-69-40 15,79 68-54-15,-2 1-36 16,-1 4-23-16,6 14-16 15,2 6-14-15,6 9-12 16,9 0-1-16,8 5-10 16,6-1-3-16,0-2 11 15,13-3-7-15,8-9-40 16,3-7-1-16,3-8 26 0,0-8-4 16,1-11 21-1,-2-16-6-15,-3-6 11 0,-2-6 2 16,-6 3 1-1,-4 3 9-15,-3 12 25 0,-6 7 13 16,1 10 2-16,-1 4-33 16,4 0-17-16,2 19-22 15,7 7 22-15,8 10 4 16,-2 1-4-16,3 2 0 16,-1-6-29-16,5-5-139 15,-8-8-312-15,-3-15-466 0</inkml:trace>
  <inkml:trace contextRef="#ctx0" brushRef="#br0" timeOffset="291781.3553">25180 12050 1371 0,'0'0'293'16,"0"0"18"-16,0 0-77 15,0 0-152-15,0 0-59 16,-74 119 58-16,49-18-1 16,5 7-17-16,15-13-26 15,5-25-16-15,5-22-21 16,15-7-5-16,11 6-7 16,33 0-113-16,-5-8-103 0,-4-20-325 0</inkml:trace>
  <inkml:trace contextRef="#ctx0" brushRef="#br0" timeOffset="292166.2061">25441 12239 1267 0,'0'0'202'15,"0"0"-10"-15,0 0-146 16,0 0-24-16,0 0 7 15,0 0-10-15,114 26-1 16,-95-7-9-16,-9 0-8 0,-10 3-1 16,0-2 13-16,-8 1 3 15,-13-2-10-15,-1-6 9 16,-1-1-3-16,7-6 5 16,3-4 23-16,8 0 35 15,5-2-23-15,0 1-8 16,4 2-3-16,10 5-39 15,7 3 8-15,6 6-1 16,3 0-8-16,0 3 5 16,-3-2-4-16,-9 0-1 15,-5-2-1-15,-10-2 0 16,-3 0-14-16,-12-3-23 16,-18-2-10-16,-26-6-43 0,6-3-126 15,8 0-398-15</inkml:trace>
  <inkml:trace contextRef="#ctx0" brushRef="#br0" timeOffset="292381.0586">25759 11933 1443 0,'0'0'227'16,"0"0"-137"-16,0 0 7 15,70 114 54-15,-35-36-12 16,4 29-46-16,-14 20-44 16,-21 4-25-16,-17-10-9 0,-44-17-15 15,-36-29-48 1,10-22-197-16,-4-24-528 0</inkml:trace>
  <inkml:trace contextRef="#ctx0" brushRef="#br0" timeOffset="292945.6382">23791 11879 798 0,'0'0'221'0,"0"0"-5"16,0 0 58-16,0 0-81 0,-95-30-64 15,62 56-60 1,-3 16 7-16,4 11-7 0,5 3-22 16,12-1-5-16,9-4-11 15,6-7-4-15,3-7-9 16,15-10 10-16,7-6-9 15,4-9-12-15,9-11 8 16,-2-1 7-16,2-12-4 16,-3-11-11-16,-5-7 10 15,-6-7-17-15,-10-7-5 16,-12-3-11-16,-2 1-8 16,0 4-10-16,-13 7 21 0,-10 16-24 15,-2 10-31 1,-2 9-64-16,0 24-10 0,8 7-80 15,9-4-301-15</inkml:trace>
  <inkml:trace contextRef="#ctx0" brushRef="#br0" timeOffset="293148.2832">24274 11511 1250 0,'0'0'311'0,"0"0"-96"16,0 0-130-16,0 0-48 16,0 0 26-16,16 140-6 15,-16-51-13-15,0-1-25 16,-4-10-19-16,4 2-89 0,1-32-226 16,12-10-359-16</inkml:trace>
  <inkml:trace contextRef="#ctx0" brushRef="#br0" timeOffset="293336.7942">24573 11705 1275 0,'0'0'298'0,"0"0"-8"16,0 0-167-16,0 0-60 16,22 85 59-16,-11-26-30 15,-1 11-27-15,-4 2-30 16,-5-4-20-16,-1-3-7 15,0-9-8-15,-12-2-182 16,1-15-305-16,-1-19-412 0</inkml:trace>
  <inkml:trace contextRef="#ctx0" brushRef="#br0" timeOffset="293558.054">24634 11537 1151 0,'0'0'184'15,"0"0"-49"-15,0 0 0 16,113-31 11-16,-66 31-12 16,6 19-15-16,-7 10-21 15,-8 8-23-15,-12 6-8 16,-13 2-14-16,-13 4-25 16,-16 2-6-16,-25 2-4 15,-33 12-18-15,-52 9-35 16,14-11-232-16,-3-13-850 0</inkml:trace>
  <inkml:trace contextRef="#ctx0" brushRef="#br0" timeOffset="294552.8172">23166 15226 709 0,'0'0'222'16,"0"0"15"-16,0 0 46 0,0 0-84 16,0 0-116-1,0 0-54-15,34 0-20 0,6 0-2 16,9 0 8-16,9 0-14 16,-1 0-1-16,-3 2-42 15,-5 10-221-15,-15 0-135 16,-14-1-630-16</inkml:trace>
  <inkml:trace contextRef="#ctx0" brushRef="#br0" timeOffset="294703.2378">23335 15412 580 0,'0'0'219'16,"0"0"89"-16,0 0-30 16,0 0-127-16,0 0-91 15,95 2-17-15,-32-8-22 16,5-6-21-16,21-7-3 0,-17 3-221 15,-16-3-354-15</inkml:trace>
  <inkml:trace contextRef="#ctx0" brushRef="#br0" timeOffset="294929.5048">23826 15004 1237 0,'0'0'162'16,"0"0"-93"-16,0 0-4 15,127 2-11-15,-70 24 36 16,3 12-5-16,-6 8-24 16,-10 3-5-16,-14-1-15 15,-16-2 1-15,-14-2 7 0,-4-5-9 16,-25-4-19 0,-9-4 1-16,-6-6-22 0,-3-12-7 15,-12-13-96-15,14-15-227 16,6-16-1008-16</inkml:trace>
  <inkml:trace contextRef="#ctx0" brushRef="#br0" timeOffset="295278.1223">24064 14278 1013 0,'0'0'208'16,"0"0"11"-16,0 0 31 16,0 0-80-16,0 0-101 15,0 0-49-15,0 0 59 16,29 106 24-16,-18-41-20 15,-1 5 1-15,3 2-34 16,-1-8-19-16,2-1-8 16,1-9-23-16,1-6 8 0,0-11-8 15,-4-12-35 1,1-9-85-16,7-19-82 0,-6-16-142 16,-6-9-536-16</inkml:trace>
  <inkml:trace contextRef="#ctx0" brushRef="#br0" timeOffset="296942.0714">23817 14532 1064 0,'0'0'268'16,"0"0"-11"-16,0 0-178 16,90-5-53-16,5 5-14 15,26 0-12-15,-3 4-15 16,-22-3-129-16,-33-1-56 15,-23 0 94-15,0-7-85 0,-6-7 3 16,-7-3 188-16,-16 1 58 16,-11-1 176-16,0 4 31 15,-9 1-34-15,-6 4-13 16,-5 8-29-16,-2 0-68 16,-6 9-55-16,-5 18-8 15,0 6 5-15,0 7-15 16,9 2-10-16,6 4-14 15,15-4-12-15,3-4-11 16,7-5-1-16,14-5-13 16,6-12-5-16,3-8-1 15,1-8 5-15,2-13-12 0,-4-15-7 16,-3-10 9 0,-5-5 14-16,-6 0 10 0,-4 0 0 15,-8 7 6-15,1 6 8 16,-3 12 20-16,-1 9 15 15,0 6-12-15,0 3-18 16,0 0-19-16,0 16-8 16,0 9-1-16,0 8 9 15,0 2 1-15,0 1 0 16,2 0-1-16,6-8 0 16,2-4-1-16,-1-7-1 15,5-10-13-15,0-7 14 16,1 0 0-16,8-19 1 0,-2-8-1 15,0-6 0 1,0-6 1-16,1 2 0 0,-5 7-1 16,-3 6 2-16,-4 9-2 15,-4 9 1-15,-1 6 0 16,-5 0-15-16,7 14-6 16,-4 9 20-16,8 2 1 15,-1 1 0-15,3-1 0 16,5-6 0-16,-1-4-67 15,12-8-62-15,0-7-33 16,5-5-70-16,-1-19-121 16,-5-8 70-16,-9-10 100 15,-9-6 113-15,-10-4 70 16,0 0 71-16,-6 9 124 16,-7 12 56-16,1 11-22 0,2 13-107 15,-4 7-25 1,1 3-72-16,-4 21-12 0,-1 7-8 15,3 7-5-15,3 3-9 16,7-5 6-16,5-7-3 16,0-8-39-16,16-11-81 15,5-10 78-15,2 0 48 16,2-13 10-16,-4-12-1 16,-4-2 5-16,-5 3 17 15,-1 3 38-15,-9 8 26 16,3 9-19-16,-4 4-60 15,4 14-16-15,4 19 0 16,4 11 5-16,4 8 10 0,0 6 11 16,-7-2 1-16,-3 0-4 15,-7-4-1-15,0-2 3 16,-17-11-11-16,-8-10 0 16,-8-10 19-16,-1-13 1 15,0-6-11-15,2-6-15 16,7-19-8-16,5-9-16 15,13-6-3-15,7 0-36 16,4 0-22-16,26 5 30 16,9 4 19-16,9 8-12 15,7 1-23-15,-6 7-12 16,-6-1 3-16,-4 3 25 0,-11-3 17 16,-5-2 17-1,-11-4 13-15,-2-1 0 0,-4-4 38 16,-5 4-6-16,-1 4 21 15,0 8 13-15,0 0 25 16,0 8 7-16,0 3-13 16,0 0-49-16,-11 14-23 15,-3 12-3-15,-3 9-2 16,0 5-8-16,2 1 1 16,8-3-1-16,2-5 0 15,5-4-8-15,0-8-5 16,16-7-6-16,3-8 5 15,7-6 14-15,1 0 0 16,0-20-6-16,-1-5-19 16,-3-3 3-16,-6-1 1 0,-6 1 21 15,-2 7 2 1,-8 4 8-16,1 8 18 0,-2 6 10 16,0 3-24-16,0 0-14 15,0 8-15-15,0 9 14 16,0 6 1-16,0-2-12 15,0-2 11-15,13-3-13 16,6-6 3-16,2-8 11 16,6-2 8-16,-1 0-7 15,4-16-1-15,-4-7-14 16,0-8-6-16,-8-7 12 16,0-10 7-16,-12-20 1 15,-1-2 1-15,-5-5 0 16,0 3 6-16,0 17 1 15,0 6 36-15,0 18 37 0,0 12 1 16,0 13-22-16,0 6-45 16,0 13-15-16,0 21-9 15,7 13 2-15,4 10 5 16,6 6 1-16,-3 5 0 16,1-4 1-16,-1-5 0 15,-7-8-1-15,1-11-90 16,-5-9-92-16,-1-11-185 15,-2-13-322-15</inkml:trace>
  <inkml:trace contextRef="#ctx0" brushRef="#br0" timeOffset="297109.426">25441 14451 1182 0,'0'0'287'0,"0"0"-99"0,0 0-63 15,0 0-62-15,116 0-37 16,-51 0-15-16,23 0-11 16,-18 1-155-16,-16 6-369 0</inkml:trace>
  <inkml:trace contextRef="#ctx0" brushRef="#br0" timeOffset="298773.7963">24845 15528 337 0,'0'0'1058'0,"0"0"-847"0,0 0 56 16,0 0-156-16,0 0-80 15,0 0-31-15,0 0-26 16,150-24-128-16,-92 20-187 16,-13 2-255-16</inkml:trace>
  <inkml:trace contextRef="#ctx0" brushRef="#br0" timeOffset="298928.2102">24923 15602 856 0,'0'0'248'15,"0"0"9"-15,0 0-34 16,0 0-94-16,0 0-43 16,0 0-44-16,0 0-8 15,95 6-34-15,-8-6-73 16,-12-13-223-16,-8-2-391 0</inkml:trace>
  <inkml:trace contextRef="#ctx0" brushRef="#br0" timeOffset="299427.3484">25590 15172 838 0,'0'0'652'0,"0"0"-405"16,0 0 44-16,0 0-157 15,0 0-75-15,0 0-50 16,0 0 21-16,13 62 41 16,12-27-22-16,1 2-18 0,1-5-10 15,3-3-21-15,-3-7 1 16,-4-6 6-16,1-9 2 16,-3-7-3-16,0 0 4 15,-2-13-1-15,-1-9 0 16,0-3 0-16,-6 2 1 15,-3 3-1-15,-6 3 26 16,-1 9 46-16,-2 2 12 16,0 6-31-16,0 0-38 15,0 16-23-15,-2 13 0 16,-3 15 31-16,1 25 26 16,4 23 7-16,0-4-14 15,4-8-20-15,7-9-9 16,1-19-5-16,2 2-8 15,1 6-8-15,-2-6 9 0,-3-5-10 16,-5-9 0-16,-3-9 6 16,-2-8-4-16,0-5-1 15,-11-10 1-15,-18 0 11 16,-36-7 2-16,-66-1-6 16,-85 0-9-16,-62 8-33 15,-49 6-121-15,66 2-152 16,36-3-465-16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08:17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 1074 667 0,'0'0'497'0,"0"0"-360"0,0 0 75 16,0 0 8-1,0 0-83-15,-120-28-50 0,63 61 2 16,-7 19-12-16,-2 14-2 16,4 8-12-16,15 4-15 15,8 1-16-15,18-3 2 16,8-5-13-16,12-5-9 15,1-9-12-15,21-7 1 16,14-11 0-16,18-11-1 16,24-15-36-16,27-13-77 15,9-17-83-15,-13-14-316 16,-32-1-240-16</inkml:trace>
  <inkml:trace contextRef="#ctx0" brushRef="#br0" timeOffset="327.0651">2197 1315 314 0,'0'0'848'16,"0"0"-658"-16,0 0 31 16,-93 15-62-16,59 16-53 15,3 8-5-15,6 15-20 16,10 3-24-16,7 3-17 16,8 0-8-16,0-4-14 15,22-9-17-15,4-11 7 16,12-11-7-16,0-11-1 15,-1-12 0-15,2-2-25 16,-1-21 10-16,-7-12-12 16,-6-5 17-16,-10-5 9 15,-8-3 0-15,-7 3 1 16,-2 4 0-16,-18 12 0 16,-2 10-21-16,-4 17-11 0,4 3-19 15,-2 22-12-15,15 8-34 16,9 4-76-16,29 5-156 15,14-12-180-15,11-13-21 0</inkml:trace>
  <inkml:trace contextRef="#ctx0" brushRef="#br0" timeOffset="848.6879">2683 1201 1039 0,'0'0'199'16,"0"0"40"-16,0 0-69 15,-107 18-91-15,77 14-6 0,10 4-21 16,10 7-30-16,10-1-21 16,6-1 7-1,21-2-1-15,14-6 0 0,4-5-7 16,2-9-10-16,-2-6-2 16,-10-2-11-16,-8-3 8 15,-12-1 5-15,-11 6-7 16,-4 5 4-16,-19 7 13 15,-15 8 35-15,-12 2 20 16,-1 5-4-16,-1-3 8 16,6-3 6-16,12-4-32 15,10-8 3-15,14-3-34 16,6-9-2-16,21-3 0 0,22-7 0 16,17 0-12-1,14-17-10-15,4-16-33 0,-7-10-5 16,-10-13 28-1,-17-23 9-15,-18-25 23 0,-14 5 4 16,-8 12 78 0,-4 20 15-16,0 31-6 0,-4 7 84 15,0 8-22-15,2 14-57 16,1 7-64-16,1 19-32 16,0 32-11-16,0 6 11 15,10 12 10-15,4 7 1 16,3-12-11-16,1 6 1 15,-5-13-1-15,0-12-41 16,-5-12-103-16,-8-25-112 16,0-8-386-16,-8-1-654 0</inkml:trace>
  <inkml:trace contextRef="#ctx0" brushRef="#br0" timeOffset="993.5702">2782 1356 1030 0,'0'0'183'16,"0"0"-164"-16,90 3 19 16,37-3 7-16,61 0-32 15,-14-10-13-15,-20-5-521 0</inkml:trace>
  <inkml:trace contextRef="#ctx0" brushRef="#br0" timeOffset="1756.3823">4426 748 1470 0,'0'0'509'16,"0"0"-426"-16,0 0-5 16,0 0-66-16,-6 130 72 15,6 3 45-15,0 33-36 16,0 22-33-16,-7-2-20 15,-10-17-22-15,3-14-8 16,8-41-4-16,5-35-4 0,1-31-2 16,0-15-8-1,14-4-49-15,6-10-19 0,2-10-8 16,7-12 14-16,3-46 27 16,-2-39 18-16,-12-43-13 15,-16-17-18-15,-4 10 25 16,-23 31 21-16,-8 44 10 15,-5 25 7-15,-20 9 36 16,-3 7-18-16,-8 3-15 16,-1 4 8-16,25 15 20 15,10 0-14-15,21 5-24 16,14 14-13-16,21 6 3 16,44 6 9-16,46-4 1 15,39-10-1-15,-5-9-11 16,-30-8-31-16,-45-5-22 0,-36-9-19 15,-2-8 22-15,-13-3 48 16,-10-6 14-16,-9 2 65 16,0 1 33-16,-17 8-14 15,0 5 11-15,2 5-6 16,4 8-33-16,6 2-29 16,-4 3-27-16,5 19-9 15,-2 12 3-15,6 11 0 16,0 5 6-16,6 4 0 15,17-4 0-15,6-6 0 16,8-11-68-16,0-11-51 0,1-16-19 16,-7-6 19-1,-5-19 54-15,-7-16 36 0,-10-13 22 16,-5-8 7-16,-4 0 21 16,0 4 32-16,0 11 42 15,-7 12 8-15,5 16-1 16,0 5-34-16,0 8-56 15,2 0-12-15,0 21-13 16,0 11 7-16,9 6 5 16,5 5 0-16,3-1-31 15,6-3-84-15,14-7-95 16,-8-13-448-16,0-13-245 0</inkml:trace>
  <inkml:trace contextRef="#ctx0" brushRef="#br0" timeOffset="2417.0504">5258 1318 992 0,'0'0'247'16,"0"0"82"-16,0 0-167 0,0 0-109 16,0 0-37-16,0 0 16 15,0 0 9-15,18 118-6 16,-15-75-14-16,-3-7-10 16,0-5-5-16,0-9-4 15,0-13 4-15,0-9 13 16,0-8 31-16,0-24-23 15,7-10 4-15,4-6-13 16,-1 1 54-16,1 9-9 16,-2 10-14-16,1 17-9 15,0 8-26-15,4 3-13 16,6 22 7-16,10 12 8 0,-1 9-8 16,6 4-1-16,-2 1-1 15,0-3-6-15,1-8-29 16,0-11-128-16,4-15-130 15,3-11-232-15,0-15-17 16,-5-23 122-16,-7-12 414 16,-9-6 20-16,-9-3 325 15,-6 1 17-15,-5 9-23 16,0 7-61-16,-5 11-45 16,-5 15-42-16,-1 8-59 15,3 8-71-15,-2 12-60 16,-2 20 1-16,1 12-2 15,7 6 1-15,4 6 0 0,0-1 0 16,21-7-1-16,3-14 1 16,13-12-2-16,3-18-11 15,2-7-12-15,2-29-9 16,1-13 10-16,-8-14 14 16,-5-19 9-16,-5-21-1 15,-14 9 2-15,-1 7 21 16,-11 20 15-16,-1 27 33 15,0 9 34-15,0 5 12 16,0 17-35-16,0 5-81 16,0 21-2-16,0 18 2 15,11 16 0-15,11 12 1 16,6 6-1-16,-1 6-15 0,-6-2-94 16,-7-4-52-16,-14 2-68 15,-1-20-163 1,-21-18-608-16</inkml:trace>
  <inkml:trace contextRef="#ctx0" brushRef="#br0" timeOffset="2614.1377">5960 1202 1230 0,'0'0'389'16,"0"0"-265"-16,0 0-7 15,0 0-29-15,141-62-29 16,-75 62 4-16,6 19-16 0,-4 10 4 15,-13 3-23-15,-10 5-14 16,-14-2-14-16,-18-1-8 16,-13 1-136-16,-13-10-188 15,-10-8-465-15</inkml:trace>
  <inkml:trace contextRef="#ctx0" brushRef="#br0" timeOffset="2733.7449">6332 1004 887 0,'0'0'117'0,"0"0"28"16,0 0-60-16,0 0-85 16,0 0-13-16,108 9-62 15,-65 17-201-15</inkml:trace>
  <inkml:trace contextRef="#ctx0" brushRef="#br0" timeOffset="3492.0816">6878 1131 1352 0,'0'0'226'16,"0"0"97"-16,0 0-103 15,0 0-49-15,0 0-50 16,0 0-48-16,-102-66-49 16,77 88-24-16,-3 13 0 15,-3 13 0-15,5 10 0 16,5 6 1-16,9 6-1 15,10-1 0-15,2-8 0 16,2-13-1-16,21-15-35 0,11-17-20 16,10-16-29-16,7-14-8 15,1-21 2-15,-5-13 4 16,-5-12 45-16,-10-19 34 16,-11 8-1-16,-8-7 9 15,-13 5 2-15,0 19 11 16,-18 4 28-16,-4 20 15 15,-1 11-18-15,6 13-22 16,0 6-16-16,6 11 0 16,5 19-7-16,6 6 5 15,0 7 1-15,10 7-9 16,17-1-10-16,6-5-46 0,7-6-49 16,3-15-45-16,3-12-2 15,1-11 49 1,-4-12 47-16,-4-15 42 0,-6-6 24 15,-7 4 119 1,-9 1 50-16,-5 8-22 0,-5 7-6 16,-3 7-40-16,-4 6-52 15,7 0-41-15,1 7-8 16,11 19 0-16,2 8 0 16,2 5-2-16,-2 2 1 15,-9-1-46-15,-5-7 7 16,-7-6-31-16,0-8 0 15,0-11 7-15,-8-8 30 0,1-8 34 16,5-26 0 0,2-11 21-16,0-8 65 0,17-6 7 15,5-1 15-15,-1 6-9 16,6 9-15-16,-6 13-28 16,-1 14-10-16,1 15-22 15,0 3-22-15,5 21-2 16,1 16 9-16,0 8-3 15,-3 9-5-15,-8 3 0 16,-9 3 0-16,-7-4-1 16,0-4-51-16,-19 2-76 15,-8-12-134-15,-1-14-471 0</inkml:trace>
  <inkml:trace contextRef="#ctx0" brushRef="#br0" timeOffset="8553.5884">8571 1229 675 0,'0'0'549'16,"0"0"-478"-16,0 0-19 15,0 0 52-15,41-84-24 16,-15 61-35-16,13 1-29 16,7-1-8-16,3 1-8 15,5 6-35-15,6 1-93 0,-15 8-108 16,-11 1-130-16</inkml:trace>
  <inkml:trace contextRef="#ctx0" brushRef="#br0" timeOffset="8717.8925">8516 1276 702 0,'0'0'130'0,"0"0"-31"15,0 0 4-15,0 0-52 16,0 0-4-16,0 0 71 15,159-5-46-15,-12-33-44 16,9-9-28-16,-32 9-180 16,-42 7-365-16</inkml:trace>
  <inkml:trace contextRef="#ctx0" brushRef="#br0" timeOffset="8960.8699">9161 837 975 0,'0'0'169'16,"0"0"-58"-16,0 0-53 16,0 0-43-16,0 0 1 15,0 0 46-15,137 47 1 16,-88-16-14-16,-8 4 5 16,-8 4-8-16,-14 2-15 15,-16 2-8-15,-3 1 8 16,-22 1 1-16,-13 0-14 15,-4-5 2-15,-12 0-20 0,13-13-138 16,15-14-252-16</inkml:trace>
  <inkml:trace contextRef="#ctx0" brushRef="#br0" timeOffset="9223.0744">10106 846 1595 0,'0'0'166'16,"0"0"-123"-16,0 0-24 16,0 0 20-16,-60 82 48 0,52-38-14 15,5 5-15-15,3 3-30 16,0 2-10-1,0 2-8-15,0 0-10 0,5-3-29 16,3-3-176-16,-1-16-315 16,-3-16-118-16</inkml:trace>
  <inkml:trace contextRef="#ctx0" brushRef="#br0" timeOffset="9587.5326">10124 776 955 0,'0'0'159'0,"0"0"32"15,0 0-82-15,0 0-61 16,0 0 23-16,0 0 63 16,86 81-30-16,-57-38-36 15,1 4-41-15,-6 3-13 16,-3-3-2-16,-4-5-6 16,-7-7-5-16,-3-10 0 15,-6-9 0-15,-1-12 0 16,0-4 25-16,0-16-1 15,-4-22-16-15,-2-11 3 16,2-9 29-16,4-2 29 16,0 5-8-16,18 11-5 15,7 12-18-15,4 13-7 16,5 13-13-16,4 6-10 16,3 16 15-16,2 18-6 0,-2 12-1 15,-7 7-6-15,-9 8-5 16,-6 3-5-16,-6 2-1 15,-6-6-52-15,-1-4-122 16,0-16-183-16,-1-21-668 0</inkml:trace>
  <inkml:trace contextRef="#ctx0" brushRef="#br0" timeOffset="9895.4484">11112 769 1250 0,'0'0'203'0,"0"0"-23"16,-117 46-10-16,76-15-39 16,9-1-22-16,16 1-27 15,10-6-44-15,6-1-17 0,12-5 1 16,22-6-1-16,10-2-2 16,14-3-3-16,5 2-10 15,-1 0-5-15,-5 4 0 16,-12 2 0-16,-12 1-1 15,-12 2 0-15,-15 3-11 16,-6 0 4-16,-14 3 7 16,-22-1 0-16,-17 0 10 15,-6-1-10-15,-2-5-20 16,6-6-50-16,12-12-96 0,17 0-218 16,17-10-594-16</inkml:trace>
  <inkml:trace contextRef="#ctx0" brushRef="#br0" timeOffset="10154.9818">11940 732 58 0,'0'0'1544'0,"0"0"-1331"15,0 0-53-15,0 0-93 16,0 0 31-16,-85 100 20 15,63-42-23-15,6 5-3 16,6 4-33-16,9-3-21 0,1-5-22 16,8-7-6-16,13-9-8 15,10-10-2-15,4-12 0 16,7-12-75-16,25-14-92 16,-9-17-173-1,-13-7-512-15</inkml:trace>
  <inkml:trace contextRef="#ctx0" brushRef="#br0" timeOffset="10315.199">12035 1071 1348 0,'0'0'211'16,"0"0"-96"-16,0 0-31 16,0 0-2-16,0 0-31 15,0 0-18-15,112 0-10 0,-51-10-23 16,17-15-54-16,-18 2-324 15,-15-2-673-15</inkml:trace>
  <inkml:trace contextRef="#ctx0" brushRef="#br0" timeOffset="10477.8328">11923 744 1498 0,'0'0'191'0,"0"0"-139"15,0 0-20-15,0 0 4 16,106-19-17-16,8 3-19 16,-10 2-29-16,-10 3-517 0</inkml:trace>
  <inkml:trace contextRef="#ctx0" brushRef="#br0" timeOffset="12803.3206">2328 2999 55 0,'0'0'1081'0,"0"0"-932"16,0 0-91-16,0 0 31 15,0 0 31-15,105-3-12 16,-30-4-39-16,31-2-40 16,24-1-22-16,-8 0-7 15,-28 2-9-15,-14-3-117 0,-38 3-188 16,-12-2-269-16</inkml:trace>
  <inkml:trace contextRef="#ctx0" brushRef="#br0" timeOffset="13044.6936">2624 3027 819 0,'0'0'155'16,"0"0"-92"-16,-7 83 102 15,7-33 22-15,18 6-46 16,6 3-17-16,3 2-21 15,4-2-35-15,0 3-16 16,-7-5 19-16,-4-3-46 16,-13-1-9-16,-7-6-9 0,-2-3 5 15,-33-4-11 1,-26-2 18-16,-34-4-1 0,4-7-7 16,5-10-11-16,-1-17-48 15,39 0-183-15,8-14-696 0</inkml:trace>
  <inkml:trace contextRef="#ctx0" brushRef="#br0" timeOffset="13478.7173">4035 2787 1333 0,'0'0'244'0,"0"0"4"0,0 0-53 16,-105 0-73-16,55 44-28 16,-9 29-26-16,4 28 14 15,12 11-30-15,19-18-21 16,20-24-21-16,4-23-4 15,10-7-6-15,23 7 0 16,29 5-83-16,59-10-134 16,-7-17-156-16,-7-20-576 0</inkml:trace>
  <inkml:trace contextRef="#ctx0" brushRef="#br0" timeOffset="13921.1513">4516 2815 1461 0,'0'0'261'0,"0"0"38"0,0 0-101 16,-120-23-90-16,81 43-55 15,-9 34-29-15,-4 38 4 16,9 34 11-16,15 11-14 16,24-5-1-16,4-32-14 15,25-36-2-15,5-22-7 16,15-7 8-16,9-4 0 15,19-8-9-15,6-9-7 16,-4-14-15-16,-2-21-18 16,-17-24 11-16,-12-23 16 15,-27-34 12-15,-17-25 1 16,-23 5 1-16,-20 23 10 16,6 35 30-16,2 32 18 0,-9 7-1 15,-1 6-16-15,-8 9-29 16,6 10-7-16,3 21-6 15,11 15-6-15,9 13 6 16,11 5-11-16,13 4 11 16,9-2 0-16,25 0 0 15,15-11 0-15,14-7 2 16,7-7-1-16,9-12-1 16,-1-10-20-16,-5-8-79 15,3-5-65-15,-21-17-144 16,-17-6-502-16</inkml:trace>
  <inkml:trace contextRef="#ctx0" brushRef="#br0" timeOffset="14159.5974">4966 2528 1438 0,'0'0'199'0,"0"0"-123"15,109 56 42-15,-22 26 35 16,13 41-11-16,-4 26-2 16,-20 9-48-16,-30-16-28 15,-31-22-35-15,-15-16-14 16,-15-24-7-16,-17-19-8 16,-5-18-16-16,-40 4-101 15,12-7-130-15,-2-9-337 0</inkml:trace>
  <inkml:trace contextRef="#ctx0" brushRef="#br0" timeOffset="15695.7899">6470 2862 1303 0,'0'0'189'0,"0"0"-116"16,0 0-17-16,0 0-27 15,0 0-17-15,0 0-12 16,0 0-24-16,131-37-161 15,-91 33-135-15,-14 0-403 0</inkml:trace>
  <inkml:trace contextRef="#ctx0" brushRef="#br0" timeOffset="15858.5404">6380 3078 1104 0,'0'0'242'0,"0"0"-68"16,0 0-34-16,0 0-50 15,0 0-37-15,145-19-9 16,11-17-25-16,36-11-19 16,6-6-65-16,-50 13-280 15,-54 5-623-15</inkml:trace>
  <inkml:trace contextRef="#ctx0" brushRef="#br0" timeOffset="16092.5586">7858 2367 1580 0,'0'0'225'16,"0"0"63"-16,0 0-31 15,0 0-108-15,0 0-96 16,0 0-46-16,-24 105 13 16,35 1 36-16,5 15-11 15,-3 4-9-15,2-14-24 16,-1-12-11-16,-1-18-1 15,-2-19-5-15,-3-21-105 16,-8-1-104-16,0-11-135 16,0-8-467-16</inkml:trace>
  <inkml:trace contextRef="#ctx0" brushRef="#br0" timeOffset="16263.3133">7377 3325 1309 0,'0'0'166'0,"0"0"-123"0,99 0-1 16,35 0 28-16,52-7-15 15,18-5-33-15,-18 3-22 16,-67 4-231-16,-56 0-469 0</inkml:trace>
  <inkml:trace contextRef="#ctx0" brushRef="#br0" timeOffset="16677.3918">7951 3584 1612 0,'0'0'203'16,"0"0"-156"-16,0 0-28 15,0 0 39-15,0 0 42 16,0 0-31-16,72 90-25 15,-72-54-3-15,-2 6 14 16,-31 0-19-16,-14 5-4 16,-11-1-14-16,-1-7-9 15,1-9-2-15,14-9-7 16,14-17 0-16,18-4 13 0,9-17-4 16,3-15-7-16,13-2 3 15,11 6-4-15,4 7-1 16,-1 12 22-16,-3 9 24 15,7 11-1-15,-2 20 11 16,3 7 10-16,2 11-8 16,4 1-5-16,1 2-17 15,-1-3-12-15,8-7-12 16,5-8-5-16,6-13-1 16,19-18 3-16,28-10-9 15,23-42-28-15,7-22-121 0,-36 5-144 16,-25 3-742-16</inkml:trace>
  <inkml:trace contextRef="#ctx0" brushRef="#br0" timeOffset="18088.0719">9584 2593 1160 0,'0'0'174'16,"0"0"-113"-16,-107 0 47 15,57 0 24-15,0 0-40 0,3 0-18 16,13 0-15 0,9 0 7-16,12 0 22 0,6 0-21 15,7 0-41-15,0 0-17 16,0 11-9-16,11 21 0 16,6 14 37-16,4 26 41 15,2 33 5-15,-5 41 0 16,-5 10-5-16,-6 4 8 15,-7-5-5-15,0-25 2 16,0 12 2-16,0-3-25 16,0-5 1-16,0-2-11 15,0-17 2-15,13-5-22 16,0-28-5-16,4-22 5 16,-5-18-15-16,8-16-1 15,6 0-13-15,13-7 0 0,29-10 14 16,41-20-15-1,55-61-7-15,27-35-129 0,11-30-147 16,-51 21-256-16,-47 26-1175 0</inkml:trace>
  <inkml:trace contextRef="#ctx0" brushRef="#br0" timeOffset="18940.2976">10331 2820 1207 0,'0'0'200'0,"0"0"-105"15,0 0-40-15,0 0-25 0,-14 82 80 16,14-27-10-16,0 6-38 16,11 5-30-16,20-8-16 15,10-6-6-15,12-13-1 16,4-14-3-16,2-16 1 15,-4-9-7-15,-6-21 0 16,-9-15-8-16,-11-14 8 16,-9-7 1-16,-13-3 25 15,-7 2 63-15,0 11 26 16,0 11 0-16,-6 17 23 16,0 19-28-16,-1 21-78 15,-3 60-32-15,1 46 13 16,7 19 48-16,2 1-10 15,2-24-20-15,10-19 16 16,2-7-15-16,-8-20-18 0,0-20-1 16,-6-16-5-16,0-14-7 15,0-2 5-15,-11-1-5 16,-11-2 8-16,-17-5 0 16,-29-11-8-16,-35-6 10 15,-26-11-11-15,8-17-30 16,12-22-99-16,39 6-92 15,36-2-491-15</inkml:trace>
  <inkml:trace contextRef="#ctx0" brushRef="#br0" timeOffset="35387.9641">11254 3565 671 0,'0'0'232'16,"0"0"-12"-16,0 0-10 16,0 0-33-16,0 0-45 15,0 0-25-15,5-9-21 16,12 9 9-16,12 0 51 15,1 0-41-15,8 0-53 16,-3 0-24-16,3 0-12 16,-1 0-6-16,0 0-9 15,-9 0-1-15,0 0-68 16,-4 0-94-16,-10 0-125 16,-12-6-478-16</inkml:trace>
  <inkml:trace contextRef="#ctx0" brushRef="#br0" timeOffset="36425.3848">13005 3372 867 0,'0'0'279'0,"0"0"24"16,0 0-28-16,0 0-93 15,0 0-52-15,-95-52-23 16,58 52-15-16,-2 0-43 15,-6 17-8-15,6 6 5 0,3 10-16 16,6 3-4-16,7 2-17 16,11 4-8-16,9-4 0 15,3 2-1-15,11-8 0 16,15-5-10-16,7-11-7 16,4-10-26-16,7-6-3 15,-2-8 18-15,-1-20 17 16,-7-5 10-16,0-8 1 15,-11 0 7-15,-4 2 1 16,-6 6 4-16,-6 10 25 16,-4 8 7-16,-2 11-5 15,2 4-39-15,-3 0-12 0,7 13-13 16,3 9 23-16,3 5 2 16,1 3-1-16,4 0-17 15,7 3-123-15,-4-11-116 16,-5-11-493-16</inkml:trace>
  <inkml:trace contextRef="#ctx0" brushRef="#br0" timeOffset="36659.0547">13176 2624 1245 0,'0'0'288'0,"0"0"-63"0,0 0 39 15,0 0-125-15,0 0-77 16,-108 65-17-16,79 25 45 16,7 31-13-16,10 6-38 15,12-20-23-15,6-28-10 16,13-34-6-16,9-16-64 16,37-4-153-16,-6-9-274 15,2-11-625-15</inkml:trace>
  <inkml:trace contextRef="#ctx0" brushRef="#br0" timeOffset="37006.6637">13334 2613 1109 0,'0'0'164'0,"0"0"1"15,0 0-131-15,0 0 8 16,0 0-2-16,0 0 0 15,100 79-13-15,-86-48-14 16,-6 0-7-16,-8-1 0 16,0-4 3-16,-3-7 2 15,-10-6 17-15,4-7 67 16,0-6 29-16,6 0 15 16,-1 0-16-16,4-5-38 15,0-1-54-15,7 4-26 16,9 2-5-16,4 0-8 15,3 8-3-15,0 8 5 16,-2 2 1-16,-6 0 5 16,-11 1 0-16,-4-2-1 0,-4-1-55 15,-41 0-81-15,8-5-136 16,-2-8-590-16</inkml:trace>
  <inkml:trace contextRef="#ctx0" brushRef="#br0" timeOffset="37228.6078">13701 2437 1099 0,'0'0'138'0,"0"0"95"16,117 78-53-16,-59-9-41 15,-9 27-26-15,-23 20 0 0,-25 7-12 16,-15-8-36-16,-27-21-30 15,-7-30-19-15,7-16-14 16,0-15-2-16,-15 5-111 16,10-10-214-16,10-9-591 0</inkml:trace>
  <inkml:trace contextRef="#ctx0" brushRef="#br0" timeOffset="37730.7009">14327 2437 1081 0,'0'0'194'0,"0"0"-54"15,0 0-22-15,108-33 4 16,-58 27-20-16,10 2-23 15,5 0-26-15,-1 1-19 16,-3 1 14-16,-5 2 15 16,-9 0-21-16,-12 0-5 15,-7 19-7-15,-11 14-4 16,-3 26 17-16,-7 34 56 16,-7 40 14-16,2 28-15 15,3 12-19-15,0-6-2 16,4-13-22-16,0-7-3 15,-5-11-10-15,1-3-3 0,-3-6-2 16,-1-6-11-16,-1-8-13 16,2-10-5-16,-2-20 2 15,0-22-10-15,0-20 0 16,0-11 0-16,-10 0 1 16,-3-3 0-16,-10-3 6 15,-11-10 5-15,-32-6 3 16,-47-8 0-16,-47-5-8 15,-25-22-7-15,5-13-56 16,47-2-65-16,58 4-68 16,35-38-49-16,27 10-89 15,13-11-838-15</inkml:trace>
  <inkml:trace contextRef="#ctx0" brushRef="#br0" timeOffset="38325.4971">15497 1952 995 0,'0'0'334'16,"0"0"-14"-16,0 0-114 16,41-81-40-16,-6 54-57 15,10 8-48-15,5 5-32 16,5 8-5-16,-3 6-8 15,-9 1-10-15,-7 18 5 16,-12 8 8-16,-14 8-4 16,-10 7 10-16,-14 8 13 15,-22 2 25-15,-16 7 8 16,-4 0-7-16,-1-2-2 0,6-5-8 16,11-8-5-16,16-8-8 15,10-7-13-15,14-6-10 16,8-9-3-16,39-3 6 15,41-10 23-15,41-1 22 16,16-6-12-16,-1-14-21 16,-20 3-15-16,-21 3-9 15,-19 3-2-15,-19 1-6 16,-18 6 0-16,-15 1 5 16,-8 0-5-16,-6 2 0 15,-9-2 7-15,-9 3-5 16,-14-3-3-16,-45 3-96 0,-89 6-153 15,6 7-137 1,-11-1-708-16</inkml:trace>
  <inkml:trace contextRef="#ctx0" brushRef="#br0" timeOffset="40696.2929">1455 6053 1564 0,'0'0'167'16,"0"0"-40"-16,0 0 18 15,0 0-76-15,0 0-50 0,0 0 17 16,-14 85 30 0,14-24-6-16,0 2-36 0,8 1-18 15,9-7-6-15,-2-7-5 16,4-11-103-16,-6-18-115 15,-1-11-382-15,-7-10-360 0</inkml:trace>
  <inkml:trace contextRef="#ctx0" brushRef="#br0" timeOffset="40866.6291">1378 6010 1185 0,'0'0'228'0,"0"0"-20"0,0 0-68 16,97-98-92-1,-3 65-29-15,36 0-12 0,10 6-6 16,-5 12-1-16,-34 9-56 16,-26 6-209-16,-28 0-112 15,-26 4-481-15</inkml:trace>
  <inkml:trace contextRef="#ctx0" brushRef="#br0" timeOffset="41023.3228">1579 6246 1122 0,'0'0'170'16,"0"0"-86"-16,0 0-44 15,150-28 7-15,-31-3-47 16,-2 1-54-16,-3-4-160 0,-41 11-110 16,-30 7-88-16</inkml:trace>
  <inkml:trace contextRef="#ctx0" brushRef="#br0" timeOffset="41266.4963">2263 6021 39 0,'0'0'395'0,"0"0"-12"15,0 0-15-15,0 0-114 16,0 0-68-16,-125-3-31 16,78 30-4-16,4 12-37 15,7 5-23-15,9 5-37 16,14 3-17-16,13-2-17 16,6-6-9-16,24-10-9 15,9-11 8-15,8-12-10 16,6-11 0-16,-3-11 1 15,-1-19 22-15,-9-6-23 16,-11-6-4-16,-15-1 3 16,-11 1-20-16,-3 4 8 0,-23 8-28 15,-6 6-8 1,-5 13-29-16,3 11-92 0,2 0-194 16,14 11-358-16</inkml:trace>
  <inkml:trace contextRef="#ctx0" brushRef="#br0" timeOffset="41561.6349">2515 6019 7 0,'0'0'1100'16,"0"0"-941"0,0 0 24-16,96-3 1 15,-52 22-49-15,0 8-1 0,-2 3-53 16,-14 6-32-16,-9-1-30 15,-13 1-11-15,-6-4 12 16,-8-7 8-16,-14-5 0 16,1-9 14-16,2-11 23 15,4-6 43-15,9-25-56 16,6-27-42-16,0-4-10 16,24-4-13-16,9 1-5 15,5 18-13-15,8 6-74 16,27 13-28-16,-15 12-180 0,-3 9-494 15</inkml:trace>
  <inkml:trace contextRef="#ctx0" brushRef="#br0" timeOffset="42393.7136">5052 5914 1024 0,'0'0'270'16,"0"0"32"-16,0 0-27 15,0 0-135-15,0 0-80 0,0 0-40 16,0 0 26-16,-23 77 16 16,23-31 6-16,0 3-37 15,0-5-15-15,1-4-7 16,5-11-8-16,-2-10 1 15,-3-10-2-15,3-9 1 16,-4-8-9-16,0-22 8 16,0-17-36-16,0-9 21 15,0-6 14-15,0 1-8 16,7 10-1-16,11 14 10 16,8 10 7-16,3 17 5 15,8 10 0-15,5 4-11 0,5 19 1 16,-2 10-2-16,-7 2 2 15,-4 4 5-15,-13-5-7 16,-5-1-1 0,-10-10 0-16,-6-7 1 0,0-10 7 15,-16-6 21-15,-4-14 2 16,-1-21-16-16,1-13-3 16,13-12 10-16,7-2 7 15,14 4-3-15,20 8 11 16,12 15-7-16,8 18-2 15,8 17 1-15,4 9-10 16,-2 23 15-16,-2 7-15 16,-5 7-17-16,-11 0 4 0,-6-2-5 15,-7 0 0-15,-1-2-56 16,2-1-120-16,-10-11-171 16,-4-16-1373-16</inkml:trace>
  <inkml:trace contextRef="#ctx0" brushRef="#br0" timeOffset="42799.8305">8031 5434 1136 0,'0'0'284'0,"0"0"53"15,0 0-66-15,0 0-109 16,0 0-102-16,0 0-60 15,7 123 45-15,10-3 69 16,6 12-21-16,5-11-14 16,-4-32-22-16,-7-30-21 15,4-14-13-15,3-10-9 16,4-1-8-16,2-3-6 16,8-11-14-16,-3-15-62 0,0-5-34 15,10-54-63-15,-9-1-157 16,-14-3-357-16</inkml:trace>
  <inkml:trace contextRef="#ctx0" brushRef="#br0" timeOffset="43630.3565">7896 5778 178 0,'0'0'876'0,"0"0"-804"15,0 0-72-15,0 0 0 0,135-3-6 16,-65-7-22-16,7 0-135 15,-11-1 19 1,-8 1 60-16,-21 0 15 0,-13 5 69 16,-11-3 121-16,-5 0 150 15,-6 0-33-15,8-1-6 16,3 4-65-16,14 5-79 16,8 3-37-16,10 21-34 15,7 11 83-15,-5 7-22 16,-6 5-8-16,-19 0-39 15,-17-1-8-15,-5-5-4 16,-17-2 21-16,-17-10-12 16,-1-9-9-16,2-10-7 15,9-10 6-15,9-10-18 0,15-20-27 16,14-9-82 0,40-11-51-16,36-5 49 0,7 10 16 15,-7 6-1-15,-9 6 16 16,-25 8 23-16,0-5 44 15,-6-4 13-15,-17 2 35 16,-18 3 90-16,-10 6-2 16,-5 1 61-16,-7 7-51 15,-11 5-35-15,-5 10-8 16,-6 0-21-16,-2 27-26 16,0 16-10-16,-1 14 10 15,7 6-16-15,10 2-8 16,11-2-5-16,4-8-14 15,21-9 1-15,13-11-1 16,5-13-9-16,7-15-48 0,-1-7-17 16,-1-23-27-16,-8-17 2 15,-11-11 33-15,-8-7 8 16,-7-6 16-16,-10 7 18 16,0 10 24-16,-12 16 14 15,-5 15 31-15,2 14 5 16,-3 4-22-16,5 26-21 15,2 10 9-15,11 9-1 16,0 1-8-16,21-6 7 16,15-4 0-16,15-14-2 15,6-12-4-15,3-12-8 16,-2-2-14-16,-12-23-27 0,-10-10 41 16,-14-3 0-16,-10 3 7 15,-9 5 35-15,-3 11 26 16,0 11 18-16,0 8-39 15,0 8-47-15,0 19-16 16,1 8 16-16,5 6 15 16,5-1-8-16,-3-7-7 15,-3-5-9-15,-4-14-111 16,-1-6-94-16,0-8-440 0</inkml:trace>
  <inkml:trace contextRef="#ctx0" brushRef="#br0" timeOffset="43762.8741">9484 5332 1239 0,'0'0'168'0,"0"0"-157"0,0 0-10 15,0 0 5-15,139 149-6 16,-71-91-180-16,-10-5-652 0</inkml:trace>
  <inkml:trace contextRef="#ctx0" brushRef="#br0" timeOffset="44247.5054">9895 5590 1083 0,'0'0'589'15,"0"0"-365"-15,0 0-101 16,0 0-95-16,0 0 5 0,3 99 50 16,17-44-11-1,-1 3-14-15,0-2-31 0,-7-3-17 16,-1-9-5-1,-2-8-5-15,-3-15-68 0,2-15-22 16,4-6 17-16,7-25 35 16,3-18 16-16,0-5 7 15,2-4 15-15,-4 0 0 16,-5 9 1-16,-2 10 16 16,-2 10 38-16,-4 14-10 15,-2 9-10-15,6 5-34 16,2 19-1-16,8 8 24 15,7 5-1-15,3-2-9 16,7 0-6-16,2-8-2 16,6-8-6-16,3-9-4 0,-1-10-27 15,-3 0-33-15,-11-22-22 16,-7-9 72-16,-13-4 14 16,-4 2 15-16,-4 2 27 15,-2 12 32-15,-3 12-8 16,0 7-61-16,5 7-5 15,3 16-8-15,5 7 8 16,1 0 1-16,-1-2 6 16,-2-2-7-16,-2-9-115 15,-10-17-64-15,0 0-385 16,-10-14-408-16</inkml:trace>
  <inkml:trace contextRef="#ctx0" brushRef="#br0" timeOffset="44369.2898">10510 5209 925 0,'0'0'90'16,"0"0"-60"-16,82 119-30 15,-23-54-17-15,6 0-197 0</inkml:trace>
  <inkml:trace contextRef="#ctx0" brushRef="#br0" timeOffset="45095.7902">11023 5516 920 0,'0'0'407'0,"0"0"-153"15,0 0-82-15,0 0-124 16,0 0-39-16,0 0 16 16,-21 97 26-16,31-43-19 0,0 3-1 15,-2-6-15-15,1-10-11 16,1-15-5-16,3-10-59 15,3-16-46-15,8-7 33 16,2-25 34-16,6-12-4 16,2-12 31-16,-2-4 11 15,-3 5 7-15,-1 8 16 16,-4 15 50-16,-8 16 9 16,0 16-29-16,0 7-39 0,5 28 19 15,4 11 18 1,2 8-14-16,2 0-17 0,5 1-10 15,7-11-10-15,9-8-14 16,9-15-84-16,8-18-70 16,1-3-84-16,-9-26-292 15,-9-15 229-15,-22-13 96 16,-13-8 219-16,-15 4 68 16,-3 7 135-16,-21 14 125 15,-2 21-99-15,-4 16-87 16,3 2-65-16,2 26-44 15,8 10-18-15,6 3-8 16,11-3-7-16,0-8 0 16,20-11-13-16,5-13-26 0,3-6-9 15,0-23 36 1,-3-16 12-16,-7-7 86 0,-6-4 80 16,-5 3-3-16,-1 12 13 15,-5 9 9-15,-1 16-18 16,0 10-61-16,0 19-106 15,0 39 1-15,0 36 11 16,9 28 32-16,2 10 17 16,0-5-9-16,1-19-19 15,-2-13-9-15,-5-19 0 16,-3-19-14-16,-2-16-8 16,0-8-1-16,-4-3 0 15,-19 3 0-15,-17-2 5 0,-27-6-4 16,-43-10-1-16,-46-12-1 15,-22-3-36-15,-4-13-48 16,24-21-103-16,55 5-172 16,34-7-955-16</inkml:trace>
  <inkml:trace contextRef="#ctx0" brushRef="#br0" timeOffset="45612.0468">13245 5750 958 0,'0'0'264'16,"0"0"48"-16,0 0-155 16,0 0-108-16,0 0-49 0,0 0-7 15,0 0 7 1,60 21 7-16,-21-16 11 15,9-5-11-15,7-13 3 0,5-18 2 16,0-12 7 0,-8-10-17-16,-11-4 14 0,-16 2-8 15,-18 3 13 1,-7 9 40-16,-19 12 27 0,-22 12-12 16,-5 16-6-16,-7 6-16 15,-6 33 2-15,-1 26-2 16,4 29-8-16,17-6-21 15,11-5-10-15,26-13-9 16,2-21-6-16,23 5-17 16,19-4-91-16,38-17-72 15,-7-16-188-15,-6-14-582 0</inkml:trace>
  <inkml:trace contextRef="#ctx0" brushRef="#br0" timeOffset="45991.1129">13745 5541 1160 0,'0'0'192'0,"0"0"40"16,0 0-159-16,0 0-34 16,0 0 3-16,95 21 5 15,-79 24-7-15,-8 7 33 16,-8 6-50-16,0-1 20 16,0-8-33-16,-8-3-1 15,0-13-8-15,8-12-1 16,0-9-6-16,6-12-81 0,21-8 39 15,8-21 17 1,8-9-7-16,-1-10 12 0,-2-7 23 16,-6-3 3-16,-9 2 13 15,-10 5 28-15,-9 8 28 16,-3 10 4-16,-3 13 13 16,0 14-22-16,-7 6-30 15,-10 12-27-15,-3 24 0 16,-4 16 5-16,-1 9 6 15,8 5-9-15,7 1-9 16,10-6 7-16,0-8-7 16,27-15-80-16,52-20-109 15,-3-14-189-15,1-4-371 0</inkml:trace>
  <inkml:trace contextRef="#ctx0" brushRef="#br0" timeOffset="47281.7126">14503 5579 825 0,'0'0'276'0,"0"0"45"15,0 0-87-15,0 0-56 16,-97-63-47-16,70 69-64 16,0 23-35-16,0 14-8 15,5 10-5-15,3 5-7 16,12 2-7-16,7-7-5 16,0-8-1-16,20-16-8 15,8-10-38-15,8-16-48 16,3-3-35-16,-2-25 1 15,-5-13 90-15,-7-11 39 0,-10-9 15 16,-7 0 21 0,-6 4 29-16,-2 12 46 0,0 12-1 15,0 17-8-15,0 10-32 16,-2 3-70-16,-2 19-15 16,3 15 15-16,1 11 0 15,0 6 1-15,11-1-1 16,9-8-28-16,9-9-69 15,4-13-93-15,0-13-68 16,-4-7-92-16,-4-19 205 16,-8-14 145-16,-7-14 17 15,-10-6 153-15,0-1 17 16,0 6 20-16,-5 10 3 16,0 10-61-16,-2 15-22 15,6 12-36-15,1 1-91 0,0 20-11 16,0 19 5-16,0 9 5 15,0 8 1-15,7 0 0 16,1-4 1-16,0-11 7 16,3-10-8-16,0-16-35 15,3-15-15-15,3 0-34 16,4-29 54-16,3-11 8 16,2-10 13-16,-2-7 8 15,-2 1 1-15,-1 6 18 16,-8 7-17-16,-2 13 6 15,-6 12 28-15,-3 12 7 16,-2 6-42-16,0 15-17 16,0 15 8-16,0 14 9 0,0 5 2 15,0 0-1-15,0-4-1 16,10-8 0-16,5-12 8 16,1-9-8-16,5-12-38 15,6-4-26-15,1-14-36 16,4-14 47-16,-3-6 10 15,-1-1 3-15,-9 4 40 16,-6 8 7-16,-7 12 53 16,-6 9 62-16,0 2-65 15,0 10-56-15,-12 16 24 16,3 7-2-16,4 5-11 16,5 0-11-16,0-7 4 15,22-7-5-15,11-8-61 16,7-13-71-16,7-3-64 15,-2-22-122-15,-4-13 179 0,-11-13 139 16,-11-6 3-16,-7 5 94 16,-6 7 107-16,-3 17 43 15,-3 13-60-15,0 12-83 16,0 12-97-16,-4 25-7 16,-3 14 12-16,0 13-4 15,-2 7 7-15,-1-1-3 16,-1-3-11-16,-3-4 1 15,-5-11-2-15,5-12 0 16,2-18-43-16,5-18 3 16,3-10 33-16,4-29-20 0,0-14 8 15,5-6 2-15,7 3 17 16,3 7 0-16,-6 14 13 16,0 16 37-16,-2 13-2 15,2 2-48-15,5 14 1 16,7 14 2-16,7 3 17 15,6 2-7-15,6-2-11 16,-1-12-2-16,-2-11-7 16,4-8-27-16,-5-13-27 15,-9-24 16-15,-4-29 26 16,-8-37 19-16,-10-43 13 16,-5-18 15-16,0-7 23 15,0 37-1-15,-2 47 9 16,-6 35 35-16,6 30-23 0,-3 12 78 15,-3 10-74-15,-2 19-75 16,0 49-10-16,10 41 10 16,5 18 18-16,23 4-18 15,8-12 6-15,-2-33-6 16,-2-20-9-16,-3-21-106 16,32-16-72-16,-8-10-125 15,-1-8-456-15</inkml:trace>
  <inkml:trace contextRef="#ctx0" brushRef="#br0" timeOffset="47724.5686">16111 5491 1104 0,'0'0'222'16,"0"0"-90"-16,0 0-77 0,0 0 8 16,-36 84-37-16,43-54-9 15,17-3-1-15,6-8-5 16,8-15 0-16,2-4-11 15,2-18 10-15,-7-15-1 16,-9-13 2-16,-7-4 13 16,-12-3 14-16,-7 5 35 15,0 10 60-15,0 13 9 16,-5 13-42-16,-8 12-55 16,-1 19-45-16,-3 19-8 15,5 17 1-15,10 20 7 16,2-3 0-16,2-1 1 0,20-5-1 15,2-23-10-15,9-7-32 16,1-24 9-16,5-12 32 16,2-15 0-16,5-23 1 15,0-9 16-15,-2-8 18 16,1 2 11-16,-5 10-4 16,-4 10-10-16,-3 14-21 15,-5 19-10-15,-5 0-6 16,-4 19-9-16,-5 16 2 15,-6 6 1-15,-8 6-20 16,-9 3-35-16,-57 8-52 16,1-12-190-16,-1-13-576 0</inkml:trace>
  <inkml:trace contextRef="#ctx0" brushRef="#br0" timeOffset="50536.1998">2448 7379 75 0,'0'0'1171'15,"0"0"-923"-15,-148-28-60 16,39 43 27-16,-29 59-78 15,-9 31-29-15,20 22 5 16,30 2-16-16,46-15-13 16,24-9-33-16,27-3-11 0,6-17-22 15,28-20-18-15,38-1-10 16,62-19-15-16,29-20-43 16,28-22-50-16,-42-10-138 15,-54-28-509-15</inkml:trace>
  <inkml:trace contextRef="#ctx0" brushRef="#br0" timeOffset="50864.0106">2720 7450 1490 0,'0'0'186'0,"0"0"-95"15,0 0 51-15,0 0-72 0,0 0-63 16,0 98 15-16,29 0 59 15,5 13-12-15,0-1-17 16,-5-24-14-16,-8-29-17 16,2-17-13-16,-7-16-8 15,2-5-1-15,-1-10-8 16,2-9 9-16,0-13 15 16,4-45 7-16,-2-31-12 15,-10-28-9-15,-11-9-1 16,0 25-11-16,-14 34 1 15,3 36-8-15,5 21-3 16,5 10-4-16,1 4-99 16,0 23-129-16,36 35 75 0,4-4-186 15,10-11-282-15</inkml:trace>
  <inkml:trace contextRef="#ctx0" brushRef="#br0" timeOffset="51114.131">3425 7570 1382 0,'0'0'196'0,"0"0"-78"16,0 0-40-16,-103 69-7 15,85-24-16-15,4 3-2 16,14 4-27-16,0-2-2 16,22-1-5-16,2-5 8 15,4-3-19-15,-7-9-8 16,-8-4-1-16,-9-6 1 0,-4-6-9 15,-21-5 8-15,-17-5-5 16,-6-6 0-16,-4 0-61 16,12-39-37-16,13 2-187 15,16-1-450-15</inkml:trace>
  <inkml:trace contextRef="#ctx0" brushRef="#br0" timeOffset="51442.9437">3663 7762 307 0,'0'0'655'0,"0"0"-574"16,0 0-9-1,0 0-17-15,0 0 51 0,0 0-56 16,0 0-21-16,75 26-13 16,-40-45 2-16,-1-7-12 15,-4-5 4-15,-5 0-2 16,-7-3 1-16,-8 4 1 15,-8 5 127-15,-2 6 55 16,-2 7 29-16,-15 10-2 16,-3 2-93-16,-9 20-67 15,-2 17-34-15,-3 11 18 16,4 6 33-16,6 4-22 16,10 0-24-16,13-3-15 15,1-6-15-15,20-8-16 16,40-10-22-16,84-31-66 0,-7-10-218 15,11-25-597-15</inkml:trace>
  <inkml:trace contextRef="#ctx0" brushRef="#br0" timeOffset="51758.6917">5674 7212 1595 0,'0'0'276'0,"0"0"-28"15,0 0-158-15,0 0-59 16,0 0-20-16,0 0-10 16,0 95-1-16,14-51-1 15,20 14-74-15,-2-10-178 16,3-11-420-16</inkml:trace>
  <inkml:trace contextRef="#ctx0" brushRef="#br0" timeOffset="52058.5764">6125 7334 1647 0,'0'0'235'0,"0"0"44"16,0 0-174-16,0 0-70 15,0 0-17-15,0 98 89 16,3-26 16-16,-3 28-29 15,0 22 6-15,0 4 15 16,-10-7-42-16,3-26-19 16,6-31-29-16,1-16-11 15,0-11-13-15,0-1-1 16,8-6-6-16,7-3 6 0,2-18-17 16,7-7-35-1,7-15-48-15,9-18-75 0,8-39-73 16,-9 9-262-16,-11 3-470 0</inkml:trace>
  <inkml:trace contextRef="#ctx0" brushRef="#br0" timeOffset="52215.11">5889 7845 757 0,'0'0'893'0,"0"0"-760"16,0 0-29-16,0 0-66 15,0 0-16-15,130-19-22 16,-41-7-22-16,-13-1-231 16,-15-3-623-16</inkml:trace>
  <inkml:trace contextRef="#ctx0" brushRef="#br0" timeOffset="52496.4633">6776 7046 1450 0,'0'0'319'0,"0"0"63"15,0 0-119-15,0 0-77 0,0 0-88 16,0 0-63-16,0 0-35 15,-29 50 6-15,18-13-5 16,1 2 4-16,1 3-5 16,2 0-1-16,-2 3-54 15,0-11-193-15,0-14-511 0</inkml:trace>
  <inkml:trace contextRef="#ctx0" brushRef="#br0" timeOffset="53137.6513">8445 7500 100 0,'0'0'523'15,"0"0"-462"-15,0 0 39 16,0 0 28-16,0 0-21 0,0 0 9 16,0 0-34-1,-40-85 63-15,40 73 57 0,0 4-21 16,-2-1-4-16,2 7-4 16,0 2-39-16,0 0-69 15,0 14-49-15,0 31-16 16,10 33 22-16,14 28 33 15,3 12-3-15,1-6-2 16,-4-27-23-16,-5-29-14 16,0-15-7-16,-4-11-6 15,6-6 0-15,1-6-55 16,9-18-77-16,-8-13-106 16,-7-16-313-16</inkml:trace>
  <inkml:trace contextRef="#ctx0" brushRef="#br0" timeOffset="53497.055">8223 7666 1262 0,'0'0'187'0,"0"0"-100"16,0 0-54-16,162 0-11 16,-38-1-7-16,-4-2 18 15,-26 3-12-15,-39 0 15 16,-29 0 9-16,-12 7-1 15,-3 11 9-15,-11 10 54 16,0 8 44-16,-18 5-20 16,-9 9-32-16,4-5-29 0,10-4-27 15,10-4-26-15,3-9-17 16,17-14 1-16,36-14-1 16,6-4 11-16,10-28-11 15,6-12-20-15,-16-8-24 16,-6-9 7-16,-19 0 28 15,-18-1 9-15,-16 10 7 16,-8 10 19-16,-26 18 17 16,-7 20-20-16,-11 4-23 15,-14 39-42-15,18 0-153 16,8-9-746-16</inkml:trace>
  <inkml:trace contextRef="#ctx0" brushRef="#br0" timeOffset="54031.4587">11387 7575 654 0,'0'0'651'0,"0"0"-445"0,0 0 86 15,-100-87-39-15,53 81-84 16,-7 6-89-16,-3 22-40 15,3 22-9-15,5 10-10 16,11 9-11-16,15 4-3 16,14-4-7-16,9-6-2 15,30-15-9-15,14-21-1 16,14-21-2-16,13-26-3 16,2-56-31-16,-3-42-5 15,-17-32 26-15,-24-13 18 16,-16 0 9-16,-13 40 0 0,0 37 21 15,0 41 43-15,0 35 35 16,-7 14-3-16,-3 15-51 16,-8 59-45-16,0 48 0 15,9 20 0-15,9 0-2 16,20-31-17-16,14-41-87 16,40-13-98-16,-13-27-151 15,0-14-554-15</inkml:trace>
  <inkml:trace contextRef="#ctx0" brushRef="#br0" timeOffset="54873.3617">11698 7523 1209 0,'0'0'178'0,"0"0"-39"16,0 0-78-16,0 0-7 16,-8 94-6-16,44-76-27 15,10-12-10-15,2-6-3 16,-1-14-8-16,-7-21-5 15,-7-12 5-15,-13-8 6 16,-9-2 1-16,-11 4 5 16,0 12 78-16,-10 12 82 15,-15 20-6-15,-5 9-69 16,-8 22-64-16,3 19-21 16,3 15-4-16,18 8-8 15,14 0 0-15,19-6-7 16,42-10-4-16,36-25-2 15,-3-19-36-15,-9-5-44 16,-20-35-32-16,-31-4 1 0,-9-6 71 16,-8-5 53-16,-13 7 57 15,-4 11 95-15,0 12-1 16,-6 10-39-16,1 11-53 16,3 3-59-16,2 23 0 15,0 9-1-15,0 6 0 16,0 4 0-16,0-4 1 15,-5-7 0-15,1-11-19 16,1-15-17-16,3-8 28 16,0-27-4-16,4-15-2 15,15-11 13-15,6-1 0 16,7 4 1-16,2 12 5 0,0 14 9 16,-2 13 2-1,-5 11 0-15,-4 3-10 0,-2 23 5 16,-3 12 9-16,-3 11 0 15,4 3-4-15,-1 0-3 16,6-6-12-16,9-12-1 16,9-12-25-16,6-22-51 15,3 0-17-15,-1-33-56 16,-6-9 12-16,-9-6 75 16,-12-2 45-16,-12 6 17 15,-8 8 67-15,-3 11 58 16,-3 12 22-16,-15 11-21 15,-2 2-71-15,-6 25-42 16,0 12-12-16,3 10 1 16,5 5-2-16,12 1 0 0,6-5 1 15,0-8-1-15,20-14-10 16,5-12-2-16,4-14 12 16,5-2 12-16,0-22-5 15,-2-11-5-15,-8-5-2 16,-6-3-2-16,-15-2-7 15,-3 4 0-15,-10 4-5 16,-18 12-9-16,-6 13-22 16,-3 12-15-16,10 0-53 15,22 28-95-15,5-3-297 16,0-6-255-16</inkml:trace>
  <inkml:trace contextRef="#ctx0" brushRef="#br0" timeOffset="55137.5714">13453 6924 1595 0,'0'0'348'16,"0"0"-59"-16,0 0-176 16,0 0-85-16,31 112-6 15,-2-8 60-15,-2 16 7 16,-4-1-7-16,-5-14-8 15,-11-26-20-15,1-21-26 16,-6-17-10-16,5-12-18 16,0-5-5-16,1-4-7 0,4-5-67 15,6-15-53-15,13-19-32 16,-3-15-161-16,-5-8-502 0</inkml:trace>
  <inkml:trace contextRef="#ctx0" brushRef="#br0" timeOffset="55288.1098">13336 7353 1333 0,'0'0'235'15,"0"0"-149"-15,0 0-65 16,0 0 20-16,103 4-14 16,-5-4-27-16,18 0-70 0,-13-2-283 15,-26-6-575-15</inkml:trace>
  <inkml:trace contextRef="#ctx0" brushRef="#br0" timeOffset="55586.2803">13950 7324 1151 0,'0'0'243'0,"0"0"-13"16,0 0-98-16,0 0-47 16,0 0-22-16,0 0 9 15,-1 89-37-15,36-87-10 16,3-2-11-16,6-7-2 15,-2-17-12-15,-7-7-1 16,-8-4-7-16,-11-2 8 0,-13 3 0 16,-3 7 20-1,-21 9 90-15,-13 13 5 0,-7 5-48 16,-7 24-27-16,-6 17-12 16,3 10 11-16,9 6 7 15,14 3-13-15,15-2-15 16,13-4-18-16,15-9 0 15,48-5-1-15,51-23-29 16,-8-9-142-16,1-8-362 0</inkml:trace>
  <inkml:trace contextRef="#ctx0" brushRef="#br0" timeOffset="56006.4756">16167 7007 1572 0,'0'0'202'16,"0"0"53"-16,0 0-55 0,0 0-120 16,0 0-59-16,0 0-20 15,21 157 15-15,3-34 32 16,0 7-2-16,7-13-3 15,-4-32-14-15,-3-20-17 16,1-20-3-16,0-12-9 16,7-7-6-16,7-7-46 15,9-12-56-15,18-30-86 16,-11-17-356-16,-12-9-332 0</inkml:trace>
  <inkml:trace contextRef="#ctx0" brushRef="#br0" timeOffset="56842.3985">16018 7381 1046 0,'0'0'135'0,"0"0"-135"15,0 0-25-15,0 0 25 16,101 15-1-16,-29-15-17 16,1-1-73-16,-5-10-19 15,-14-3 9-15,-15-3 75 16,-16 3 26-16,-12-1 188 15,-6 1 62-15,1-1 0 16,1 2-45-16,9 3-66 16,6 4-73-16,15 6-39 0,8 0-18 15,6 26 18 1,0 11 31-16,-12 8 5 0,-12 3-5 16,-20 1-14-1,-7-2-12-15,-18-7-1 0,-16-6-11 16,-4-12-4-16,4-11-9 15,8-11-6-15,11-2-1 16,15-26-16-16,3-11-36 16,44-14-28-16,37-6-16 15,30 4 20-15,-5 5 24 16,-16 21 16-16,-31 9 20 16,-23 3 15-16,-4 0 1 15,-5-2 0-15,-6 1 34 16,-17 5 102-16,-7 3 2 15,-10 6-39-15,-14 4-19 0,-10 0-40 16,-5 16-19-16,-6 11-9 16,1 11 2-16,5 9 1 15,5 5 6-15,11 0-7 16,13 3 0-16,10-7-14 16,12-6-6-16,21-14 1 15,14-14 5-15,6-14 8 16,2-12-8-16,-5-21-16 15,-8-12 1-15,-12-7 8 16,-12-2 5-16,-13 3 1 16,-5 7 1-16,-2 9 0 15,-11 8 7-15,-1 12 7 0,1 9 2 16,1 6-4-16,2 1-12 16,2 21-6-16,6 8-1 15,2 4-2-15,13 3-1 16,21-3-7-16,14-9 1 15,11-9 0-15,4-11-5 16,-6-5-18-16,-9-13 1 16,-9-12 11-16,-14-6 22 15,-9 1 5-15,-8 4 0 16,-4 7 31-16,-3 9 33 16,3 8-11-16,-3 2-53 15,2 14-3-15,3 13 3 16,-1 5 0-16,2 2 1 15,-1-4-1-15,-6-9-59 16,0-21-111-16,0 0-175 0,0-21-341 0</inkml:trace>
  <inkml:trace contextRef="#ctx0" brushRef="#br0" timeOffset="56959.5451">17657 6868 1257 0,'0'0'177'0,"0"0"-26"16,0 0-115-16,-8 82-28 15,33-19-8-15,34 29-12 16,-6-16-144-16,-1-10-207 0</inkml:trace>
  <inkml:trace contextRef="#ctx0" brushRef="#br0" timeOffset="57380.4375">17903 7239 713 0,'0'0'489'0,"0"0"-179"15,0 0-33-15,0 0-73 16,0 0-95-16,0 0-94 15,0 0-15-15,-17 39 30 16,22 18 43-16,-5 6-19 16,0-2-25-16,0-11-17 15,0-11-5-15,0-20-7 16,12-19-7-16,3-11 7 16,12-32 0-16,7-13-14 15,7-6-3-15,0 2 11 16,-9 12 6-16,-4 15 0 15,-13 12 15-15,-5 15 16 0,-6 6-7 16,2 3-24-16,3 23 0 16,8 5 1-16,5 6 0 15,9-3-1-15,7-8 0 16,8-12 1-16,0-11-1 16,1-3-1-16,-4-15-9 15,-9-9-4-15,-8 1 13 16,-6 0 0-16,-9 8 1 15,-6 9 41-15,-1 6 4 16,-2 0-45-16,1 15-9 16,4 9 9-16,0 4 0 15,-1 0-1-15,-6-9-86 16,0-10-155-16,0-9-343 0</inkml:trace>
  <inkml:trace contextRef="#ctx0" brushRef="#br0" timeOffset="57515.6981">18443 6762 1397 0,'0'0'184'0,"0"0"-2"16,0 0-141-16,42 105-23 15,-3-36-9-15,7 8-9 16,22 6-15-16,-10-10-346 16,-5-23-394-16</inkml:trace>
  <inkml:trace contextRef="#ctx0" brushRef="#br0" timeOffset="58160.9645">18781 7144 1317 0,'0'0'509'0,"0"0"-228"16,0 0-116-16,0 0-130 0,0 0-34 15,0 0 20-15,31 100 26 16,-17-49-19-16,-4 1-7 16,-4-7-13-16,-2-13-7 15,3-13-1-15,6-19-21 16,11-15-10-16,7-29 3 15,10-16-2-15,-1-8 17 16,-2 1 12-16,-4 11 1 16,-10 14 0-16,-6 20 0 15,-8 16 30-15,2 6-29 16,-1 19 5-16,10 22-3 16,3 7 16-16,6 5-8 15,3-4-5-15,3-9-6 0,4-14-2 16,2-17-84-1,-1-9-30-15,-6-30-14 0,-8-15 80 16,-13-12 45-16,-4-1 5 16,-9 2 58-16,-1 11 30 15,0 16 41-15,0 17-11 16,-3 12-50-16,-5 8-62 16,6 19-6-16,1 8-7 15,1 0 1-15,0-3-2 16,10-7-12-16,4-10-69 15,3-15-8-15,-3 0 88 16,-4-22 9-16,-4-10 7 0,-1 0 61 16,-4 4 30-1,-1 6 7-15,0 13 22 0,0 9-45 16,0 11-78-16,-1 37-3 16,-6 37-1-16,4 43 11 15,3 21 7-15,0 1 17 16,13-12 6-16,-3-30-11 15,-7-23-30-15,-3-23 1 16,0-22 0-16,-2-15 0 16,-22-3 0-16,-15-5 5 15,-35-6 9-15,-50-11-4 16,-58-1-5-16,-33-18-6 16,2-5 0-16,35-9-72 15,69 6-170-15,49-6-548 0</inkml:trace>
  <inkml:trace contextRef="#ctx0" brushRef="#br0" timeOffset="58621.3325">21023 7200 1202 0,'0'0'146'15,"0"0"-47"-15,0 0-45 16,0 0-47-16,0 0-6 15,0 0 0-15,0 0 0 16,92 66 0-16,-60-66 0 16,-4 0-1-16,-3-23 0 15,-5-14 0-15,-11-10 9 16,-9-8 45-16,0-1 64 16,-21 5 64-16,-13 13 23 15,-6 18-59-15,-2 20-47 0,-3 17-56 16,1 32-28-1,6 13-9-15,14 11-6 0,16 3-1 16,8 5-9-16,31-6-5 16,34 3-1-16,47-15-125 15,-10-20-128-15,-6-24-482 0</inkml:trace>
  <inkml:trace contextRef="#ctx0" brushRef="#br0" timeOffset="59033.6205">21617 7006 1061 0,'0'0'164'16,"0"0"-131"-16,0 0-13 15,0 0 50-15,101 95 49 16,-98-43-25-16,-3 4 4 16,-22 1 18-16,-14 0 12 0,-8-10-17 15,6-8-44-15,10-14-39 16,16-13-18-16,12-12-10 15,16-6-2-15,29-26-10 16,13-9-48-16,10-8-6 16,0-3-2-16,-6-3 9 15,-9-1 34-15,-14-3 19 16,-12-5 6-16,-16 0 12 16,-11-3 27-16,0 7 39 15,-11 5 23-15,-4 19 23 16,2 17 0-16,-1 17-29 15,-4 10-63-15,-3 41-26 0,0 10-5 16,2 8 7 0,7 8 2-16,12-12-3 0,0 4 1 15,13-6-8 1,20-9-1-16,14-12-11 0,21-18-68 16,33-22-90-16,-12-14-154 15,-13-15-441-15</inkml:trace>
  <inkml:trace contextRef="#ctx0" brushRef="#br0" timeOffset="60424.5151">22417 6939 347 0,'0'0'825'16,"0"0"-549"-16,0 0 11 15,0 0-90-15,-98-52-21 16,70 52-77-16,-1 22-59 0,-1 12-20 16,1 15-3-1,2 7-10-15,8 4 2 0,5 1-8 16,12-5 1-16,2-6-2 15,7-12-9-15,17-14-59 16,9-16 28-16,5-8-19 16,-1-21-32-16,0-16-25 15,-6-9 30-15,-8-8 35 16,-6-4 36-16,-6-1 15 16,-7 5 6-16,1 9 38 15,-4 14 35-15,-1 15 42 16,0 16-32-16,0 4-66 15,0 23-15-15,0 12 5 16,0 11-1-16,0-2-5 0,4 2-6 16,11-5-1-16,8-8 0 15,4-11-30-15,7-13-82 16,0-13-31-16,0 0-45 16,-4-26 20-16,-9-15 109 15,-5-7 59-15,-9-8 20 16,-7-1 93-16,0 2 43 15,0 12 16-15,0 13-14 16,0 12-45-16,0 14-27 16,0 4-68-16,0 20-18 15,6 18-6-15,3 13 6 16,3 6 6-16,-2 3-5 16,-1-7 1-16,0-9-1 15,-1-11-1-15,0-12 0 16,2-15-20-16,9-6-19 0,4-16 17 15,2-16-31-15,2-7-15 16,0-8-13-16,-4-1 23 16,-4 2 33-16,-3 3 24 15,-3 7 1-15,-2 7 14 16,-4 9 33-16,-4 10 26 16,-3 9-2-16,0 1-38 15,0 8-33-15,0 19 1 16,0 11 20-16,2 5 1 15,5 3-10-15,3-5-11 16,7-6 0-16,6-7 0 16,7-9 0-16,6-11-1 15,8-8-34-15,2-1-29 0,3-21-23 16,-4-10-51-16,-3-6-5 16,-11-8 67-16,-7 0 45 15,-9 2 30-15,-8 5 0 16,-7 11 57-16,0 10 45 15,0 8-23-15,0 10-17 16,-6 0-62-16,0 16 0 16,1 7-8-16,1 8 7 15,4 0-36-15,0-3-19 16,5-5-23-16,11-9-48 0,8-9 18 16,3-5 53-1,3-11 41-15,-2-14 15 0,3-9 21 16,-9-1 53-16,-5 3 37 15,-4 8 11-15,-7 11 47 16,-6 13-21-16,0 9-92 16,-10 27-46-16,-11 21 24 15,-3 10 8-15,-6 20-7 16,2-8 2-16,-4-2-7 16,-2-3-18-16,5-22-5 15,-3 0 6-15,7-19-13 16,5-16-6-16,11-17-3 15,9-13-3-15,0-29-62 16,12-15 5-16,12-10 45 16,9-5 16-16,2 6 8 0,-3 12 0 15,-4 14 0-15,-9 16 7 16,-4 15 5-16,-3 9-12 16,1 9 0-16,3 20 3 15,6 6 15-15,3 7-7 16,2-1 3-16,1-8-13 15,1-9-1-15,1-10 0 16,1-14-11-16,1 0-32 16,-2-28-14-16,-4-10-21 15,-2-12 29-15,-8-26 34 16,2-37 14-16,-3-37 0 16,-5-12 1-16,-4 27 1 15,-3 40 26-15,-3 51 35 16,0 21 53-16,0 8 6 0,0 11-14 15,-7 4-67-15,-4 31-40 16,-2 38 0-16,6 35 6 16,2 16 8-16,5 5-2 15,5-11 5-15,5-32-5 16,0-21-12-16,-2-23 0 16,-1-12-15-16,4-3-99 15,16-17-96-15,-1-4-162 16,2-2-518-16</inkml:trace>
  <inkml:trace contextRef="#ctx0" brushRef="#br0" timeOffset="60781.3454">24148 6833 1370 0,'0'0'203'15,"0"0"-114"-15,0 0-57 16,0 0 0-16,-9 81 38 15,28-61-2-15,4-4-41 16,4-10-13-16,1-6-4 16,2-3 5-16,-3-19-15 15,1-10-14-15,-9-5-6 16,-8-1 19-16,-7-1 1 16,-4 4 3-16,-13 8 66 15,-14 10 59-15,-2 9-9 16,-10 8-21-16,-4 12-42 15,2 22-22-15,-3 13 2 0,11 10-4 16,10 4-6-16,14 2-4 16,9-3-6-16,11-4-7 15,23-11 9-15,15-11-2 16,7-9-16-16,7-15-56 16,21-10-82-16,-16-15-171 15,-13-10-733-15</inkml:trace>
  <inkml:trace contextRef="#ctx0" brushRef="#br0" timeOffset="61189.1457">24724 6103 1020 0,'0'0'486'15,"0"0"-342"-15,0 0-8 16,0 0-88-16,0 0-17 0,115 49 35 16,-43 39 24-16,1 41 14 15,-14 22-37-15,-31 7 7 16,-28-7-31-16,-28-24-10 16,-34-11-24-16,-30-19-2 15,-27-16-6-15,-28-7-1 16,-36-18-114-16,30-18-233 15,0-20-1140-15</inkml:trace>
  <inkml:trace contextRef="#ctx0" brushRef="#br0" timeOffset="78213.3248">2585 10615 1582 0,'0'0'219'0,"0"0"-133"16,0 0 17-16,0 0-48 16,0 0-42-16,0 0-11 15,142-53 5-15,-13 27 2 16,19-3-8-16,1-1-1 15,-16 10-5-15,-29 10-129 16,-30 2-193-16,-30 5-219 0</inkml:trace>
  <inkml:trace contextRef="#ctx0" brushRef="#br0" timeOffset="78454.0821">3082 10647 1318 0,'0'0'195'15,"0"0"-159"-15,0 0 0 16,2 96 96-16,17-59-5 0,2 1-20 16,2 2-23-16,-1-4-28 15,-4-1-10-15,-2 0-14 16,-11-1-7-16,-5-1 3 16,-3 3 8-16,-28 0-4 15,-14 4 10-15,-23 1-8 16,-5-8-18-16,-8-3-16 15,-9-13-68-15,31-15-181 16,15-2-314-16</inkml:trace>
  <inkml:trace contextRef="#ctx0" brushRef="#br0" timeOffset="78838.3616">4230 10297 1213 0,'0'0'203'16,"0"0"72"-16,0 0-4 16,-124-11-86-16,69 53-73 0,-9 39-43 15,-7 42 0-15,14 11 2 16,25-16-13-16,18-33-18 16,14-35-6-16,15-5-26 15,19 8-4-15,28 11-4 16,44-2-6-16,36-24-21 15,11-28-53-15,-13-27-122 16,-45-20-328-16,-45-6-573 0</inkml:trace>
  <inkml:trace contextRef="#ctx0" brushRef="#br0" timeOffset="79246.8065">4584 10302 1136 0,'0'0'583'0,"0"0"-448"15,-92-9 77-15,47 23-59 16,3 22-70-16,-4 27-6 16,4 30-19-16,10 23-4 15,18-7-1-15,14-21-10 16,0-28-10-16,14-21-9 16,18 4-14-16,10-2 1 15,15-9-11-15,11-17 1 16,5-15 5-16,0-15-6 15,-7-24-22-15,-12-14-17 16,-20-21 5-16,-29-29 6 16,-5 9 10-16,-20 9 9 0,-16 17 9 15,-3 30 6-15,-5 4 4 16,-9 6 8-16,6 17 6 16,6 11-3-16,5 1-11 15,7 23-5-15,11 12-5 16,11 8-6-16,7 6-3 15,7 6-6-15,27-1 4 16,13-5 2-16,13-6 8 16,21-11 0-16,-3-14-48 15,31-19-114-15,-20-9-198 16,-30-20-672-16</inkml:trace>
  <inkml:trace contextRef="#ctx0" brushRef="#br0" timeOffset="79490.7919">4935 10017 1617 0,'0'0'190'16,"0"0"-154"-16,115 50-12 16,-16 15 44-16,0 7 55 15,8 25-11-15,-24 16-50 16,-41 1 0-16,-20 15-14 15,-31-10-20-15,-50-23-13 16,-16-11-3-16,-2-19-12 16,10-21-9-16,1-13-64 15,24-16-122-15,10-13-282 0</inkml:trace>
  <inkml:trace contextRef="#ctx0" brushRef="#br0" timeOffset="79731.1465">6133 10329 1303 0,'0'0'728'16,"0"0"-665"-16,0 0-50 0,0 0 2 15,101-17-2-15,-42 4-2 16,10-1-11-16,14-7-127 16,-18 3-241-16,-21 2-706 15</inkml:trace>
  <inkml:trace contextRef="#ctx0" brushRef="#br0" timeOffset="79918.6302">6075 10716 1940 0,'0'0'239'0,"0"0"-218"15,0 0 60-15,0 0 14 0,0 0-57 16,136-12-14-16,-50-4-14 16,-3-3-10-16,7-10-69 15,-36 8-149-15,-13-2-540 16</inkml:trace>
  <inkml:trace contextRef="#ctx0" brushRef="#br0" timeOffset="81745.2276">8259 9821 1121 0,'0'0'192'16,"0"0"-29"-16,0 0 77 0,-63-95 26 15,52 78-23-15,4 6-63 16,0 6-21-16,4 5-48 16,2 0-53-16,-1 26-49 15,2 38-8-15,0 31-1 16,0 13 20-16,3-8-14 15,4-27-5-15,3-26 7 16,-1-5-8-16,3-1-27 16,2 1-109-16,-1-1-90 15,-7-12-125-15,-6-14-359 0</inkml:trace>
  <inkml:trace contextRef="#ctx0" brushRef="#br0" timeOffset="81958.6894">7532 10476 1644 0,'0'0'255'15,"0"0"-203"-15,0 0 25 16,155 15 32-16,-4-15 18 16,34-19-30-16,22-9-31 15,-6 0-23-15,-23 7-19 16,-10 7-10-16,-21 4-14 15,-32 7-49-15,-27 3-146 16,-33 0-283-16,-37 0-435 0</inkml:trace>
  <inkml:trace contextRef="#ctx0" brushRef="#br0" timeOffset="82375.5877">7703 10809 1672 0,'0'0'205'0,"0"0"-160"16,0 0-27-16,0 0-8 16,0 0 14-16,0 0 71 0,13 129-17 15,-13-71-15 1,-6 7-7-16,-24-1-5 0,-11 1-19 15,-4-3-11 1,-4-6-6-16,4-11-8 0,9-14-6 16,7-17 0-16,5-14 9 15,8-8-9-15,6-26 5 16,8-7-6-16,2-3-1 16,2 5 0-16,21 10 1 15,7 10 1-15,5 9 8 16,7 10 5-16,7 0-4 15,1 10 6-15,5 9-5 16,0 1-10-16,0 2 6 16,1-3-7-16,5 0-34 15,25-10-101-15,-13-6-172 16,-11-3-566-16</inkml:trace>
  <inkml:trace contextRef="#ctx0" brushRef="#br0" timeOffset="82945.0069">8384 10998 1662 0,'0'0'238'0,"0"0"-169"16,0 0 56-16,-27 93 18 15,22-50-47-15,5-1-28 16,0 2-31-16,0-3-10 15,0-3-11-15,0-11-4 16,0-7-12-16,0-10 6 0,0-10 6 16,-4 0-11-16,-5-24-1 15,-1-16-19-15,-3-11 1 16,5-6 8-16,5-3 10 16,3 7 1-16,7 9 13 15,15 7-1-15,2 10-3 16,9 8 1-16,2 9-10 15,3 10-1-15,-1 0 2 16,2 13-1-16,-8 13 5 16,-1 8 1-16,-8 5-1 15,-8-1 2-15,-5 1-7 16,-6-5 8-16,-3-6-8 0,0-9 8 16,0-9-7-1,0-10 11-15,-1-4 16 0,-2-27 26 16,0-13-36-16,3-10-6 15,0-4-12-15,6 8 7 16,12 12 8-16,-1 14 1 16,6 12-2-16,0 12-9 15,7 0 0-15,2 14 3 16,6 11 10-16,3 8-3 16,-4 3 2-16,-6 4-7 15,-6 0-10-15,-9-2-1 16,-5-1-8-16,-6-1-93 15,-5-11-124-15,0-15-359 0</inkml:trace>
  <inkml:trace contextRef="#ctx0" brushRef="#br0" timeOffset="84534.9429">11542 9767 1051 0,'0'0'252'15,"0"0"6"-15,0 0 46 16,0 0 5-16,0 0-117 15,0 0-45-15,-153-31-69 16,29 59-38-16,-43 22-4 16,-14 10-1-16,15 5 3 15,53-13-2-15,49-17-1 16,30-13-12-16,20-8-13 16,11 0-10-16,3 0-28 15,19 3 4-15,44-1 14 16,52-8 10-16,46-8 5 15,7 0-5-15,-26-3-19 0,-52-7-2 16,-50 5-3-16,-17 1-12 16,-4 4 6-16,-8-2 17 15,-2 2 7-15,-9 0 5 16,-3 2-5-16,-22 21 6 16,-16 14 7-16,-18 13 12 15,-11 13 11-15,0 4 4 16,4 0-4-16,20-6-9 15,21-6-5-15,21-12-16 16,10-10 1-16,50-16 14 16,47-17 3-16,41-11 2 15,12-22-7-15,-23 0-12 16,-43 8-1-16,-38 12-24 16,-22 4-73-16,-15 9-80 15,-9 0-120-15,-6 4-502 0</inkml:trace>
  <inkml:trace contextRef="#ctx0" brushRef="#br0" timeOffset="101135.8798">10887 10996 166 0,'0'0'626'0,"0"0"-431"15,0 0-15-15,0 0 41 16,0 0-20-16,0 0-48 15,-23-70-23-15,23 70-35 16,0 0-48-16,0 8-33 16,0 15-5-16,1 10 62 15,10 11 3-15,0 11-9 16,0 6-8-16,-4 1-18 16,0-1-2-16,-2-4-11 15,0-5-9-15,0-5-8 16,2-9-3-16,1-3-5 0,-2-4 0 15,2-8-1-15,1-6 2 16,-3-5-2-16,3-2-7 16,1-9-13-16,2-1-27 15,-1 0-35-15,5-19-81 16,-6-4-123-16,-2 2-376 0</inkml:trace>
  <inkml:trace contextRef="#ctx0" brushRef="#br0" timeOffset="101341.7077">10524 11365 1294 0,'0'0'238'0,"0"0"-131"15,0 0 11-15,0 0-43 16,105-39-40-16,-46 26-13 15,1-1-22-15,20 1-4 16,-17 3-166-16,-10 0-375 0</inkml:trace>
  <inkml:trace contextRef="#ctx0" brushRef="#br0" timeOffset="101542.7363">11091 11239 1343 0,'0'0'239'16,"0"0"-100"-16,0 0-58 15,0 0-29-15,0 0-12 16,0 0-18-16,0 0-22 16,110 0-22-16,-80-3-151 15,-8 0-231-15,-10 0-483 0</inkml:trace>
  <inkml:trace contextRef="#ctx0" brushRef="#br0" timeOffset="101706.9861">11064 11423 1423 0,'0'0'303'0,"0"0"-84"15,0 0-86-15,0 0-87 16,98-45-29-16,-20 20-17 15,35-10-149-15,-17 7-196 16,-11 2-1182-16</inkml:trace>
  <inkml:trace contextRef="#ctx0" brushRef="#br0" timeOffset="102372.5831">11026 11595 307 0,'0'0'169'0,"0"0"-9"0,0 0 16 16,0 0-20-16,0 0-11 16,0 0-5-16,0 0-2 15,-4 2 1-15,4-2-14 16,0 0-20-16,7 0 14 15,10 0-24-15,1 0-35 16,7 0-32-16,1 0-18 16,1 0-2-16,4 0-8 15,16-10-111-15,-5 0-148 0,-10-8-489 16</inkml:trace>
  <inkml:trace contextRef="#ctx0" brushRef="#br0" timeOffset="102996.3435">11812 10973 937 0,'0'0'306'0,"0"0"46"15,0 0-87-15,0 0-82 16,0 0-44-16,0 0-49 16,0 0 0-16,-2 79 30 15,6-35-1-15,9 10-37 16,1-1 0-16,2 0-15 15,-1-1-29-15,-2-4-25 16,-2-6-4-16,0-6-3 16,-3-7-6-16,0-6-43 15,-3-11-103-15,-3-5-117 0,2-7-351 16</inkml:trace>
  <inkml:trace contextRef="#ctx0" brushRef="#br0" timeOffset="106204.2944">10788 9089 773 0,'0'0'155'0,"0"0"-18"16,0 0 55-16,0 0 26 15,0 0-46-15,0 0-35 0,-31-27-22 16,31 27-40-1,0 0-12-15,0 0-21 0,0 2-22 16,0 15-10-16,0 11 6 16,0 12 43-16,0 8-3 15,0 3-16-15,0 2-15 16,1-5-11-16,4-3-7 16,1-6-6-16,0-5 0 15,1-10 0-15,-4-6 0 16,0-10-1-16,0-7-17 15,-2-1-8-15,-1-11 10 16,0-20-10-16,0-13 1 16,0-13 7-16,0-10 8 15,-5-3 9-15,0 1 0 16,0 8 0-16,5 8 0 0,0 14 1 16,0 14-1-16,10 12 2 15,0 10-1-15,4 3-1 16,5 7 2-16,7 18 12 15,3 7 13-15,1 5 0 16,-1 1-5-16,-4 3-6 16,1-5-14-16,-6-4 4 15,-2-9-5-15,-5-5-1 16,-6-9 0-16,-4-4 0 16,-2-5 3-16,-1-5 6 15,0-20 3-15,0-11-11 16,0-13 0-16,-3-5 7 15,3 0-7-15,0 6 1 0,0 12-1 16,8 7 10 0,7 15 4-16,6 13 6 0,4 1-21 15,4 14 15-15,5 17 20 16,-1 7 17-16,-5 7-7 16,-4 1-12-16,-8 2-2 15,-1-3-12-15,-3-4-11 16,-5-3-8-16,1-9-2 15,2-4-133-15,-3-10-176 16,0-13-833-16</inkml:trace>
  <inkml:trace contextRef="#ctx0" brushRef="#br0" timeOffset="108868.5964">13374 9389 1020 0,'0'0'159'15,"0"0"-39"-15,0 0 26 16,-113-12 19-16,63 12-46 16,1 0-40-16,3 10-15 15,3 2-28-15,7-1-10 16,4-2-10-16,9-1 8 15,7-2 12-15,6-2 15 0,4-3 2 16,4 1-9-16,2 3-8 16,0 4-27-16,0 9-8 15,0 11-1-15,0 11 10 16,8 8 9-16,1 3 29 16,2 5 12-16,-3 2-5 15,0 2-7-15,-1 3 4 16,-2 13 1-16,1 19 2 15,-3 13 2-15,1 6-2 16,-4-3-6-16,3-6 0 16,-1-10-16-16,0 0 0 15,1-17-5-15,0-16 2 16,4-17-13-16,0-9 1 16,2 7-3-16,4 3-5 15,3 4-2-15,2-5-1 0,2-7 1 16,2-6-8-16,5-11 0 15,5-9 1-15,10-12-1 16,24-16-1-16,37-40-64 16,33-37-93-16,10-21-88 15,-34 16-263-15,-36 17-632 0</inkml:trace>
  <inkml:trace contextRef="#ctx0" brushRef="#br0" timeOffset="110093.8369">13864 9369 988 0,'0'0'219'16,"0"0"30"-16,0 0-6 15,0 0-128-15,0 0-75 16,0 0 7-16,-10 88 36 0,10-36-4 16,14 0-15-16,9-6-19 15,10-4-9-15,3-12-14 16,8-5-6-16,0-9-4 16,1-7-3-16,-5-9-8 15,-1 0 6-15,-3-20 5 16,-6-7-11-16,-5-9 1 15,-9-5-2-15,-7-9 0 16,-9-2 6-16,0 0 0 16,-4 7-4-16,-7 11 11 15,4 14 58-15,3 17 27 16,0 3-43-16,4 42-46 16,0 33-7-16,11 25 44 0,10 10 4 15,4-3 2-15,1-22-8 16,-6-25-14-16,-2-10-7 15,-4-8 16-15,2 5-18 16,-1 1-10-16,-1 0-1 16,-4-9-8-16,-8-12-2 15,-2-8 2-15,-9-7 17 16,-18-8 17-16,-19-4 9 16,-15 0-14-16,-13-16-17 15,-4-7-7-15,-2-2 4 16,5 0-10-16,2 0-1 15,9 6-17-15,4 6-52 16,6 4-85-16,13 5-121 16,14 1-367-16</inkml:trace>
  <inkml:trace contextRef="#ctx0" brushRef="#br0" timeOffset="111971.2285">14758 9956 598 0,'0'0'169'0,"0"0"-15"0,0 0 52 16,0 0-49-16,0 0-49 16,0 0-15-1,0 0-27-15,-4-5-12 0,4 5 2 16,0 0-13-16,0 0-3 15,0 9 15-15,1 7 48 16,7 5-12-16,-1 2-4 16,1 6 2-16,-1 3-15 15,-1 2-21-15,2 1-7 16,-3-1-6-16,0 1 1 16,-2-2-10-16,0-2 1 15,0-2-1-15,-3-4 3 16,1-3-10-16,-1-3-8 0,3 0 1 15,-2-3-3 1,1 1-3-16,1 0-1 0,-1-3-2 16,1-2-7-16,0 0 0 15,-1-6 1-15,3-1 4 16,-4-3-6-16,4-1 1 16,3-1 5-16,5 0 1 15,4 0-1-15,3-10-5 16,6-3-1-16,-3 0-14 15,-1-1-44-15,-5 1-46 16,-6-3-46-16,-5 5-123 16,-6-1-361-16</inkml:trace>
  <inkml:trace contextRef="#ctx0" brushRef="#br0" timeOffset="112614.0429">14733 10270 192 0,'0'0'600'16,"0"0"-357"-16,0 0-34 15,0 0-9-15,0 0-43 16,0 0-47-16,0 0-30 16,2 0-10-16,6 0 1 15,4 0 11-15,2 0-8 16,2 0-3-16,1-2-12 0,-4 0-12 16,-3 0-13-16,-3 2-1 15,-2-1-6-15,-3 1-1 16,3 0-7-16,-1-3-4 15,-2 3-1-15,6-5-2 16,1 4 2-16,1-2 3 16,0 0 2-16,-3-1-1 15,2 1-6-15,-2 1-6 16,-4-2-6-16,1 4 6 16,0 0-4-16,-2-2-2 15,1 2 1-15,-1 0 0 16,5-1 0-16,-5 1-1 15,0 0 1-15,0-2 0 16,1 2-1-16,-3 0 0 0,2 0-14 16,4-5-105-16,2-1-234 15,-1-7-760-15</inkml:trace>
  <inkml:trace contextRef="#ctx0" brushRef="#br0" timeOffset="114964.7672">15238 9530 849 0,'0'0'228'0,"0"0"36"15,0 0 3-15,0 0-84 16,0 0-47-16,0 0-24 16,0 0-29-16,31 0 15 15,3 0 15-15,5 0-30 16,2-4-27-16,-2 1-1 16,-3 2-19-16,-8-3-18 15,0 3-5-15,-9-2-5 16,-4 3-7-16,-4-2-1 0,-5 0 0 15,-4 1-33 1,7-2-79-16,1-2-114 0,-2-1-379 0</inkml:trace>
  <inkml:trace contextRef="#ctx0" brushRef="#br0" timeOffset="115707.8521">16384 9178 811 0,'0'0'241'16,"0"0"-19"-16,0 0 75 15,0 0-47-15,0 0-49 16,0 0-49-16,0 0-48 0,-108-64-27 15,69 64-11-15,-3 0-18 16,-2 16-10-16,3 4 1 16,1 8-3-16,6 4-14 15,3 3-10-15,10 2-11 16,7 1 2-16,10 0-3 16,4-2 0-16,0-3-2 15,18-3 1-15,5-3-8 16,2-8 7-16,7-8-10 15,-1-11-7-15,-2 0 5 16,0-7 1-16,-2-16 1 16,-5-8 2-16,-2-3 9 0,-6-4 0 15,-2-1 0 1,-4 3 1-16,-4 3 0 0,0 8 1 16,-1 4 0-16,-3 7 1 15,0 6 4-15,0 3 13 16,0 5 0-16,0 0-12 15,0 3-7-15,3 19-10 16,0 10 10-16,6 11 19 16,3 4 7-16,-2 2 6 15,8-2-5-15,-2-9-2 16,3-9-5-16,1-6-5 16,-4-7-5-16,1-7-2 15,-1-3-2-15,2-6-5 16,1 0 3-16,-1-3-4 15,0-9-58-15,-2-3-85 0,-3 4-99 16,-12 2-405-16</inkml:trace>
  <inkml:trace contextRef="#ctx0" brushRef="#br0" timeOffset="116273.8031">16724 9589 1084 0,'0'0'275'16,"0"0"17"-16,0 0-23 15,0 0-77-15,0 0-78 16,0 0-62-16,0 0-33 16,-7 26 49-16,17 10 27 15,1 9-22-15,1 4-11 16,-2 4-10-16,0 1-16 15,-3-3-14-15,1-6-14 16,0-7 1-16,-4-7-9 16,5-10 0-16,-4-10-6 15,0-8-49-15,6-3-41 16,1 0-15-16,4-32-86 16,-2 3-198-16,-4-2-508 0</inkml:trace>
  <inkml:trace contextRef="#ctx0" brushRef="#br0" timeOffset="116456.7143">16610 9841 1287 0,'0'0'220'16,"0"0"-76"-16,0 0-43 15,0 0-16-15,0 0-38 16,106-20-27-16,-56 13-20 15,11-5-48-15,-14 4-241 0,-8-3-715 16</inkml:trace>
  <inkml:trace contextRef="#ctx0" brushRef="#br0" timeOffset="116722.2513">17113 9518 1283 0,'0'0'321'15,"0"0"-235"-15,0 0-17 16,91 40 67-16,-48-9-13 16,-6 10 6-16,-3 5-17 0,-6 7-54 15,-13 1-28-15,-12-2-14 16,-3 0-7-1,-14-2-9-15,-19-8-13 0,-10-2-78 16,-32-4-101-16,7-12-113 16,2-13-381-16</inkml:trace>
  <inkml:trace contextRef="#ctx0" brushRef="#br0" timeOffset="117214.0989">16548 9630 851 0,'0'0'280'0,"0"0"38"0,0 0-58 16,0 0-45-16,0 0-46 16,0 0-37-16,-104 68-10 15,83-21-4-15,5 10-15 16,5 9-5-16,8 3-20 16,3-1-11-16,0-4-19 15,19-7-24-15,5-8-13 16,5-8-5-16,4-13-6 15,2-8-8-15,6-14-77 16,30-16-89-16,-9-18-125 16,-9-10-624-16</inkml:trace>
  <inkml:trace contextRef="#ctx0" brushRef="#br0" timeOffset="119823.4814">16601 8409 1207 0,'0'0'280'16,"0"0"-37"-16,0 0-10 0,-104 39-84 16,66 7-37-16,2 12-17 15,9 8-22 1,9 3-17-16,11-2-20 0,7-6-13 16,9-5-11-16,18-10-4 15,16-7-8-15,11-13-15 16,9-13-73-16,27-13-125 15,-15-16-296-15,-14-7-627 0</inkml:trace>
  <inkml:trace contextRef="#ctx0" brushRef="#br0" timeOffset="120197.747">16722 8632 1139 0,'0'0'191'16,"0"0"-18"-16,0 0 10 0,0 0-95 15,0 0-49-15,0 0-17 16,0 0-11-16,50-69-10 16,-37 70 2-16,-7 17-2 15,-6 4 7-15,0 5 3 16,-4 1 1-16,-8 0-2 16,-3-6-2-16,5-6 2 15,5-6 27-15,1-6 16 16,4-2-1-16,0-2-5 15,9 0-15-15,16 0 7 16,13 0 35-16,4 0-21 16,4 0-34-16,-4 6-7 15,-8-2-6-15,-12 2-6 0,-9 4 1 16,-13 2 0-16,0 5 10 16,-23 2-4-16,-10 3 5 15,-7-1-2-15,-3-5-10 16,4-3-53-16,-2-13-107 15,13 0-167-15,6-9-520 0</inkml:trace>
  <inkml:trace contextRef="#ctx0" brushRef="#br0" timeOffset="120445.8672">16964 8352 1407 0,'0'0'238'0,"0"0"-60"16,0 0-67-16,103 19-4 15,-50 14 11-15,-3 10-18 16,0 11-27-16,-15 8-30 16,-13-1-3-16,-16 5-19 15,-6-1-7-15,-12 0-6 16,-19-4-8-16,-18 8-37 15,5-15-134-15,8-13-368 0</inkml:trace>
  <inkml:trace contextRef="#ctx0" brushRef="#br0" timeOffset="121246.6893">17815 8852 851 0,'0'0'134'0,"0"0"-50"15,0 0 65-15,0 0-21 16,0 0-34-16,91-79-11 16,-48 64-28-16,2 1-16 15,6 2-5-15,-4 1 5 16,-4 3 4-16,-7 3 19 0,-8 5 6 16,-4 0-11-16,-8 8 3 15,3 17 25-15,-3 13 46 16,2 15 2-16,3 23-10 15,4 23-1-15,2 22 1 16,3 10-11-16,-5 6-9 16,-8-27-23-16,-4-27-18 15,1 10-23-15,-1-1 6 16,0 15-21-16,-1 17-1 16,-5-14 4-16,-6-28-15 15,-1-15 6-15,0-19-17 16,0-1 0-16,0 10 0 15,-4 7 0-15,-1 4-1 16,0-8 1-16,0-8 0 0,4-5 0 16,1-8 0-16,0-5 0 15,0-5 0 1,0-7-1-16,0-6 2 0,0-2-2 16,0-3 1-16,0-2 1 15,-5 1-2-15,-13 2 1 16,-16 4 4-16,-28 3-5 15,-47 7-5-15,-43 2-6 16,-20-9-14-16,1-15-37 16,26-5-32-16,45-28-72 15,25-35-64-15,29 5-126 16,19-10-820-16</inkml:trace>
  <inkml:trace contextRef="#ctx0" brushRef="#br0" timeOffset="122453.1325">18701 8336 400 0,'0'0'270'0,"0"0"-64"16,0 0-1-16,0 0 11 15,0 0-59-15,0 0-32 16,0 0-22-16,27-53-37 16,-13 45-1-16,4-1-5 15,-2 3-2-15,5 2-9 16,4-2-10-16,8 1 1 16,-1 4-15-16,0 1-3 15,-6 0-11-15,-3 1-1 16,-4 12 0-16,-5 5-9 0,-3 1 0 15,-6 3 1-15,-3 3 21 16,-2-2 14-16,0 2-9 16,-9 0 8-16,-7 0-20 15,-5 2 0-15,-5 0-1 16,0 1 7-16,-1-2-10 16,-1-3 0-16,4-4-11 15,4-1 14-15,6-5-14 16,1-4 11-16,5-2-12 15,3-2 1-15,1-2 1 16,0 1 4-16,4-4-6 16,0 1 1-16,0-1 6 0,0 0 0 15,0 0-5 1,0 0 8-16,0 0-2 0,0 0-1 16,0 0-1-16,0 0 1 15,8 2-1-15,11 0 11 16,6 0 24-16,9 1 7 15,6-3-15-15,7 0-1 16,4 0-3-16,-1 0-7 16,-1 0-3-16,-3 0-1 15,-5 0-12-15,-6 0 8 16,-4 0-8-16,-6 0 4 16,-2 0 4-16,-7 0-2 0,-3-3-1 15,-7 1 0 1,-5 2-5-16,2 0-6 15,-3 0-1-15,2 0-66 0,-2 0-247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10:43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1513 878 704 0,'0'0'488'0,"0"0"-333"16,0 0 60-16,0 0 10 0,-17-85-51 15,17 77-69 1,0 3-56-16,0 5-49 0,6 3-3 16,9 19-16-16,4 12 5 15,-4 12 0-15,-10 7 14 16,-5 6 6-16,-10-1 14 15,-19 2 1-15,-9-5-1 16,-7-6-5-16,4-10-3 16,0-12-6-16,14-16-6 15,6-11 11-15,12-9-2 16,4-20 7-16,5-3 30 16,0 3-12-16,0 5-31 15,7 13-3-15,13 8-17 16,4 3 2-16,8 14-1 15,6 13 16-15,3 3 1 0,7 4-1 16,0-3-14-16,37-2-112 16,-12-10-167-16,-4-9-577 0</inkml:trace>
  <inkml:trace contextRef="#ctx0" brushRef="#br0" timeOffset="283.5462">2579 961 1242 0,'0'0'621'15,"0"0"-470"-15,0 0 25 16,0 0-80-16,0 0-46 15,0 0-19-15,0 0 36 16,-2 94 1-16,2-51-32 16,-1 1-22-16,-3-1-6 15,2-3-8-15,-7-5-40 16,4-9-110-16,-2-11-187 16,3-11-513-16</inkml:trace>
  <inkml:trace contextRef="#ctx0" brushRef="#br0" timeOffset="576.73">2456 667 7 0,'0'0'1319'0,"0"0"-1111"16,0 0-32-16,0 0-112 16,-107 56 0-16,98-25 1 15,3 1-23-15,6-4-42 16,0-6 16-16,19-9-16 15,5-10 12-15,7-3 3 16,-2-15 4-16,3-12-9 16,-9-7-9-16,-4-6-1 15,-15-1 0-15,-4 0-2 0,-7 2-30 16,-13 7 13-16,-1 12 18 16,2 10 0-16,4 10-26 15,4 6-59 1,11 43-64-16,0-5-105 0,0 1-327 0</inkml:trace>
  <inkml:trace contextRef="#ctx0" brushRef="#br0" timeOffset="771.7635">2958 742 45 0,'0'0'1702'0,"0"0"-1521"15,0 0-135-15,0 0-36 0,2 85 31 16,6-33 16-16,3 13-29 16,-1 4-12-16,1 5-16 15,2 20-31-15,-5-23-209 16,1-16-395-16</inkml:trace>
  <inkml:trace contextRef="#ctx0" brushRef="#br0" timeOffset="963.8565">3381 923 1669 0,'0'0'313'16,"0"0"-41"-16,0 0-177 15,0 0-55-15,0 0-33 16,0 88 17-16,8-30 11 0,-2 12-6 16,-3 7-12-16,-3 14-3 15,0-10-14-15,-8-3-36 16,-15-4-99-16,2-30-157 15,2-13-361-15</inkml:trace>
  <inkml:trace contextRef="#ctx0" brushRef="#br0" timeOffset="1165.7563">3363 913 1401 0,'0'0'217'15,"0"0"-8"-15,0 0-139 16,0 0-20-16,103-43-21 15,-58 44-5-15,4 21 4 0,-4 6-1 16,-3 8-1-16,-15 4-8 16,-18 1-5-16,-9 4 6 15,-27-1 21-15,-34 4-40 16,-40 0-1-16,15-13-260 16,7-11-578-16</inkml:trace>
  <inkml:trace contextRef="#ctx0" brushRef="#br0" timeOffset="3393.9165">4696 1417 1485 0,'0'0'293'0,"0"0"-207"16,0 0-68-16,0 0-4 15,0 0 71-15,-40 106 21 16,26-64-41-16,1 4-40 16,2-2-19-16,1 2-6 0,4 10-20 15,-1-16-217 1,5-13-604-16</inkml:trace>
  <inkml:trace contextRef="#ctx0" brushRef="#br0" timeOffset="4252.5005">6161 628 1121 0,'0'0'158'15,"0"0"37"-15,0 0-5 16,0 0-61-16,0 0-48 16,0 0-71-16,0 0-10 15,22-7 0-15,-15 42 7 16,0 7-1-16,-7 4-5 15,0-1 15-15,-14-5-1 16,-6-4-3-16,-1-6-5 16,0-9 5-16,8-6-5 15,2-11 1-15,3-4 6 16,6 0 13-16,2-3 22 16,0-3 13-16,0 1-31 0,0 5-31 15,0 0-21 1,17 7 2-16,8 10 19 0,7 7 0 15,8 1 7 1,1 4-7-16,4-3 0 0,3-2-1 16,31-10-145-16,-14-5-245 15,-6-9-507-15</inkml:trace>
  <inkml:trace contextRef="#ctx0" brushRef="#br0" timeOffset="4569.7808">6833 675 1038 0,'0'0'529'0,"0"0"-437"16,0 0-6-1,0 0-41-15,-110 73 24 0,94-35 14 16,5 5-27-16,11-2-9 16,0-2-22-16,13-8-12 15,9-7 12-15,7-10-24 16,6-9 7-16,5-5 10 15,3-8-2-15,-4-20-7 16,-8-4-9-16,-8-7 0 16,-18-3 4-16,-5 1-4 15,-18 1-12-15,-21 3 11 16,-2 8-15-16,-8 9-20 16,5 9 5-16,6 11-8 15,12 0-34-15,18 23-57 16,8 4-159-16,0 1-259 0</inkml:trace>
  <inkml:trace contextRef="#ctx0" brushRef="#br0" timeOffset="4784.6879">7179 564 1405 0,'0'0'250'0,"0"0"111"16,0 0-124-16,0 0-107 15,0 0-85-15,0 0-45 16,0 0-13-16,-22 52 12 16,22 3 1-16,7 6-2 0,6 3 1 15,1-1-15-15,9 1-153 16,5-12-171-16,-3-20-464 0</inkml:trace>
  <inkml:trace contextRef="#ctx0" brushRef="#br0" timeOffset="4965.045">7521 700 1505 0,'0'0'300'16,"0"0"-19"-16,0 0-141 15,0 0-95-15,0 0-17 16,0 0 24-16,-1 124 4 16,1-64-9-16,0 3-23 15,0 1-16-15,0-1-8 16,0-2-7-16,0-4-134 15,0-14-178-15,0-21-479 0</inkml:trace>
  <inkml:trace contextRef="#ctx0" brushRef="#br0" timeOffset="5179.9343">7505 624 1418 0,'0'0'237'0,"0"0"-29"16,0 0-144-16,0 0-36 15,0 0 4-15,129 2 4 16,-79 24 17-16,-9 9-10 16,-8 3-5-16,-14 3-9 15,-13 1 0-15,-6-4-8 16,-14 0-2-16,-20-3-4 0,-11-3-15 16,-23 6-62-1,12-8-166-15,5-11-493 0</inkml:trace>
  <inkml:trace contextRef="#ctx0" brushRef="#br0" timeOffset="5653.4604">8928 1580 1497 0,'0'0'268'16,"0"0"-85"-16,0 0-115 15,0 0-47-15,0 0 13 16,-20 86 32-16,6-40-11 16,3 1-31-16,1-1-15 15,0-7-9-15,10 4-50 16,0-15-177-16,1-14-405 0</inkml:trace>
  <inkml:trace contextRef="#ctx0" brushRef="#br0" timeOffset="6507.4928">9491 751 1202 0,'0'0'153'15,"0"0"-29"-15,0 0 69 16,0 0-60-16,-14-91-45 0,28 75-29 16,15 0-23-16,6 4-21 15,12 8-15-15,4 4 5 16,1 0-5-16,-1 21 0 15,-11 6 1-15,-7 8 0 16,-15 4-1-16,-11 4 12 16,-7 0 16-16,-7 2 15 15,-17-3 35-15,-3-2-17 16,-1-5-21-16,3-9-12 16,9-7-12-16,5-7-4 15,10-7-11-15,1-5 0 16,0 0 16-16,0 0 23 15,9 0-21-15,14 0-7 16,14-9-3-16,19-5-9 16,8-2-70-16,40-3-112 0,-15 2-189 15,-10 4-592-15</inkml:trace>
  <inkml:trace contextRef="#ctx0" brushRef="#br0" timeOffset="7106.7668">10633 265 1500 0,'0'0'229'16,"0"0"27"-16,0 0-104 15,0 0-112-15,0 0-40 0,0 0 1 16,-9 97 4-16,18-31 9 16,3 9-3-16,-2-3 2 15,1 1-12-15,-3-4 6 16,6-3-7-16,-2-10 0 16,1-13-22-16,1-12-47 15,0-18-57-15,2-13 17 16,2-5 64-16,-2-23 13 15,-1-5 1-15,0-3 18 16,-6 3 13-16,-2 8 8 0,-4 9 26 16,0 8 24-1,-1 5-12-15,0 3-36 0,4 3-10 16,3 13-2-16,7 9 2 16,11 2 1-16,8-1 0 15,6-2 0-15,12-6 8 16,4-9-2-16,-2-6-1 15,-7-3-6-15,-10-12 2 16,-8-9 7-16,-16-2 2 16,-3 4 45-16,-4 3 29 15,-6 8 15-15,2 3-17 16,-3 5-53-16,2 0-30 16,6 19-24-16,3 9 24 15,3 5-2-15,-3 4 2 16,0-3 0-16,-1-7-1 0,-6-6-52 15,0-8-80-15,-4-13-123 16,0-16-44-16,-11-10-564 0</inkml:trace>
  <inkml:trace contextRef="#ctx0" brushRef="#br0" timeOffset="7233.0901">11215 488 899 0,'0'0'52'16,"0"0"-52"-16,0 0-15 15,0 0-31-15,111 131 0 16,-48-77-57-16,1-7-34 0</inkml:trace>
  <inkml:trace contextRef="#ctx0" brushRef="#br0" timeOffset="7617.7505">11821 728 970 0,'0'0'224'16,"0"0"-14"-16,0 0 36 15,0 0-97-15,0 0-4 16,-103-61-31-16,81 63-73 16,-1 23-31-16,-6 10-8 15,1 8-2-15,5 5 0 16,5 2-6-16,9-4-1 16,9-6-11-16,0-11 7 15,14-13-28-15,11-13 23 16,5-3 16-16,4-24 0 15,4-12-7-15,-7-15 7 0,-4-22 7 16,-7-33-6-16,-9-20 6 16,-8 10 9-16,-3 29 3 15,0 41 49-15,0 33 30 16,0 7 3-16,0 6-53 16,-2 0-48-16,1 25-30 15,1 29 24-15,0 26 6 16,3 2 0-16,12-3-19 15,9-13-62-15,4-19-43 16,12-1-84-16,30-4-127 16,-8-17-149-16,-3-13-90 0</inkml:trace>
  <inkml:trace contextRef="#ctx0" brushRef="#br0" timeOffset="7980.7004">12236 704 538 0,'0'0'342'15,"0"0"36"-15,0 0-54 0,-20-95-91 16,12 82-9-16,-2 7-61 15,0 6-59-15,1 0-74 16,-3 19-30-16,-5 12-10 16,-3 8 9-16,3 7-5 15,3 1-1-15,7-4 1 16,6-7-8-16,1-9-9 16,0-12-81-16,16-11-9 15,7-4 86-15,5-15 27 16,-1-20 0-16,-1-13 7 15,-7-31-1-15,-7-30 6 16,-5 1-5-16,-7 8 12 0,0 18 11 16,0 40 67-16,-2 7 4 15,-4 10-27-15,2 16-45 16,3 9-29-16,-2 22-25 16,3 32 7-16,0 31 18 15,7 23-8-15,9 9-1 16,2-22-2-16,-4-28-42 15,-1-23-58-15,22 3-80 16,-2-6-194-16,7-12-388 0</inkml:trace>
  <inkml:trace contextRef="#ctx0" brushRef="#br0" timeOffset="8706.9781">12570 762 1164 0,'0'0'171'15,"0"0"-164"-15,0 0 9 16,0 0 16-16,0 0 37 16,0 0-37-16,113 51-16 15,-80-49-5-15,3-2 0 16,-6 0-1-16,-4-16-1 15,-7-7-6-15,-10-5 17 16,-6-4-4-16,-3-2 53 0,-5 6 21 16,-11 2 32-16,-2 7 38 15,0 7-27-15,2 8-43 16,-2 4-43-16,-1 1-32 16,-3 19-15-16,1 6-1 15,8 9-9-15,4 3-9 16,9 0 2-16,0 2-5 15,22-7-13-15,12-5-44 16,19-10 51-16,13-10 14 16,9-8-62-16,3-7-69 15,-6-17-37-15,-9-6-24 16,-18-4 94-16,-16 2 112 16,-14 4 12-16,-10 5 165 15,-5 10 25-15,0 5 6 0,0 7-63 16,0 1-92-16,0 4-53 15,0 18 0-15,-1 6-6 16,1 7-1-16,0 3-5 16,0 3 6-16,0-3 6 15,0-3 1-15,0-7-1 16,0-5 0-16,0-8-36 16,0-11 9-16,0-4 27 15,0-9 7-15,0-21-1 16,1-11 17-16,6-9 41 15,2-4 13-15,1 0 4 16,4 12 6-16,-7 9-15 0,3 14-19 16,-2 14-31-1,5 5-22-15,7 15-18 0,7 16 13 16,5 15 5-16,-1 5 1 16,-6 5 5-16,-5 0-5 15,-14 0-1-15,-6 0 0 16,-29 18-110-16,-14-13-169 15,-9-9-670-15</inkml:trace>
  <inkml:trace contextRef="#ctx0" brushRef="#br0" timeOffset="13388.1942">2542 4222 1290 0,'0'0'363'0,"0"0"-237"16,0 0 131-16,0 0-40 16,0 0-119-16,0 0-39 15,-56-5-37-15,15 62-14 16,0 6-8-16,-3 8 1 0,-1 3 0 15,14-16-1-15,-7 2 0 16,10-5 0-16,1-11-7 16,-1-3-115-16,-10-11-161 15,4-9-336-15,2-15-550 0</inkml:trace>
  <inkml:trace contextRef="#ctx0" brushRef="#br0" timeOffset="13591.9864">1936 4321 1258 0,'0'0'276'16,"0"0"-87"-16,0 0-75 15,0 0-11-15,131 38 12 16,-83 4-20-16,3 7-8 0,1 6-9 16,-4-1-31-16,4 1-23 15,-7-1-24-15,-4-1 0 16,-2-4-90-16,0 1-225 15,-10-15-301-15,-6-15-538 0</inkml:trace>
  <inkml:trace contextRef="#ctx0" brushRef="#br0" timeOffset="13770.5887">2778 4499 1575 0,'0'0'295'16,"0"0"-81"-16,0 0-138 15,0 0-50-15,0 0 16 0,32 95 10 16,-19-53-15-16,6 1-15 16,-5 1-21-16,-3 1-1 15,-2-1-118-15,-2-12-257 16,-5-16-640-16</inkml:trace>
  <inkml:trace contextRef="#ctx0" brushRef="#br0" timeOffset="14302.4214">2648 3665 1048 0,'0'0'224'0,"-92"-52"-122"0,29 26 136 16,-8 2-61-1,-22 8-25-15,-21 16-34 0,-26 18-28 16,-2 26-25-16,26 9-7 15,15 26-4-15,29 7-8 16,14 12 6-16,3 29 9 16,21 7-1-16,16 20-8 15,18 7-12-15,2-1-10 16,34-4-9-16,18-6-4 16,20-4 1-16,17-12-1 15,16-16-7-15,17-14 2 16,6-16-12-16,4-22 1 15,1-23-1-15,2-31 2 0,0-13 10 16,5-42 2 0,-11-19 3-16,-1-19-1 0,-13-12-2 15,-11-11-13-15,-9-11 11 16,-17-11-1-16,-19-10-10 16,-18-7 5-16,-14-14 2 15,-17-2 2-15,-12 8 2 16,0 14-5-16,-32 24 25 15,-3 26 11-15,-5 24-5 16,-3 15 3-16,-17 2-17 16,-33-1-13-16,-45 7-10 15,-30 12-1-15,-5 28 0 16,13 14-42-16,29 32-45 0,30 4-56 16,12 15-69-16,29-12-168 15,15-9-862-15</inkml:trace>
  <inkml:trace contextRef="#ctx0" brushRef="#br0" timeOffset="16744.0696">2690 8269 728 0,'0'0'325'0,"0"0"-22"0,0 0 8 15,0 0-68-15,0 0-97 16,-110 39-56-16,68 7-5 16,-4 14 4-16,-1 5-18 15,3 4-25-15,5 0-16 16,2-3-15-16,3-5-8 15,6-9-5-15,4-8-2 16,8-11-98-16,4-19-118 16,3-11-164-16,4-3-308 0</inkml:trace>
  <inkml:trace contextRef="#ctx0" brushRef="#br0" timeOffset="16911.4253">2236 8475 378 0,'0'0'812'0,"0"0"-533"16,0 0-9-16,0 0-74 15,0 0-104-15,0 0-59 16,0 0 36-16,98 42 9 16,-53 5-25-16,5 4-22 15,5 2-16-15,3 1-15 16,21 9-6-16,-14-16-200 16,-9-17-467-16</inkml:trace>
  <inkml:trace contextRef="#ctx0" brushRef="#br0" timeOffset="17197.4585">2865 8504 1367 0,'0'0'190'16,"0"0"-117"-16,0 0-18 16,0 0 28-16,129-19 0 15,-89 19-27-15,-3 2-3 16,-5 14-21-16,-12 6 10 15,-14 8-8-15,-6 8 34 16,-10 8-2-16,-17 5 5 16,-10 3 8-16,-2-2-14 15,4-6-22-15,12-4-16 16,10-10-18-16,12-7-9 16,1-9-1-16,26-10-5 15,41-6 4-15,36-33-71 16,-11-5-141-16,-4-11-449 0</inkml:trace>
  <inkml:trace contextRef="#ctx0" brushRef="#br0" timeOffset="17743.3053">3040 7654 1270 0,'-133'-13'204'16,"-26"11"-87"-16,4 2 80 15,-3 19-13-15,-2 20-11 16,7 17-52-16,6 21-41 0,17 21-6 16,25 24 14-1,26 18-6-15,23 13-3 0,27 18-15 16,24 9-14-16,16 10-8 16,33 6 3-16,25 3-2 15,20-12-20-15,17-13-14 16,16-20-3-16,4-26 0 15,7-20 1-15,-7-20-5 16,1-22 8-16,-2-25 2 16,8-22 0-16,2-19 2 15,16-34 16-15,18-29 13 16,7-17-9-16,8-15-10 16,-4-9-18-16,-20-6 8 15,-14-8-7-15,-26-13-6 16,-27-6 8-16,-27-3-3 0,-27-3 0 15,-27 4-5-15,-12-7 0 16,-31-4 14-16,-21 2-9 16,-22-1-5-16,-14 12 7 15,-11 16 5-15,-4 20-12 16,-4 30 10-16,4 21-2 16,3 17-8-16,-4 15 0 15,5 17-1-15,0 1-1 16,12 17-13-16,21 6 2 15,17-1-6-15,7 6-27 16,0 7-72-16,-17 28-87 16,8-2-72-16,13-11-270 0</inkml:trace>
  <inkml:trace contextRef="#ctx0" brushRef="#br0" timeOffset="21396.3776">10887 3308 649 0,'0'0'104'0,"0"0"7"0,0 0 93 16,0 0-41-16,-47-82-47 15,26 63 13-15,-3 4-1 16,-8 3-37-16,-4 3-29 16,-3 7-5-16,-11 2-1 15,-10 4-3-15,-21 22-2 16,4 5-17-16,-10 12 2 15,0 2 11-15,13 1-3 16,-5 12 5-16,5 3 9 16,5 3 2-16,4 8-9 15,3 14 0-15,2 18-10 16,13 16 0-16,12 5 8 16,18-6-7-16,17-7-2 0,1-5-12 15,26-3-2-15,8-6-7 16,10-3 3-16,3-6-5 15,-3-14 2-15,-2-12 4 16,-12-14-12-16,9-3 7 16,13 5 5-16,25 9 4 15,31 4-5-15,25-13 23 16,9-13-26-16,-10-19 1 16,-11-10-8-16,-13-9 1 15,-4 0-11-15,0-4 5 16,-4-11 2-16,-3-6 2 15,-2-6-4-15,-16-3-6 0,-14 3 0 16,16-14 0-16,-17 4 1 16,1-1-1-16,7-8 7 15,-16 2-7-15,7-8 6 16,6-8-5-16,-8-3 5 16,-3 2-1-16,-6-3 0 15,0-11 1-15,-7-18 2 16,-11 7 6-16,-9 5-4 15,-13 9 1-15,-7 14-2 16,-4-11 1-16,-2-5-4 16,0 1-5-16,-8 1 7 0,-9 6-9 15,-5 1 0 1,-4 2 0-16,-4 5 2 0,-5 0-1 16,-8 6 0-1,-2 0 0-15,-4 5-1 0,-5 4 1 16,-3 4 0-16,-4 3-1 15,-4 1 0-15,-4 2 0 16,-5 0-1-16,-2 3 1 16,-16-4 1-16,7 8-1 15,-1 3 1-15,1 1-1 16,12 8 0-16,-6-1 0 16,3 4 0-16,5 3-1 15,2 2 0-15,3 1 0 16,4 2-1-16,7 2 2 15,5 1-2-15,7 0-4 0,4 1-3 16,2 12-31 0,-6 7-54-16,-2 7-63 0,-3 11-37 15,-19 19-69-15,10-5-290 16,4-15-964-16</inkml:trace>
  <inkml:trace contextRef="#ctx0" brushRef="#br0" timeOffset="22972.748">10806 4090 569 0,'0'0'210'0,"0"0"59"16,0 0-68-16,0 0-33 15,0 0-11-15,0 0-21 16,-106-79 8-16,80 70-23 15,1 4-12-15,0 4-10 16,-4 1-31-16,3 3-33 16,-6 17-15-16,1 7-1 15,0 8 2-15,0 7-14 16,9 5 9-16,4 1-7 16,10 2-3-16,8-2-5 15,0-3-1-15,6-5 0 16,14-6 0-16,5-11 0 15,3-9-1-15,0-9-1 0,4-5 1 16,-2-6-13-16,-1-17 1 16,1-8-9-16,-5-5 16 15,0-8-2-15,-4-3 7 16,-3 1 1-16,-7 6 0 16,1 5 1-16,-7 8 0 15,-3 11 15-15,2 6 5 16,-4 7 6-16,0 3-14 15,1 0-13-15,1 21-16 16,1 14 16-16,2 10 4 0,1 10 21 16,5 5 7-1,-1-1-3-15,2-5 2 16,4-5-2-16,1-6-17 16,0-12-6-16,1-8 1 15,0-8-1-15,-2-8-6 16,2-3 0-16,5-4-10 15,4 0-44-15,7-33-91 0,-6 5-243 16,-11-10-1014-16</inkml:trace>
  <inkml:trace contextRef="#ctx0" brushRef="#br0" timeOffset="25675.7113">813 1625 426 0,'0'0'198'15,"0"0"27"-15,-5-85-24 0,5 52 12 16,0 3-51-1,0 8 50-15,0 9-56 0,0 13-101 16,0 0-41-16,-1 29-12 16,-4 17-2-16,-2 14 41 15,-3 7 0-15,-7 1-13 16,0-4-8-16,-6-7-5 16,2-10-6-16,3-8 0 15,0-10-7-15,4-10 5 16,5-7 2-16,5-10 3 15,-1-2 4-15,4 0 19 16,0-6-5-16,-2-7-15 16,3 2-7-16,0 1-2 15,0 2-4-15,0 4-2 16,0 4-7-16,0 0-7 0,9 0 0 16,5 9 7-1,2 5 6-15,5 1 1 0,1-1 0 16,-5 0 1-16,0-1-1 15,-6-3 0-15,-1-4-14 16,-8-3-39-16,3-1-22 16,-5-2 39-16,0 0 24 15,0 0 11-15,0 0 1 16,0 0 0-16,0 0 0 16,0 0 0-16,0-2-1 15,0 2 0-15,3-1-12 16,1 1 0-16,6-2 7 15,2-1 5-15,4 2 1 0,7-5-1 16,1 4 1 0,1-3-1-16,-1 2 1 0,0-1-1 15,-3 2-4-15,-6 2-55 16,-4 0-50-16,-1-3-73 16,-3-2-42-16,-1 1-36 15,-1-3-117-15</inkml:trace>
  <inkml:trace contextRef="#ctx0" brushRef="#br0" timeOffset="26238.68">1128 1691 728 0,'0'0'220'0,"0"0"66"16,0 0-39-16,0 0-16 15,0 0-80-15,0 0-31 16,0 0-56-16,-80-9-27 0,51 41-6 16,-3 7 3-1,6 3-11-15,0 2-2 0,13-3-11 16,6-3-4-16,3-8-6 16,4-8 0-16,5-6-6 15,11-8-7-15,4-4 0 16,3-4-7-16,2-8-16 15,-2-12 21-15,-3-6 15 16,-4-5 1-16,-6-2 11 16,-5 0-2-16,-2 6-1 15,-3 6 5-15,0 9 15 16,0 9 8-16,0 3-37 16,0 8 0-16,3 17-18 15,4 6 9-15,4 6 9 0,5 3 0 16,-2-3 0-16,4-7-37 15,-2-5-95-15,3-13-76 16,10-12-166-16,-7-2-120 16,-3-16-220-16</inkml:trace>
  <inkml:trace contextRef="#ctx0" brushRef="#br0" timeOffset="26668.0313">1262 1790 578 0,'0'0'355'15,"0"0"-110"-15,0 0 33 16,0 0-99-16,0 0-112 15,0 0-56-15,0 0-11 0,-6 2-7 16,26 17 7-16,8-6 0 16,-1-3 0-16,1-8-6 15,0-2 6-15,-8-8 0 16,-5-17 0-16,-7-2 14 16,-6-4 34-16,-2-4 49 15,0 8 20-15,-2 4 6 16,-5 13-8-16,5 10-23 15,1 5-80-15,1 41-12 16,0 37-1-16,7 32 1 16,11 10 14-16,3-5 17 15,-4-16 5-15,-9-27-18 16,-3-17-12-16,-5-22-5 0,0-8 11 16,0-6-12-1,0-5 1-15,-5-7 8 0,-11-12 16 16,-10-12-12-16,-5-22-13 15,-8-15 0-15,3-8-26 16,3-6-24-16,13 4-8 16,9 9 2-16,11 12 7 15,0 13-45-15,20 10-77 16,17 8-6-16,26 1-85 16,-7 4-44-16,-1-1-208 0</inkml:trace>
  <inkml:trace contextRef="#ctx0" brushRef="#br0" timeOffset="27193.4933">1650 1861 821 0,'0'0'197'0,"0"0"-9"16,0 0-130-16,0 0-44 15,0 0-5-15,0 0-4 16,0 0-5-16,8 83 0 15,8-73 0-15,5-8 1 16,-2-2 3-16,1-5 4 16,-2-17 9-16,-7-3 48 15,-2-2 12-15,-9-6 16 16,0 4 6-16,-4 1-16 16,-10 6-4-16,0 6-6 15,1 10 11-15,0 6-8 0,1 2-57 16,-2 23-12-1,0 10-5-15,5 8-2 0,5 5-1 16,4-3 0-16,0-3 1 16,18-7-1-16,2-10-12 15,4-10-4-15,1-12 0 16,-1-3 9-16,-1-6 7 16,-7-18 1-16,0-2 1 15,-2-6 11-15,-5 0-4 16,-4 1 8-16,1 8 10 15,-3 7 38-15,-3 10 12 16,1 6-28-16,-1 0-47 0,3 10-1 16,4 15-12-1,7 8 12-15,-3 4 1 0,6 1 0 16,-1-1 0-16,2-5 0 16,-1-4-1-16,0-11-94 15,11-17-129-15,-8 0-289 16,1-10-482-16</inkml:trace>
  <inkml:trace contextRef="#ctx0" brushRef="#br0" timeOffset="27337.1342">2091 1901 1311 0,'0'0'183'0,"0"0"-110"15,0 0-72-15,0 0 0 16,0 0-1-16,91 0 0 0,-44 0-116 15,-10-1-250-15</inkml:trace>
  <inkml:trace contextRef="#ctx0" brushRef="#br0" timeOffset="27538.1688">2349 1645 1160 0,'0'0'527'0,"0"0"-280"16,0 0-21-16,0 0-127 15,0 0-57-15,0 0-24 16,-4 100 45-16,22-43 31 16,3 4-18-16,-1-1-47 15,5-4-18-15,-6-9-10 16,4-5-1-16,7-1-66 16,-7-13-174-16,-10-14-672 0</inkml:trace>
  <inkml:trace contextRef="#ctx0" brushRef="#br0" timeOffset="28807.9597">10438 1422 560 0,'0'0'211'16,"0"0"30"-16,-21-117 14 15,12 72-41-15,1 10-17 16,2 11-3-16,0 12-58 16,4 12-58-16,-5 8-69 15,0 34-9-15,-10 33 0 16,0 28 9-16,-3-3-3 16,6-17-6-16,1-27 6 15,5-17-5-15,-5 0-1 0,2-5 0 16,2-5 1-1,1-12-1-15,6-16 1 0,1-1 14 16,1-23 1-16,0-12-14 16,0-8-2-16,0 1 9 15,11 3-3-15,0 8 9 16,0 12-1-16,-3 11-3 16,3 8-11-16,3 0 0 15,8 17-1-15,4 6-5 16,8 3 6-16,6 5 0 15,1-6 0-15,4-6 0 16,0-9-12-16,0-10-51 0,-3 0 3 16,-6-25 9-16,-9-7 24 15,-6-10 21-15,-8-2 6 16,-5-6 6-16,-8 5 16 16,0 1 21-16,0 9 18 15,-7 10-2-15,4 12 7 16,-1 4-10-16,-1 9-23 15,1 0-33-15,0 9-5 16,-3 18-11-16,-2 7 15 16,2 8 0-16,2-1 0 15,3-2 1-15,2-9-7 16,0-8 6-16,0-12-18 16,2-10-18-16,10 0 25 15,1-16 12-15,4-11 4 16,0-6-3-16,1 1 4 0,-2 1-4 15,-1 9-1-15,-9 8 0 16,2 9 0-16,-3 5-1 16,3 2-27-16,1 20 19 15,3 6 8-15,3 5 1 16,4 0-1-16,1-3-37 16,0-3-115-16,9-16-74 15,-4-6-147-15,-5-5-175 0</inkml:trace>
  <inkml:trace contextRef="#ctx0" brushRef="#br0" timeOffset="29114.2292">10988 1365 831 0,'0'0'257'0,"0"0"20"0,0 0-147 16,0 0-87 0,0 0-43-16,0 0 0 0,0 0 1 15,24 50 0-15,-2-37-1 16,4-9 0-16,-2-4 9 15,4-3 2-15,-4-17 4 16,-3-5 43-16,-7-6 34 16,-7 4 19-16,-4 2 6 15,-3 6 15-15,0 8-19 16,0 8-12-16,0 3-66 0,0 14-35 16,0 18 0-1,-3 16-1-15,-2 9 1 0,5 4 0 16,0-1-1-1,0-6 1-15,0-9-7 0,12-12-97 16,24-25-125-16,2-8-88 16,-5-2-290-16</inkml:trace>
  <inkml:trace contextRef="#ctx0" brushRef="#br0" timeOffset="29588.251">11344 1318 789 0,'0'0'132'0,"0"0"-22"16,0 0-57-16,0 0-20 16,-39 81-18-16,39-68-8 0,4-6 2 15,13-4 5-15,-1-3 38 16,4-9 21-16,-2-11 15 16,0-8-15-16,-5-3-6 15,-3 1 24-15,-9 0 8 16,-1 9 24-16,0 6 29 15,0 5-17-15,-1 8-37 16,-12 2-53-16,0 16-32 16,-6 18-12-16,-3 14 5 15,3 9 0-15,5 4-4 16,10 1-2-16,4-6 1 16,4-8-1-16,15-12 0 15,8-14 0-15,3-14-1 0,2-8 1 16,-3-14 0-1,0-16 1-15,-8-11-1 0,-3-8 0 16,-6 1 14 0,-5 6-13-16,-4 5 16 0,-3 12 3 15,0 12 34-15,0 10-20 16,0 3-34-16,0 12-22 16,7 16 9-16,-1 10 12 15,8 7-1-15,2 0 1 16,0 4-55-16,18-7-121 15,-2-13-188-15,-7-11-439 0</inkml:trace>
  <inkml:trace contextRef="#ctx0" brushRef="#br0" timeOffset="29737.2369">11787 1469 1149 0,'0'0'317'0,"0"0"-94"16,0 0-103-16,0 0-110 15,0 0-10-15,0 0-31 16,0 0-77-16,126-8-212 16,-88 4-602-16</inkml:trace>
  <inkml:trace contextRef="#ctx0" brushRef="#br0" timeOffset="30024.8486">12085 1233 1343 0,'0'0'262'0,"0"0"-61"16,0 0-141-16,0 0-17 16,0 0-4-16,0 0 26 15,0 0-36-15,96 43-15 16,-90-10 4-16,-6 11 34 16,0 6 30-16,-5-3-8 15,-10-2-27-15,1-7-11 16,4-11-14-16,5-7-3 15,4-11-2-15,1-4-7 16,6-5-8-16,25 0 12 16,31-1 27-16,6-12-15 15,12 1-26-15,34-4-35 0,-32 9-170 16,-5-1-525-16</inkml:trace>
  <inkml:trace contextRef="#ctx0" brushRef="#br0" timeOffset="31171.7413">19343 1223 947 0,'0'0'221'15,"0"0"63"-15,0 0-16 0,21-101-87 16,-18 94-24 0,-3 7-78-16,0 30-79 0,0 41 1 15,-16 28-1-15,-7 17 24 16,-5-14-5-16,7-27-10 16,3-30-2-16,3-7 7 15,0-3-13-15,3-4-1 16,4-7 1-16,3-15-1 15,5-9 11-15,0-14 9 16,5-21-7-16,8-6-12 16,1-3 5-16,0 6-4 15,-1 12 8-15,-4 11 11 16,3 13-21-16,1 2-3 16,8 24-11-16,3 11 13 15,8 9 2-15,3 2 5 0,6 0-5 16,3-5-1-16,4-12 0 15,0-11-54-15,0-17-57 16,3-5 21-16,-3-31 39 16,-8-18 34-16,-2-26 17 15,-12 2 5-15,-12-7 23 16,-5 7 16-16,-9 20-9 16,0 7 24-16,0 18 6 15,-12 20-27-15,-5 12-17 16,-7 6-21-16,-5 23-1 15,-3 15-6-15,4 9 4 16,4 1-3-16,8 1 5 16,9-6 0-16,4-13-7 0,3-8-12 15,4-15-10 1,13-11-4-16,2-2 29 0,6-18 5 16,0-12 0-16,-3-3 18 15,-2-5-8-15,-5 6-9 16,-4 8 23-16,-3 10 19 15,-5 9-12-15,-1 5-31 16,-1 14-14-16,6 19-3 16,1 10 9-16,3 7 8 15,2 2 0-15,1-6 0 16,-1-5-24-16,4-14-122 16,10-27-124-16,-6 0-279 0,-4-18-559 15</inkml:trace>
  <inkml:trace contextRef="#ctx0" brushRef="#br0" timeOffset="31497.4545">20032 1353 975 0,'0'0'218'0,"0"0"-74"15,0 0-97-15,0 0-26 16,0 0-1-16,16 97 18 16,4-62-3-16,3-2-9 15,3-6-13-15,1-12-4 16,0-10-1-16,-4-5 7 15,-2-7 17-15,-7-19 48 16,-1-8 21-16,-6-3 13 16,-3 3 29-16,-3 2-10 0,-1 12-9 15,0 10-16-15,0 10-55 16,0 13-53-16,-12 38-5 16,-4 30 5-16,2 1 5 15,1-2 2-15,6-14-6 16,2-12 0-16,5-2 0 15,0 0-1-15,0-11-18 16,4-16-124-16,19-25-106 16,-1-8-260-16,2-21-386 0</inkml:trace>
  <inkml:trace contextRef="#ctx0" brushRef="#br0" timeOffset="31996.8704">20357 1490 920 0,'0'0'128'0,"0"0"-79"16,0 0-23-16,0 0-7 16,9 88-5-16,13-72 2 15,3-10-9-15,7-6 5 16,-2-4-6-16,-1-21 12 16,-7-6 4-16,-2-7 24 15,-10-3 40-15,-5 5 42 16,-5 2 51-16,0 10-14 15,0 6-17-15,-8 12-18 0,-3 6-63 16,-4 0-50 0,0 24-16-16,-5 9 0 0,5 9 1 15,3 4-1-15,5 1-1 16,7-5-1-16,5-8 0 16,19-11-8-16,14-10 9 15,6-11 6-15,7-2-6 16,0-19-9-16,-7-11-32 15,-8-2 2-15,-14-4 8 16,-9 2 24-16,-11 7 5 16,-2 6 2-16,0 9 0 15,0 6 24-15,0 6-24 16,0 6-6-16,0 16-19 16,-2 10 20-16,2 8 5 15,0 5 9-15,0 0 20 16,2-1 14-16,7-3-21 15,0-9-15-15,-3-7 5 0,3-8-12 16,3-6-60-16,11-11-109 16,0-8-174-16,-6-11-551 0</inkml:trace>
  <inkml:trace contextRef="#ctx0" brushRef="#br0" timeOffset="32336.5171">21088 1594 1290 0,'0'0'253'0,"0"0"-138"15,0 0-70-15,0 0-42 16,0 0-3-16,0 0 0 15,123-7-178-15,-78-5-408 0</inkml:trace>
  <inkml:trace contextRef="#ctx0" brushRef="#br0" timeOffset="32770.9043">21575 1191 1393 0,'0'0'185'16,"0"0"-107"-16,0 0-19 15,0 0-40-15,0 0-18 0,95-29 1 16,-58 29-2-16,-2 13 0 16,-11 7 1-16,-4 5-1 15,-17 2 0-15,-3 3 0 16,0 1 0-16,-17-2 1 15,-3-1 1-15,-1-7 4 16,1-2-5-16,8-9 6 16,6-6-1-16,1-1 47 15,5-3 29-15,0 1-13 16,0 1-35-16,9 4-33 16,12 7-1-16,6 6 14 15,10 8 21-15,0 6-13 16,-5 2 6-16,-8-1-7 15,-10-1-4-15,-14-2 0 16,0 0 9-16,-33-2 30 0,-37 0-3 16,-57 2-29-16,-73 2-22 15,-51-9-2-15,35-9-226 16,23-10-832-16</inkml:trace>
  <inkml:trace contextRef="#ctx0" brushRef="#br0" timeOffset="35010.8205">11204 4468 887 0,'0'0'268'0,"0"0"5"0,0 0-33 16,0 0-94-16,0 0-52 15,0 0-16-15,-3 4-14 16,-1 14 8-16,4 3 25 16,0 6-26-16,0 4-2 15,0 0-4-15,0 2-19 16,0-5-21-16,-3-1-9 15,1-5-8-15,-1-5-7 16,0-4 4-16,2-5-5 16,1-1-61-16,-9-7-87 15,0 0-198-15,-1-7-625 0</inkml:trace>
  <inkml:trace contextRef="#ctx0" brushRef="#br0" timeOffset="37148.1651">11173 3594 166 0,'0'0'382'0,"0"0"-141"16,0 0 17-16,0 0-50 16,0 0-9-16,0 0-13 15,-85-61-33-15,64 56-30 16,0 5-3-16,-5 0-35 16,1 9-20-16,-2 19-24 15,3 9-11-15,2 7 1 16,8 8 3-16,6-4-18 15,8 0 5-15,0-4-8 16,17-7-12-16,10-5 1 16,8-8-2-16,8-8 0 15,7-7-74-15,27-9-125 0,-14-3-117 16,-10-14-402-16</inkml:trace>
  <inkml:trace contextRef="#ctx0" brushRef="#br0" timeOffset="37499.3782">11329 3577 1031 0,'0'0'182'0,"0"0"66"16,0 0-28-16,0 0-92 15,0 0-58-15,0 0-57 16,0 0 4-16,20-33-16 0,4 33 9 15,0 0-1 1,0 11 0-16,-8 5-3 0,-5 1-6 16,-7 5 0-16,-4 5 5 15,0-1 43-15,-13 3 10 16,-3 2-5-16,-2-4 0 16,3-2-13-16,8-3-12 15,0-7-11-15,7-2-6 16,0-6-3-16,0 1-8 15,19-5 2-15,8-3-2 16,9 0-5-16,9-3-30 16,20-25-118-16,-12 5-99 15,-12-2-378-15</inkml:trace>
  <inkml:trace contextRef="#ctx0" brushRef="#br0" timeOffset="37773.9681">11585 3355 140 0,'0'0'937'16,"0"0"-683"-16,0 0-44 15,0 0-79-15,0 0-30 16,113 26-10-16,-62 12 10 15,1 8-11-15,-2 10-9 16,-12 5-13-16,-14 3-16 0,-17 2-25 16,-7-3-16-16,-39 2-1 15,-65 20-10-15,5-18-143 16,-7-13-474-16</inkml:trace>
  <inkml:trace contextRef="#ctx0" brushRef="#br0" timeOffset="49838.5447">10980 8754 67 0,'0'0'766'16,"0"0"-592"-16,0 0 63 15,0 0 20-15,-68-100-64 16,44 82-45-16,-4 2-5 0,-2 3-42 16,-4 4-23-1,-1 4-11-15,-3 2-7 0,-2 3-11 16,2 6-15-16,-1 15-8 16,4 7-6-16,4 8-3 15,4 5 6-15,11 3-17 16,8 0 8-16,8-1-7 15,0-3-7-15,17-6 0 16,8-5 0-16,4-9 0 16,4-8-6-16,2-7-17 15,-2-5-11-15,1 0-4 16,-2-17 7-16,-5-5 2 16,-4-5 7-16,-2-4 10 15,-2-1 4-15,-6-1-1 16,-4 3 9-16,-3 2 1 0,-1 9 11 15,-5 6 16-15,0 5 33 16,0 7-2-16,0 1-14 16,0 1-25-16,1 20-18 15,3 11 20-15,3 11 50 16,2 9 11-16,1 0-20 16,3 0-26-16,-1-2-25 15,4-5-12-15,-3-3 0 16,8-9-37-16,22-11-131 15,-6-11-111-15,-1-11-482 0</inkml:trace>
  <inkml:trace contextRef="#ctx0" brushRef="#br0" timeOffset="50682.5481">11204 9007 1117 0,'0'0'244'16,"0"0"17"-16,0 0-2 15,0 0-72-15,0 0-65 16,0 0-55-16,0 0-42 16,17-53-7-16,8 45-3 15,0 1-2-15,2 3-3 16,-4 2 4-16,0 2-4 15,-2 0-4-15,-6 0-5 16,-5 2-1-16,1 7 0 16,-9 4 0-16,-2 5 1 15,0 2 7-15,0 6 5 16,-13 4 8-16,-1-2 4 0,-7 1-3 16,5-1-8-16,-2-4-7 15,4-3 1-15,1-3-7 16,4-4-1-16,0-2 0 15,6-5 1-15,-4 1 0 16,5-3 0-16,-2-2 1 16,3-2-1-16,-3 1 0 15,3 1 0-15,0-3 6 16,-5 3-6-16,0 1-1 16,2-1 1-16,-3 1-1 15,-2 1 0-15,3 1 0 16,1-2 0-16,2-1 0 15,3 1 0-15,-2-2-2 16,2-2-5-16,0 0 7 16,0 0-6-16,7 0 6 0,12 0 8 15,10 0 17-15,10-2 9 16,6-8-5-16,8 3-5 16,-2-2 5-16,1 2 7 15,-6 1-9-15,-10 3-11 16,-8 1-2-16,-10 2-7 15,-9 0-1-15,-6 0 3 16,-3 0 0-16,0 0 3 0,0 0 1 16,0 0 2-1,0 0-14-15,0 0 1 0,0 0 6 16,0 0-8-16,0-1-65 16,-26-12-116-1,1-1-306-15,-7-8-1233 0</inkml:trace>
  <inkml:trace contextRef="#ctx0" brushRef="#br0" timeOffset="51976.5954">11355 8089 770 0,'0'0'268'0,"0"0"-74"15,0 0 53-15,0 0-27 16,-95-20-39-16,67 31-43 16,0 19-30-16,-3 13-15 15,7 10-3-15,1 5-7 16,12 2-9-16,5-5-17 16,6-6-19-16,0-5-17 15,16-6-12-15,5-7-7 16,6-12-2-16,5-5-8 15,3-12-90-15,23-11-97 16,-12-14-188-16,-3-7-545 0</inkml:trace>
  <inkml:trace contextRef="#ctx0" brushRef="#br0" timeOffset="52361.9296">11422 8177 535 0,'0'0'569'16,"0"0"-374"-16,0 0 3 15,0 0-51-15,0 0-32 16,0 0-60-16,0 0-22 16,21-28-7-16,-6 25 15 15,9 2-13-15,1 1 13 0,0 0-1 16,-4 0-4-16,-2 4-7 15,-9 3-11-15,-3 5-8 16,-5 7-2-16,-2 8 11 16,-4 3 43-16,-17 6 25 15,-4 0 0-15,-2-3-26 16,4-5-7-16,8-9-13 16,5-6-17-16,7-4-23 15,3-6-1-15,0-1 0 16,6-2-8-16,16 0 8 15,8 0 0-15,9-11-51 16,15-15-116-16,-8 1-179 16,-10-1-489-16</inkml:trace>
  <inkml:trace contextRef="#ctx0" brushRef="#br0" timeOffset="52597.3264">11762 7889 1255 0,'0'0'236'0,"0"0"5"16,0 0-69-16,119 29-14 16,-74 10-38-16,-2 13-27 15,2 22-15-15,-13-3-5 16,-15 9-5-16,-17 8-34 0,-75 19-34 15,-7-11-27 1,-31-14-288-16</inkml:trace>
  <inkml:trace contextRef="#ctx0" brushRef="#br0" timeOffset="54018.1682">12219 7471 829 0,'0'0'182'0,"0"0"21"0,0 0 55 16,0 0-95-1,-86-87-23-15,45 70-16 0,-13 5-34 16,-24 0-8-16,-34 8-32 16,-27 4-12-16,-10 0 8 15,11 8 2-15,18 9-8 16,19 3-10-16,16-1 1 16,16 2-1-16,10 1-2 15,6 3-13-15,-6 11 3 16,-11 8-1-16,-9 13 1 15,-14 12 4-15,-17 18 4 16,8-7-10-16,11-3-1 16,6 2 0-16,18 9 0 0,-9 20-5 15,1 12-2-15,17-7 5 16,14-6-3-16,15-7 10 16,2 3 5-16,7 6 5 15,10-5-8-15,10 4 1 16,0 1-4-16,15 7 0 15,15 4-13-15,15 7 11 16,9-8 5-16,8-6-2 16,13-2-8-16,5-4-3 15,-5-13-2-15,-7-14-1 16,-15-20-3-16,-1-10 5 16,7 5-8-16,7 5 0 0,8 1 0 15,14-12 0-15,19-13 0 16,35-20 1-16,12-11 7 15,7-5 4-15,-3-9-11 16,-13-9 10-16,-5-4-10 16,-7-5 6-16,-9-6 8 15,-12-6 8-15,-8-8 5 16,-4-7-4-16,-2-10 9 16,2-6-3-16,-7-11-5 15,-1-5-7-15,-7-3-4 16,-7-4-13-16,-5-2-1 15,-8-2 9-15,-4-4-1 16,-6-3-2-16,-6-1 3 16,-5 1-8-16,-12 3 6 15,-8 2-1-15,-11 1 6 0,-5 1 2 16,-8 1 7-16,0-2-12 16,-5 2 7-16,-15 4-5 15,-11-3-2-15,-8-1-8 16,-5 3 7-16,1 8 5 15,5 16-2-15,5 20 8 16,0 5-6-16,-8-6 7 16,-8-5-7-16,-9-2 5 15,-6 4-10-15,-1 9-7 16,-6 5-1-16,-1 8 0 16,-7 9-1-16,-4 8-1 0,-1 6 2 15,-1 8-1 1,-2 0-6-16,-10 15 6 0,-21 11 0 15,-19 12 1-15,-13 6 0 16,6-5 0-16,12-2-9 16,21-8-65-16,5-10-84 15,9-19-139-15,29 0-286 16,12-14-1109-16</inkml:trace>
  <inkml:trace contextRef="#ctx0" brushRef="#br0" timeOffset="75141.6521">19831 2853 523 0,'0'0'123'16,"0"0"30"-16,0 0 12 15,0 0-22-15,0 0 3 16,0 0-20-16,-62-69-5 16,50 62-24-16,-3-2-12 15,0 2-23-15,-7 4-11 16,-1 0-10-16,-2 3-7 15,-4 0 4-15,1 0 0 16,-3 2 0-16,-1 8-5 16,-3 0 1-16,-2 3-1 15,-2 2-11-15,1 1 4 16,1 0-6-16,4 1-3 16,1 1-5-16,0 1-10 0,5 1-2 15,0 4 2 1,-1 3-1-16,-1 0 8 0,0 2-2 15,-2 4-1 1,4 0 0-16,-2 5 7 0,3 1-7 16,1 2-6-16,1 2 9 15,-2-1-7-15,0 1 5 16,3-1-1-16,1 2-5 16,-2 1 8-16,1-1 0 15,0 3-3-15,1 0-4 16,6 2 8-16,-3 1-1 15,6 5 1-15,3 1 3 16,-1 1 7-16,7 2 9 16,2-4-8-16,2 1-9 15,0-2-12-15,0 3 12 0,11 1-4 16,5 3-7-16,8 4 16 16,0-1 5-16,8-2-4 15,2-4-1-15,3-3 3 16,5-5 4-16,5-4-4 15,5-5 12-15,4-3-6 16,3-4 0-16,4-1-4 16,4-6 5-16,1-3-11 15,1-5 4-15,-1-4-13 16,-2-7-1-16,-3-6 0 16,1-2-5-16,-2 0 7 15,-2 0-2-15,-1-8 1 0,-2-5 3 16,-2-4 1-16,-1-3-11 15,-2-4 1-15,1-4 5 16,-3-1 0-16,2-6 0 16,-6-2 0-16,2-2-6 15,-2-4 1-15,0-1 0 16,-4-3 9-16,-3-4-9 16,-2 1 4-16,-5-2-3 15,0 3-1-15,-4-1 5 16,-1-1 0-16,-3 0-6 15,0-3 1-15,0-1 1 16,3 0-1-16,-6 1 5 16,-1 1 0-16,-2 2-6 15,-4 1 1-15,-4 3 0 16,-3 1 1-16,-2 2-2 0,-4-3 2 16,-1 5 7-16,0-1-3 15,0 2-6-15,-1 2 0 16,-7-2 6-16,-1 2 1 15,-3-4-7-15,-3 1 0 16,-1-1 0-16,-2-1 2 16,-5 3 6-16,2 5-7 15,1 1-1-15,-3 4 1 16,2 4 0-16,-3 0 0 16,2 5 6-16,-6 2-6 15,2-2 0-15,-3 1 2 16,2 2-3-16,-5 2 0 15,5 1 1-15,-3 4 0 0,-4-1 0 16,-1 0-1 0,-5 1 0-16,-5 2 0 0,0-2 0 15,-7 3 1-15,4-3-1 16,0 4 1-16,-1 1-1 16,3-1 0-16,3 4 0 15,-2 4-1-15,-2 0 1 16,-2 0-12-16,1 7 12 15,-5 7-14-15,4 2-27 16,1 1-10-16,5 2-12 16,2 1-25-16,10 3-62 15,2 4-56-15,11-5-167 0,8-9-458 16</inkml:trace>
  <inkml:trace contextRef="#ctx0" brushRef="#br0" timeOffset="76511.4501">19573 3665 806 0,'0'0'217'0,"0"0"32"0,0 0 27 15,0 0-55-15,0 0-48 16,0 0-28-16,0 0-51 16,-91-83-29-16,65 83-22 15,-4 0-19-15,-3 5-11 16,-1 14 2-16,-3 10-6 15,6 4-2-15,2 6-7 16,6 2 0-16,8 1 2 16,5-5 5-16,9-4-7 15,1-4 0-15,0-5-1 16,14-6-11-16,4-7 11 16,5-6-19-16,3-5 0 15,2 0-6-15,4-8 1 16,-1-11 16-16,0-3 8 0,-5-3 1 15,-3-2 0-15,-6 2 9 16,-2 1-3 0,-6 4 0-16,-2 4 16 0,-2 5 11 15,-3 5 5-15,1 3 10 16,-3 3-15-16,1 0-14 16,0 5-19-16,7 15-11 15,0 8 11-15,3 8 26 16,3 2 3-16,-1 1-3 15,0-2-10-15,-2-7-16 16,0-5 0-16,-2-5 0 16,1-6-45-16,4-14-122 15,-4-3-219-15,1-18-629 0</inkml:trace>
  <inkml:trace contextRef="#ctx0" brushRef="#br0" timeOffset="77061.7201">19737 3032 674 0,'0'0'250'0,"0"0"64"16,0 0-11-16,0 0-73 16,0 0-28-16,0 0-29 15,0 0-46-15,-44-39-42 16,35 41-45-16,-2 15-17 15,-3 11 14-15,-2 7 15 16,0 5-6-16,3 5-16 16,4-1-12-16,6-3-7 15,3-5-11-15,0-5 0 16,0-7 0-16,9-5-1 16,6-5-63-16,3-6-58 15,22-8-110-15,-5-3-248 16,3-11-453-16</inkml:trace>
  <inkml:trace contextRef="#ctx0" brushRef="#br0" timeOffset="77562.2107">19872 3020 869 0,'0'0'246'0,"0"0"-45"0,0 0-107 15,0 0-13 1,0 0-41-16,0 0-17 0,0 0-23 16,51 14 1-16,-48 1 5 15,-3 4-5-15,0 4 14 16,-1-1-8-16,-12-1 5 15,0-2-2-15,1-3-3 16,0-6 3-16,4-6 40 16,7 1 30-16,0-5 18 15,1 0-6-15,0 0-17 16,0 0-21-16,0 2-22 16,13 4-9-16,3 5 18 15,4-1 3-15,6 6-13 16,-3 1-10-16,-2-2-9 15,-4 0-11-15,-7-3 0 16,-6-1 0-16,-1 0 6 16,-3-4-6-16,-4 0 5 0,-16-1 4 15,-6-1-1-15,-7-3-9 16,-1 1-17-16,0-3-48 16,7 0-61-16,6 0-107 15,7-8-251-15,7 0-337 0</inkml:trace>
  <inkml:trace contextRef="#ctx0" brushRef="#br0" timeOffset="78063.1935">20118 2928 633 0,'0'0'259'16,"0"0"74"-16,0 0-41 16,0 0-56-16,0 0-32 0,0 0-56 15,0 0-55-15,-4-9-32 16,6 9-39-16,14 10 9 16,3 8 22-16,5 5-1 15,5 3-4-15,-5 7 1 16,-3 0-3-16,-4 1-19 15,0 0 3-15,-6-4-7 16,-5 0-2-16,1-3-3 16,-7-4-10-16,0-1 8 15,0-4-6-15,-9-2 1 16,-13 0-2-16,-14 2-9 16,-33 5-1-16,-64 17-107 0,15-4-135 15,-11-3-623-15</inkml:trace>
  <inkml:trace contextRef="#ctx0" brushRef="#br0" timeOffset="81720.6404">19887 4017 85 0,'0'0'75'0,"0"0"-8"0,0 0 2 15,0 0 6-15,0 0-20 16,0 0-8-16,-2-6 21 16,2 4 6-16,0 2 7 15,0 0 8-15,0 0-11 16,0 0-4-16,0-1 5 16,0 1 11-16,0 0-3 15,-3-3 11-15,3 3 2 0,0 0 0 16,0 0-9-1,0 0-7-15,0-3-1 0,0 3 15 16,0 0 18-16,0 0-1 16,0 0-3-16,0 0-23 15,0-2-5-15,0 2-11 16,0-1-3-16,0 1-6 16,0 0-5-16,0 0-12 15,0 0-1-15,0 0-3 16,0 0 0-16,0 0-7 15,0 0-13-15,0 0-11 16,0 0-11-16,0 0-1 16,-2 0-7-16,2 0-3 0,0 6-5 15,0 6 13 1,0 5-4-16,0 6 6 0,0 1 0 16,0 4 0-16,0-2 0 15,0 1 0-15,0 0 5 16,0 0-5-16,0-5-1 15,0-3 1-15,0-2 0 16,0-6 0-16,-2 0 0 16,2-4 0-16,0-1 1 15,0 1-1-15,0-1 1 16,-3 1-1-16,3-2 0 16,-1-2-2-16,1 0-10 15,0-3-30-15,0 0-22 16,0 0-15-16,0 0-38 15,-10 0-58-15,0-11-205 0,-7-6-1060 0</inkml:trace>
  <inkml:trace contextRef="#ctx0" brushRef="#br0" timeOffset="84067.4243">19786 7665 652 0,'0'0'137'0,"0"0"-14"0,0 0 52 15,0 0-7-15,-102-57-29 16,68 48-15-16,-3 2-37 16,-7 2-11-16,-2 3 1 15,-5 2 0-15,0 0 7 16,1 2-24-16,-3 9-8 15,0 7-2-15,1 5-11 16,-3 4-7-16,1 7-4 16,3 4 3-16,-2 9 2 15,-2 4-2-15,4 7 1 16,-1 5-1-16,5 5-3 16,2 2-7-16,7 3 0 15,0-2-3-15,10 1 0 16,2 1 4-16,4 2 5 15,2 11 2-15,6 19-2 16,9 18 10-16,5 7-1 0,19-1-3 16,17-11-14-16,10-5 0 15,13 1-10-15,4-6 2 16,7-7 1-16,4-8-6 16,-6-18 4-16,-4-15 5 15,13 0-6-15,15-8-7 16,14-2 12-16,13-6-2 15,-11-21-1-15,-7-18-1 16,-1-5-2-16,3-2-7 16,2-18 6-16,-1-9 1 15,3-7-2-15,-6-7 3 0,-3-7 0 16,2-8 3 0,-5-7 0-16,-13 7 2 0,-14 3-2 15,7-16-3 1,1-23 2-16,7-15 1 0,3-11-2 15,-18 6-4-15,-19 17-5 16,-13 0 8-16,-7-1 0 16,-14 2 2-16,-11 0-5 15,-4 5 1-15,0 14 2 16,-2 14 0-16,-12-16-1 16,-9-13-2-16,1-3-5 15,-1 4 5-15,3 26 1 16,5 18-6-16,-6-3 5 0,-6-6 4 15,-8-5-8 1,-4 6-2-16,-4 2 2 0,-3 5-2 16,-4 4-1-16,-6 0-5 15,-2 8 6-15,-8 3-1 16,-4 6 0-16,-7 8-5 16,-3 3 5-16,-16 7-4 15,8 4 5-15,-1 2 0 16,4 3 0-16,13 0 0 15,-2 0 0-15,7 5 0 16,7 4 0-16,8 4-1 16,4 1-1-16,-1 5 0 15,-2 5 1-15,-3-1-5 16,-1 5-14-16,5 0-25 0,4-2-22 16,7 5-39-16,7-1-24 15,-5 22-47-15,9-9-84 16,1-5-351-16</inkml:trace>
  <inkml:trace contextRef="#ctx0" brushRef="#br0" timeOffset="85180.7458">19669 8459 340 0,'0'0'75'0,"0"0"26"16,0 0 38 0,0 0 18-16,0 0 29 0,0 0 8 15,9-15 6-15,-9 10-7 16,0-1-28-16,0-2-4 15,-15 0 2-15,-5 0-41 16,-9 1-60-16,-6 6-10 16,-7 1-9-16,-4 0-8 15,1 13 5-15,3 7-10 16,5 6-6-16,7 3-1 16,9 5-5-16,5 3-12 15,12 1 2-15,4-4-7 16,2 0-1-16,18-7 0 15,5-4-1-15,8-7-1 16,1-7-8-16,1-6-20 16,-1-3-4-16,-2-6 1 15,-2-15 17-15,-5-8 8 0,-2-6 8 16,-7 0-2-16,-5 2 2 16,-1 2 7-16,-7 9-7 15,1 6 21-15,-4 6 9 16,1 5 14-16,-1 5-3 15,0 0-19-15,0 0-22 16,3 18-14-16,7 8 14 16,0 5 15-16,2 5-2 15,1-1-2-15,0-1-5 16,-1-6 0-16,-2-4-6 16,1-5-20-16,3-11-90 15,-3-5-137-15,0-3-497 0</inkml:trace>
  <inkml:trace contextRef="#ctx0" brushRef="#br0" timeOffset="85611.0438">19906 7759 851 0,'0'0'309'0,"0"0"-45"16,0 0 31-16,0 0-68 15,0 0-80-15,0 0-52 16,-96 17-27-16,81 18-4 16,2 6-6-16,6 6-21 15,7 0-12-15,0 1-12 0,2-3-11 16,16-4-2-16,3-3-14 15,6-13-96-15,15-17-151 16,-5-8-237-16,-5 0-555 16</inkml:trace>
  <inkml:trace contextRef="#ctx0" brushRef="#br0" timeOffset="86007.2294">20009 7804 1013 0,'0'0'210'16,"0"0"23"-16,0 0-101 15,0 0-56-15,0 0-37 16,0 0-14-16,98-12-12 0,-84 26-4 16,-9 3-8-16,-5 2 15 15,0 4 29-15,-3-1-26 16,-13-1-7-16,2-5-2 15,4-3 3-15,4-7 19 16,1-3 45-16,5-3 10 16,0 0-6-16,0 0-16 15,11 2-35-15,10 1 7 16,7 2 13-16,3 4-22 16,1-1-12-16,-1 3-10 15,-7-1 1-15,-8 2-7 16,-6-1-1-16,-10 1-5 15,0 1 4-15,-13 2 2 0,-18-3-7 16,-9 2-11-16,-2-6-29 16,-8-8-86-16,12 0-133 15,14-3-283-15</inkml:trace>
  <inkml:trace contextRef="#ctx0" brushRef="#br0" timeOffset="86267.976">20313 7635 1330 0,'0'0'248'16,"0"0"69"-16,0 0-93 16,0 0-135-16,0 0-35 0,98 23 13 15,-50 10-8-15,1 7 15 16,-9 1-20-16,-14 1-27 15,-14 1-4-15,-12-4-6 16,-3 2-1-16,-31 1 1 16,-15-1-3-16,-31 5-14 15,-45 6-13-15,15-12-155 16,-2-11-398-16</inkml:trace>
  <inkml:trace contextRef="#ctx0" brushRef="#br0" timeOffset="88999.8885">19998 8738 205 0,'0'0'313'0,"0"0"-111"0,0 0-1 16,0 0-5-16,0 0-12 15,0 0-14-15,-9-27-20 16,9 21-12-16,0-5-37 15,8 3-33-15,6-4-1 16,5 2-16-16,5-2-19 16,4 2-7-16,1 4 2 15,-1 2-11-15,0 4 2 16,-4 0-3-16,-6 0-14 0,-2 4-1 16,-6 7-1-1,-3 6 0-15,-7 3 1 0,0 4 1 16,0 4 12-16,-13 2-6 15,-9 0 1-15,-1-2-7 16,-4 1 0-16,-1-1 1 16,5-4 5-16,5-4-6 15,2-3 0-15,3 0 0 16,6-3 0-16,1-2 6 16,3 0-6-16,-2-5 12 15,5 1-6-15,-1-4 5 16,1 0 2-16,0-3 5 0,0 1 0 15,15-2 15 1,10 0 49-16,10 0-17 0,8 0-6 16,6-2-16-16,0-7-10 15,-1-1-6-15,0 1-4 16,-7-2-2-16,-2 4-2 16,-9 1-5-16,-2 0 0 15,-9 2-14-15,-2 2 7 16,-6 1-7-16,-7-1 0 15,-2 2-1-15,-2 0 0 16,0 0-5-16,0 0-21 16,-15 5-63-16,-9 7-102 15,-9-7-329-15</inkml:trace>
  <inkml:trace contextRef="#ctx0" brushRef="#br1" timeOffset="102111.4552">3595 4038 350 0,'0'0'169'0,"0"0"-87"15,0 0 60-15,0 0-22 16,0 0-18-16,0 0 21 16,-28 0 9-16,28-2-22 15,0 2 6-15,0 0-25 16,0-2-9-16,0 2-21 15,0 0-16-15,0 0-42 0,6 0 9 16,11 0-9-16,10 4 35 16,7 4 0-16,14-2 4 15,9-1 2-15,8 0-12 16,6-4-8-16,0-1-5 16,3 0 4-16,-3 0 2 15,3-3-10-15,-1-5 8 16,3-1-10-16,17-3-7 15,12 2 12-15,19 1-9 16,7 2-2-16,-25-1 3 16,-26 3-9-16,-21 2 5 15,8-3-5-15,25-2 0 16,27 0 1-16,12-1-2 16,-11 1 1-16,-24 3 0 0,-25 4 0 15,13-1-1-15,12 0 1 16,19-2 6-16,19 2-7 15,-15-1 8-15,-9 0-2 16,1-5 0-16,-1 4-4 16,-1-2 7-16,-6 2-1 15,-1-1-6-15,-21-1-2 16,-16 3 6-16,-10-2-5 16,-7 0 5-16,12-1-6 15,10 0 1-15,10-2-1 16,-5 1 0-16,3 1 0 15,-6 3 0-15,-1 0 1 16,-7 1 0-16,3 2-1 16,-6 0 0-16,4 0 1 0,-1 0 0 15,4 0-1-15,0 0 0 16,2 0 0-16,3 0 0 16,2 0 1-16,-2 0 0 15,-2 0 3-15,-7 0-4 16,-5-1 0-16,-4-4 0 15,-9 5 7-15,-7-3-7 16,-3 1 0-16,-7 0 1 16,3-1 7-16,-8 0 2 15,4 0 3-15,-1-3-2 16,-1 3-4-16,3 1 1 0,-3-4-7 16,0 3 6-1,-3 1-6-15,-3-2 0 0,0 1 0 16,-1 2 5-16,-3-2 0 15,3 0-5-15,2 0 0 16,3 1 0-16,-1-2 5 16,-1 1 0-16,4 0-3 15,-5-1 4-15,0 1 2 16,-4 1-3-16,-4 1 0 16,-3-1-4-16,1 2 4 15,-1-1-5-15,1 1 2 16,-1-2-2-16,4 1 0 15,-1-1 0-15,3 0 0 16,-2 0 5-16,-1 1-4 16,-6 0 4-16,1 1-5 0,-2-2 11 15,-2 2 1-15,5-1 2 16,-6-1-1-16,2 2-7 16,-1-2 2-16,1 2-8 15,-1-1 10-15,-1 1-2 16,4-3-3-16,-1 3 0 15,1 0-6-15,-3 0 2 16,3 0-1-16,-2 0 0 16,4 0 5-16,-2 0-4 15,-1 0 5-15,4 0-1 16,-2 0 1-16,3-2-5 16,-1 2 5-16,2 0 4 15,-1-2-1-15,-1 2-8 0,-3 0 5 16,0 0-6-1,-3 0 0-15,-2 0 0 0,0 0 0 16,-2 0 0-16,0 0-1 16,0 0 1-16,0 0 0 15,3 0 5-15,-3 0 0 16,0 0-5-16,0 0 0 16,0 0 0-16,0 0-1 15,0 0 1-15,3 0 0 16,0 0-1-16,1 0 0 15,0 0 0-15,-2 0 0 16,5 0 1-16,-6 0 0 16,2 0-1-16,-1 0 0 15,0 0 0-15,1 0 1 0,-2 0 0 16,-1 0-1-16,0 0-1 16,0 0 1-16,0 0 1 15,0 0-1-15,0 0 0 16,0 0-1-16,0 0 1 15,0 0 0-15,0 0 0 16,0 0 0-16,0 0 0 16,0 0 0-16,0 0 0 15,0 0 0-15,0 0 0 16,0 0 0-16,0 0 0 16,0 0 0-16,0 0 1 15,0 0 0-15,0 0-1 16,0 0 1-16,0 0 0 0,0 0-1 15,0 0 0 1,0 0 0-16,0 0 0 0,0 0 0 16,0 0 0-16,0 0 0 15,0 0 0-15,0 0 1 16,0 0-1-16,0 0 0 16,0 0-8-16,0 0-7 15,0 0-10-15,0 0-3 16,0 0-14-16,0 0-8 15,0 0-11-15,0 0-37 16,-12 0-101-16,-8 0-82 16,-1 0-308-16</inkml:trace>
  <inkml:trace contextRef="#ctx0" brushRef="#br1" timeOffset="103794.1972">9520 3550 377 0,'0'0'144'15,"0"0"-13"-15,0 0 22 16,0 0-10-16,0 0-4 16,0 0-23-16,0 0-21 15,-10-10-22-15,10 10-6 16,0 0-8-16,0 0-5 15,0 0-10-15,0 0-8 16,0 0-1-16,0 0-7 16,0 0-6-16,1 0 2 0,11 6 3 15,1 7-5-15,6 8-6 16,1 2 1-16,8 3 7 16,2 5 12-16,4-1 13 15,0 2 6-15,-2-4-31 16,-2-4-12-16,-6-5-12 15,-5-4 1-15,-7-2 9 16,-7-6-10-16,-1-3 0 16,-4-1 0-16,0-3 0 15,0 0 9-15,0 3-7 16,0-1 5-16,0 4-7 16,-12 3 1-16,-7 6 5 15,-5 4 16-15,-7 5 11 0,-3 2 7 16,-2 2 5-1,1-3-6-15,-3-2-7 16,5-2-13-16,8-3 2 16,2-6-6-16,13-2-6 15,4-7-2-15,5-1-5 0,1-2-1 16,0 0 1-16,0 0-2 16,0 0-72-16,0-7-237 0</inkml:trace>
  <inkml:trace contextRef="#ctx0" brushRef="#br1" timeOffset="107651.7059">4367 8628 631 0,'0'0'165'16,"0"0"-69"-16,0 0 32 16,0 0-26-16,0 0-15 15,0 0 3-15,11-16 1 16,3 3-11-16,6-1 9 16,-1-5 4-16,4-3-11 15,4-6-17-15,5-3-16 16,5-4-11-16,8-6-13 15,6-3-1-15,3-5-2 16,13-4-11-16,1-3-10 16,-1-2 9-16,1 1-9 15,-4 1 8-15,1-1-7 16,-1 2 9-16,1-1-5 0,3-1 5 16,-3 0 7-1,6-1-5-15,0-2 4 0,1-1-10 16,0 2-5-16,1 0-1 15,-2 3 7-15,2 0-7 16,0 2 7-16,-3 0-2 16,-1-2 1-16,0 1-7 15,1-2 2-15,-5-5 23 16,1-3-7-16,-5-1-5 16,2 0-7-16,-2 4-5 15,1 4 1-15,0 1 12 16,0 6-6-16,-1 0-1 15,-1 2-1-15,1-3 4 0,-7-1-10 16,6-2 7 0,-2-2-6-16,0-3-1 0,0 1 1 15,-3-1 1-15,0 4-2 16,-2 3 1-16,-1 3-1 16,-4 3 1-16,0 2 0 15,-4-2 1-15,1 0-2 16,0-2 7-16,-3-1-1 15,2 2 9-15,3-2-8 16,-1 3-5-16,2 2 4 16,1 0-5-16,0 3 1 15,-3 1 6-15,3 1-7 0,-2-1 9 16,-2 2-1 0,-1-5-8-16,2 1 5 0,-2 1 2 15,-4-2-7-15,5 5 1 16,-3-1 5-16,-4 4-5 15,0 0 7-15,-4 1-8 16,-3 2 5-16,-2 0 6 16,-3 2 4-16,-2 1-1 15,3 0 1-15,-2 0-14 16,0 3 5-16,-1 0 4 16,1-1-10-16,1 0 8 15,-2 0-8-15,0-2 10 16,0 3-3-16,1 2-2 15,1-2 1-15,2 4 2 16,1 1-3-16,3-3 3 0,2 2 0 16,0-2 1-16,1 3 4 15,-2 1 1-15,-3 3-9 16,-3 0 7-16,-5 3-3 16,1-1 2-16,-2 2 0 15,0-1 0-15,0 0 0 16,2-1-6-16,1 2 1 15,2-2 1-15,-1-1 1 16,3 3 0-16,2 1 1 16,-4 2 2-16,-3 2-6 15,-2-1 3-15,-5 2 0 16,-1 2 3-16,-3-2-2 16,-2 3-4-16,-1-1 2 0,-2 1-8 15,-1 2 6 1,-1 0-6-16,-2 2 1 0,0 1-2 15,-3 0 1-15,0 0 0 16,0 0-1-16,0 0-5 16,0 0-50-16,0 0-29 15,-6 0-19-15,-31 0-58 16,3-2-187-16,-5 0-362 0</inkml:trace>
  <inkml:trace contextRef="#ctx0" brushRef="#br1" timeOffset="108161.639">9210 3816 939 0,'0'0'153'15,"0"0"-10"-15,0 0-2 16,0 0-38-16,0 0-23 16,0 0-2-16,90-22-28 15,-46 21 7-15,7-1 1 16,2 1-12-16,1 0-13 0,-1-1-1 16,-5-2-17-1,-7 1 4-15,-10 0-1 0,-9 0 2 16,-10 1-9-16,-6 2-1 15,-5 0 5-15,-1 0 5 16,0 0-7-16,0 0-4 16,0 6-8-16,0 10 9 15,0 11 27-15,0 7 7 16,0 12 25-16,0 6-1 16,0 6-10-16,-7 5-7 15,-1-5-14-15,-1-1-15 16,0-3-6-16,1-9-8 15,1-7 1-15,-1-5 5 16,2-11-5-16,2-8 3 16,1-5-3-16,0-6-7 0,3-2-1 15,-1-1 12-15,-4 0-13 16,-20 0-37-16,3 0-150 16,-12 0-566-16</inkml:trace>
  <inkml:trace contextRef="#ctx0" brushRef="#br1" timeOffset="113448.5904">4529 3216 624 0,'0'0'172'0,"0"0"-56"16,0 0 72-16,0 0-23 16,0 0-20-16,-51-82 4 15,33 73-37-15,-3 1-8 16,1 3-9-16,-7 3 2 15,0 2-18-15,-2 0-21 16,3 18-22-16,-2 7-4 0,2 10 1 16,0 7-2-1,8 6 0-15,2 2 1 0,6 3 11 16,6 1-6-16,4-2 3 16,0 0-1-16,6-4-18 15,12-3 1-15,-1-6-4 16,8-3 0-16,0-6-6 15,0-3-2-15,0-8 3 16,-2-5 4-16,6-6-11 16,-1-5 9-16,2-3-1 15,2 0 6-15,5-14-4 16,1-6-4-16,-2-4 5 16,0-9-4-16,0-1-7 15,-4-8 10-15,-3-3-4 16,-5-4 6-16,-7 3 3 0,-7-1-12 15,-6 3 1-15,-4 2 7 16,0 2-16-16,-11 4 8 16,-8-2 0-16,3 5-7 15,-4 4-1-15,-2 3 5 16,2 7-5-16,1 3 1 16,0 4-2-16,-2 3 1 15,2 2 0-15,-2 4-1 16,0 3 0-16,-2 0-7 15,-1 0 1-15,3 3 4 16,0 7-4-16,5 0 5 16,1-1-5-16,3 3-3 15,0 1 2-15,2 4-4 0,3 5 10 16,-4 3-12-16,2 2 11 16,0-2-4-16,4 1 5 15,0-4-1-15,5-2-4 16,0-3 5-16,0-1 0 15,0-2 0-15,0-1-8 16,5-4 3-16,9 1 0 16,1 0 5-16,4-3 0 15,5-1 1-15,2 0 9 16,8-2 3-16,0 0-4 16,-1-4 1-16,1 2-3 15,-3-2-5-15,0 0-1 0,-4 0 7 16,-3 0-6-1,-2 0 8-15,-3 0-7 0,-2 0 5 16,-7 0-5-16,3 0-1 16,-3 0 5-16,-4 0-6 15,-3 0 0-15,-2 0-1 16,2 0 1-16,0 0 1 16,-2 0-1-16,-1 0-18 15,3 0-64-15,-3 0-80 16,0-2-104-16,0-6-303 0</inkml:trace>
  <inkml:trace contextRef="#ctx0" brushRef="#br1" timeOffset="114634.8358">4927 2508 198 0,'0'0'205'16,"0"0"-68"-16,0 0 19 15,0 0-34-15,0 0 5 16,0 0 21-16,0 0 11 16,-34-19 21-16,31 16-33 15,-4 2-16-15,1 1-16 16,-4 0 4-16,-4 0-26 15,-6 0-37-15,-10 14-13 16,1 9-6-16,-5 6 13 16,-1 4-1-16,6 2 8 15,6 1-14-15,7-2-19 16,6 0-8-16,4-2-1 0,4-1 0 16,2-2 0-16,0-4-3 15,3-3-3-15,7-1-2 16,4-4-5-16,-4-3 4 15,7-3-6-15,-3-3-9 16,-1-3-7-16,6-4-27 16,1-1-48-16,18-8-98 15,-7-9-174-15,-4-2-736 0</inkml:trace>
  <inkml:trace contextRef="#ctx0" brushRef="#br1" timeOffset="114899.6423">5046 2603 1324 0,'0'0'321'0,"0"0"-107"15,0 0-57-15,0 0-31 16,0 0-67-16,0 0-20 15,0 0 21-15,-5 86 2 0,5-58-23 16,0-1-26 0,0 0-7-16,4-2-6 0,-3 0-20 15,1-2-109-15,0-5-149 16,-2-8-412-16</inkml:trace>
  <inkml:trace contextRef="#ctx0" brushRef="#br1" timeOffset="115227.63">5234 2360 1448 0,'0'0'286'0,"0"0"-115"16,0 0-22-1,0 0-34-15,0 0-6 0,0 0-19 16,107 40-18-16,-67-8-4 16,2 6-18-16,-4 2 7 15,-2 8 16-15,-5 1-7 16,-8 1-28-16,-10 1-14 16,-6-2-7-16,-7-4-8 15,-2-4-3-15,-24-1 3 16,-8-1 0-16,-9-3-9 15,-14-1-3-15,-45 6-103 16,13-10-98-16,6-15-422 0</inkml:trace>
  <inkml:trace contextRef="#ctx0" brushRef="#br1" timeOffset="129613.5336">1307 13535 702 0,'0'0'503'0,"0"0"-348"15,-121-61 89-15,62 50-38 16,-4 3-82-16,-7 8 7 16,3 9-13-16,1 21-24 15,7 16-21-15,3 21-13 16,11 22 0-16,17 21 8 15,23-9-19-15,5-18-7 16,14-23-3-16,11-14-18 16,12 6-1-16,6 2-18 15,12 2 5-15,7-11-6 16,0-16 13-16,2-13-7 16,-3-14 10-16,-3-2-16 0,-6-26-1 15,-2-14-3 1,-2-24-3-16,-3-29-4 0,-5-28-17 15,-13-9 3-15,-18 6 3 16,-9 27 0-16,0 34 9 16,-13 18 2-16,-6 10 10 15,-4-3 0-15,-9 3 6 16,-4-1-6-16,-2 14 17 16,-1 11-11-16,-1 11 0 15,-5 0-6-15,-3 27-1 16,4 12-7-16,4 10 8 15,8 6 5-15,11 8-5 16,10-3 2-16,11 1 16 16,0-4-8-16,22-7 12 15,11-6-2-15,12-9 1 16,9-6 7-16,12-9-4 16,-3-6 0-16,0-10 6 0,-4-4-12 15,-4 0-3-15,-7-4-2 16,-8-10-4-16,-10 1-9 15,-11 2-17-15,-9 3-83 16,-10 8-87-16,-16 0-156 16,-11 9-709-16</inkml:trace>
  <inkml:trace contextRef="#ctx0" brushRef="#br1" timeOffset="130134.0766">1732 14294 1098 0,'0'0'408'0,"0"0"-96"16,0 0-67-16,0 0-96 16,0 0-65-16,0 0-41 15,0 0 6-15,2 94 28 0,-2-48-6 16,0 1-31-1,0-6-25-15,0-3-4 0,0-7-11 16,0-8-1-16,0-8-61 16,-7-15-94-16,3 0-106 15,-3-12-256-15</inkml:trace>
  <inkml:trace contextRef="#ctx0" brushRef="#br1" timeOffset="130442.663">1571 13847 1007 0,'0'0'251'15,"0"0"29"-15,0 0-48 0,0 0-119 16,0 0-66-16,0 0-15 16,0 0-1-16,-48 60-15 15,48-41-8-15,0-5-8 16,13-3-6-16,6-5-1 15,1-6 7-15,0 0 2 16,1-6 14-16,0-10-5 16,-8-4-2-16,-2 0-7 15,-7 3-2-15,-4 5-1 16,0 3-9-16,0 9 4 16,0 0-11-16,-6 13-83 15,6 32-43-15,0-2-131 16,6 1-261-16</inkml:trace>
  <inkml:trace contextRef="#ctx0" brushRef="#br1" timeOffset="130813.7668">2077 14185 1172 0,'0'0'402'0,"0"0"-151"15,0 0-90-15,0 0-66 16,0 0-7-16,0 90 60 16,4-37-23-16,6 5-35 15,3 5-14-15,-4-1-22 16,0-4-10-16,-3-6-2 16,2-2-9-16,-6-7-15 0,3-8-9 15,-5-7-9-15,0-8 1 16,0-4 0-16,0-9 0 15,0-4 16-15,-5-1 2 16,-8-2 19-16,-11 0 5 16,-9 0-13-16,-6 0-20 15,-2-3-9-15,6-2 0 16,2 1-1-16,8-4-18 16,5-1-50-16,9-7-76 15,11-28-91-15,0 1-329 16,4-2-1026-16</inkml:trace>
  <inkml:trace contextRef="#ctx0" brushRef="#br1" timeOffset="131150.0687">2168 13970 920 0,'0'0'177'0,"0"0"-63"16,0 0 6-16,0 0 20 15,0 0-39-15,0 0 11 16,0 0-8-16,10 49-9 16,-22-42 0-16,-3 1-29 0,2-8-32 15,7 0-8-15,1 0 30 16,5-9-1-16,0-4-12 15,0 1-21-15,0 2-7 16,1 7-15-16,3 3-9 16,2 0-15-16,3 8-24 15,-9 18-95-15,0-3-182 16,-9-5-729-16</inkml:trace>
  <inkml:trace contextRef="#ctx0" brushRef="#br1" timeOffset="132446.4501">1995 12923 742 0,'0'0'246'0,"0"0"59"15,0 0-19-15,0 0-63 16,0 0-72-16,-95-39-21 15,70 39-40-15,-7 20-22 16,0 12-1-16,3 12 5 16,1 6-9-16,10 8-7 0,5 2-17 15,13-5-19-15,0-6 0 16,11-3-14-16,16-12-6 16,7-4-1-16,10-11-35 15,33-11-40-15,-13-3-127 16,-8-5-327-16</inkml:trace>
  <inkml:trace contextRef="#ctx0" brushRef="#br1" timeOffset="132916.1405">2263 13294 950 0,'0'0'392'0,"0"0"-116"16,0 0-48-16,0 0-44 16,0 0-72-16,0 0-54 15,0 0-35-15,-3-38-14 16,6 12 0-16,0-6-9 15,2-6 0-15,-2-5 1 16,-2-5-1-16,-1-2 1 16,0 2-1-16,0 5 1 15,0 8 8-15,0 10 31 16,0 7 24-16,-4 9 13 16,-1 3 4-16,3 5-9 15,-2 1-35-15,1 9-37 0,-2 20-15 16,3 14 15-16,2 12 27 15,0 5-3-15,0-2 13 16,14-4-4-16,2-5-12 16,-2-10-9-16,3-5-12 15,0-10 1-15,-3-6-1 16,-1-6-91-16,19-12-79 16,-8 0-110-16,-2-6-437 0</inkml:trace>
  <inkml:trace contextRef="#ctx0" brushRef="#br1" timeOffset="133201.8555">2551 12563 1453 0,'0'0'246'16,"0"0"19"-16,0 0-98 15,0 0-62-15,0 0-2 16,134 44-3-16,-84 1 13 16,0 12-24-16,-4 5-16 15,-5 4-21-15,-10 4 2 0,-8 1-30 16,-4 0-8 0,-17 2-5-16,-2-4-10 0,-11-4-1 15,-22-3-31-15,-39 9-95 16,3-14-119-16,3-13-416 0</inkml:trace>
  <inkml:trace contextRef="#ctx0" brushRef="#br1" timeOffset="134406.1698">4051 13644 199 0,'0'0'1023'15,"0"0"-762"-15,0 0 18 16,0 0-47-16,0 0-105 15,0 0-37-15,0 0-44 0,-14 0-45 16,39 0 1-16,11 0 5 16,13 0-5-16,6 0-2 15,-1 0-68-15,7 0-160 16,-14 0-263-16,-19 0-323 0</inkml:trace>
  <inkml:trace contextRef="#ctx0" brushRef="#br1" timeOffset="134579.4493">4033 13854 1056 0,'0'0'258'0,"0"0"-85"16,0 0-60-16,0 0-59 16,0 0-10-16,101-4-14 15,-39-9-17-15,27-10-13 16,-15 4-240-16,-13-2-365 0</inkml:trace>
  <inkml:trace contextRef="#ctx0" brushRef="#br1" timeOffset="134894.1255">4475 13424 1262 0,'0'0'229'0,"0"0"-148"16,0 0 23-16,103-8-18 15,-40 25 7-15,5 14-16 16,8 10-7-16,-8 5-19 16,-10 9-5-16,-12 2 5 15,-16-2 4-15,-13-2-21 16,-15-2-14-16,-2-4 0 15,-21-6 2-15,-15 0-4 16,-12-8 10-16,-7-5-14 16,-4-4-14-16,2-7-32 15,-17-14-60-15,23-3-139 0,6-1-601 16</inkml:trace>
  <inkml:trace contextRef="#ctx0" brushRef="#br1" timeOffset="138831.7251">5929 13385 970 0,'0'0'153'16,"0"0"64"-16,0 0 87 15,0 0-105-15,0 0-147 16,0 0-43-16,0 0 26 15,-85 114 36-15,77-54-23 16,2 0-25-16,6-6-12 16,2-9-10-16,15-8-1 15,6-11 1-15,7-10-1 16,0-13-15-16,1-3-3 16,8-13-14-16,-1-16-3 15,-3-6 4-15,-4-8 25 0,-4-4 0 16,-8 1 6-1,-4 3 1-15,-8 6 7 0,-2 12 25 16,-1 11 23-16,-4 11-22 16,1 3-34-16,3 23 2 15,5 13-2-15,3 8 45 16,8 5-12-16,3-3-17 16,2-5 3-16,6-9-11 15,1-13-7-15,0-9 10 16,-1-10 7-16,-4-3-3 15,1-23 6-15,-7-8-9 16,-4-7-4-16,-10-7 4 16,-7-6-12-16,0 2 1 15,-9 3-1-15,-10 8 0 16,4 13 0-16,-1 17-1 16,0 11-7-16,3 0-43 0,-1 22 0 15,6 9-25-15,5 5-71 16,13 9-131-16,16-8-127 15,8-13-169-15</inkml:trace>
  <inkml:trace contextRef="#ctx0" brushRef="#br1" timeOffset="139335.8186">6647 13501 757 0,'0'0'196'0,"0"0"60"16,0 0-65-16,0 0-135 0,0 0-46 15,0 0 29-15,0 0-17 16,66 20-16-16,-35-15 12 16,4-3-16-16,-2-2 12 15,-6-2 0-15,-3-12-3 16,-8-4 2-16,-7-2-4 16,-5 1 4-16,-4 0 54 15,0 3-10-15,-13 5-6 16,-6 3 5-16,-4 8-12 15,-5 0-21-15,-3 8 1 16,0 14 5-16,4 7 3 16,3 2-4-16,14 2-17 0,7 2-3 15,3-2-8-15,26-5 0 16,12-4 1-16,18-10 17 16,6-9-3-16,2-5 1 15,-1-12-16-15,-8-14-2 16,-12-7-15-16,-7-6 15 15,-11-4 2-15,-9 3 2 16,-3 6-1-16,-5 9 31 16,-5 12 26-16,2 12-14 15,0 1-44-15,4 14-22 16,6 16 22-16,4 6 18 16,2 3 0-16,1-1-17 15,-4-2 7-15,-7-9-8 0,-1-8-95 16,-10-17-119-1,0-2-288-15,0-6-145 0</inkml:trace>
  <inkml:trace contextRef="#ctx0" brushRef="#br1" timeOffset="139473.2015">7111 12903 827 0,'0'0'109'15,"0"0"-72"-15,0 0-36 16,0 0-1-16,46 127 10 15,5-29-10-15,-5-13-20 16,-3-11-247-16</inkml:trace>
  <inkml:trace contextRef="#ctx0" brushRef="#br1" timeOffset="140508.5548">7594 13332 796 0,'0'0'150'15,"0"0"30"-15,0 0-50 16,0 0-29-16,-90 15-35 16,72 2-30-16,5 3-19 15,5-1-16-15,8-2-1 16,0-6 0-16,8-3-12 16,10-8 12-16,1 0 16 15,3-13 5-15,-1-8-3 16,-3-2-9-16,-9 3 7 15,0 1 64-15,-4 5 24 16,-5 10 42-16,2 4-66 16,0 3-75-16,2 23 2 0,8 12 26 15,6 15 31-15,5 7 12 16,2 11-12-16,0 3-5 16,-5-3-19-16,-9 1-21 15,-11-12-7-15,0-8-5 16,-14-11 2-16,-12-13 3 15,-12-14 16-15,-6-10 17 16,-4-4-23-16,-7-19-9 16,4-15-7-16,7-6 0 15,9-5-6-15,11 3-23 16,17 2-4-16,7 6-17 16,20 8-24-16,22 3-15 0,12 4 4 15,12 0-15-15,2 1-17 16,1-2-8-16,-3-5-9 15,-14-4-13-15,-7-4 42 16,-15-7 54-16,-10-5 45 16,-9-4 0-16,-10-2 53 15,-1 0 49-15,0 3 18 16,-5 9 24-16,-2 12 0 16,0 12-24-16,5 15-21 15,1 0-68-15,1 31-21 16,0 13-10-16,1 8 25 15,11 7 11-15,2 1 4 16,1-3-8-16,1-5-17 0,-3-3-9 16,1-13-6-16,-4-12-1 15,-1-11-30-15,-2-12-33 16,-2-1 20-16,4-19 25 16,1-16-14-16,0-6 8 15,1-6-1-15,2 5-2 16,-3 11 21-16,-4 8 7 15,2 14 4-15,-6 6-4 16,6 3-9-16,-3 16-12 16,7 9 21-16,2 8 24 15,6 3-8-15,5-3 5 16,-1 0-7-16,4-10-8 16,2-5 3-16,-4-13 6 0,-1-5 0 15,-4-4-2 1,3-19-4-16,-9-12-9 0,-6-12-2 15,-2-22-7-15,-7-24-1 16,0-1 4-16,-7 11 0 16,0 14 6-16,0 32 11 15,-1 5 31-15,4 10 21 16,0 16 14-16,-1 6-60 16,5 22-17-16,0 33 0 15,7 5 8-15,5 8 7 16,3 1 4-16,1-11-18 15,2 0 7-15,-1-9-7 0,-7-11-1 16,-2-7-30 0,-1-15-90-16,-7-13-69 0,0-3-116 15,-2 0-260-15</inkml:trace>
  <inkml:trace contextRef="#ctx0" brushRef="#br1" timeOffset="140675.5879">8016 13332 1370 0,'0'0'225'16,"0"0"-97"-16,0 0-3 15,162-19-26-15,-76 13-34 16,-4 1-38-16,-15 2-27 16,-19 3-67-16,-9-1-233 15,-6-3-574-15</inkml:trace>
  <inkml:trace contextRef="#ctx0" brushRef="#br1" timeOffset="141328.9432">9924 13337 1094 0,'0'0'312'0,"0"0"27"0,0 0-109 16,0 0-110-16,0 0-69 16,0 0-5-16,0 93 60 15,0-40-17-15,9 4-41 16,1-7-19-16,3-5-8 16,-1-10-13-16,-2-11 0 15,-4-11-6-15,-6-12-2 16,0-1 31-16,0-23 5 15,-7-20-36-15,-12-31-21 16,-2-36 2-16,6-44-8 16,11-11 8-16,4 28 1 15,6 39 9-15,15 54 8 0,11 22-9 16,9 5-3 0,15 8 1-16,17 7 0 0,5 4-31 15,2 27-56-15,12 39-72 16,-21-7-128-16,-19-4-468 0</inkml:trace>
  <inkml:trace contextRef="#ctx0" brushRef="#br1" timeOffset="141892.525">9988 13278 1337 0,'0'0'216'0,"0"0"-6"15,0 0-105-15,0 0-60 16,155-35-9-16,-79 54 9 16,6 15-3-16,-5 10 2 15,-13 3-19-15,-20 5-1 16,-17 0-11-16,-24 0-7 16,-3-7 3-16,-27-1 0 15,-18-10-2-15,-2-11-7 16,-1-13 0-16,6-10-12 15,11-10 5-15,18-25-11 16,13-12-33-16,13-6-49 16,31 0 34-16,18 3 11 15,5 8-2-15,0 9 26 16,-5 8 18-16,-14 8 13 16,-15 5 0-16,-11 3 8 0,-15 9 11 15,-7 0 24-15,0 9-2 16,-14 16 5-16,-5 10 37 15,-3 7-21-15,2 4 0 16,6-1-12-16,7-7-12 16,7-7-13-16,0-9-19 15,12-12 3-15,11-10 6 16,5 0 10-16,5-22-1 16,-1-10-5-16,1-12-12 15,-9-6-4-15,-5-7-3 0,-12-3-16 16,-7 2-2-1,-6 5-1-15,-16 15 4 0,-5 12-1 16,-2 17-37-16,5 9-45 16,10 11-37-16,14 30-128 15,14-4-221-15,14-2-83 0</inkml:trace>
  <inkml:trace contextRef="#ctx0" brushRef="#br1" timeOffset="142399.5863">11009 13340 438 0,'0'0'841'0,"0"0"-624"16,0 0 10-16,0 0-116 15,0 0-77-15,0 0 22 16,0 0 24-16,30 84-17 16,-20-48-20-16,1-2-2 15,-7 0-23-15,0-9-12 0,-2-5-6 16,0-6 1-16,-2-9 5 15,3-5 1-15,-3-7 26 16,0-19-14-16,2-12-18 16,4-6 0-16,5-4 0 15,7 8-1-15,6 7 2 16,0 17 9-16,7 7-11 16,-2 9 6-16,4 3 4 15,-1 19 1-15,-3 4 8 16,-3 4-6-16,-6 3-11 15,-6 1 14-15,-8-4-15 16,-3-4-1-16,-3-2 1 16,0-12 8-16,0-7 0 15,-7-5 35-15,-6-11 44 16,3-20-38-16,3-13 4 0,7-10-16 16,7-4-11-16,18 5-7 15,14 11 2-15,7 17-13 16,2 16 7-16,9 9-1 15,2 17-4-15,-3 15 4 16,-1 7-5-16,-8 6-3 16,-9 3-6-16,-7 1-1 15,-12-2-6-15,-4 8-127 16,-8-11-93-16,-7-19-541 0</inkml:trace>
  <inkml:trace contextRef="#ctx0" brushRef="#br1" timeOffset="142912.3067">13161 13345 1222 0,'0'0'302'0,"0"0"-148"16,0 0 73-16,0 101 10 16,0-42-62-16,1 2-57 15,4 6-14-15,4-4-34 16,-2 1-22-16,-2-8-21 0,-2-6-17 15,-3-9-9-15,-3-9 0 16,-20-12 11-16,-14-9-12 16,-17-11-24-16,-10-5-27 15,-11-24-43-15,2-15-35 16,-5-44-59-16,21 8-173 16,19 3-387-16</inkml:trace>
  <inkml:trace contextRef="#ctx0" brushRef="#br1" timeOffset="143172.2642">13107 12926 1069 0,'0'0'180'0,"0"0"-8"0,0 0-9 16,0 0-38-16,0 0-28 15,-85 101-36-15,83-65-10 16,2-6-20-16,5-8-15 15,15-9-3-15,7-13-4 16,5-2 15-16,-1-25 2 16,-1-9-9-16,-9-8-4 15,-8 1-13-15,-9 4-37 16,-4 11-11-16,-2 12-39 16,-12 16-73-16,2 8-227 15,6 11-296-15</inkml:trace>
  <inkml:trace contextRef="#ctx0" brushRef="#br1" timeOffset="143375.5962">13677 12831 1255 0,'0'0'302'0,"0"0"79"16,0 0-145-16,0 0-140 15,0 0-88-15,0 0 49 16,10 118 0-16,3-59-31 15,5 4-12-15,-7-3-14 16,0-5-5-16,-6-8-110 16,-5-14-88-16,-2-14-190 0,-12-14-370 15</inkml:trace>
  <inkml:trace contextRef="#ctx0" brushRef="#br1" timeOffset="143854.086">13473 12942 924 0,'0'0'214'15,"0"0"-26"-15,0 0-113 16,98-5 18-16,-18 5-19 16,1 0-23-16,5 0-27 15,-2 0-7-15,-19-16-2 16,-3-6-14-16,-12-8 17 16,-21-7 21-16,-9-3 66 15,-14 0 27-15,-3 3-9 16,-3 10-17-16,0 8 21 15,0 13-27-15,0 6-36 0,0 10-64 16,-3 22 7-16,2 13-5 16,1 13 12-16,0 6 0 15,0 3-7-15,0 0-5 16,4-7-1-16,1-11-1 16,1-16 0-16,0-18-22 15,3-15 17-15,5-6 5 16,8-27 17-16,2-4-11 15,5-1-5-15,-2 3 0 16,4 13 9-16,-7 11 5 16,1 11 4-16,-2 5 5 15,1 23 19-15,5 7 17 16,-1 10-8-16,6 3 8 0,4-1-20 16,1-8-19-1,6-5-9-15,1-13-11 0,3-11 11 16,5-10-12-16,3-5-11 15,1-17-89-15,6-23-96 16,-16 7-98-16,-15 3-323 0</inkml:trace>
  <inkml:trace contextRef="#ctx0" brushRef="#br1" timeOffset="144477.88">15493 13496 1030 0,'0'0'231'0,"0"0"55"16,0 0-83-16,0 0-126 16,0 0-58-16,0 0 32 15,0 0 33-15,32 96-16 16,-32-50-34-16,0 1-10 16,-6-8-23-16,-9-8 7 15,-3-9 2-15,2-12-3 16,-1-10 5-16,5-8 6 15,2-25-12-15,10-17-5 16,0-10-1-16,25-3 1 0,15 0-1 16,5 14 9-16,3 15 7 15,4 19 14-15,-6 15-1 16,-6 18-6-16,-3 24 0 16,-12 12-2-16,-10 10-3 15,-7 0-12-15,-4-2-5 16,-4-7-1-16,2-14-69 15,7-14-106-15,24-27-115 16,-1-8-281-16,3-23-205 0</inkml:trace>
  <inkml:trace contextRef="#ctx0" brushRef="#br1" timeOffset="145683.1133">16098 13408 841 0,'0'0'170'0,"0"0"11"15,0 0-42-15,0 0 12 16,-45 82-14-16,45-56-28 16,2 1-43-16,13-8-19 15,4-8-18-15,2-3-11 16,2-8 9-16,1-5 6 16,4-21 2-16,-5-8-3 15,-6-8-3-15,-7-3 11 16,-10-2-14-16,-2 2 1 15,-23 6-21-15,-5 10 1 16,-4 16 12-16,-4 13 8 16,2 10-15-16,-3 24-11 0,10 13 9 15,9 4-4 1,14 6-6-16,6-3 1 0,33-1-1 16,33-8 0-16,33-13-14 15,31-23-13-15,-8-9-19 16,-25-16-52-16,-33-10-8 15,-30-7-11-15,-4-8 44 16,-10-6 51-16,-8-8 22 16,-12 4 46-16,0 9 65 15,-6 5 25-15,-8 13-17 16,3 7 8-16,6 16-13 16,2 1-80-16,3 18-34 15,0 16 13-15,0 10 15 0,0 5-2 16,4 3 6-16,5 0-9 15,3-5-16-15,0-6-5 16,-1-11-2-16,4-13-24 16,3-15-25-16,5-2 7 15,4-25 5-15,2-12-15 16,1-11 20-16,-3-3 1 16,-5 1 13-16,-4 9 12 15,-5 11 6-15,-7 13 13 16,-6 13 30-16,0 4-42 15,0 10 8-15,-3 17-9 16,-1 7 19-16,0 3 1 16,4 2-19-16,7-6 0 0,18-5 11 15,12-11-11 1,12-10 9-16,9-7-9 0,0-7-1 16,-2-19-9-16,-12-9 1 15,-13-6-21-15,-10-3 4 16,-14 5 11-16,-7 1-3 15,0 5 9-15,-7 8 2 16,0 6 6-16,2 8 0 16,4 8 1-16,1 3-1 15,0 3-24-15,7 19 12 16,9 8 12-16,4 8 1 16,-2 6 24-16,0 3-1 15,1-1-5-15,-2-2-19 16,3-5 7-16,3-7-7 0,2-13-11 15,4-10-26-15,6-9-14 16,4-14-25-16,4-15-24 16,2-9 1-16,-3-7 24 15,-1-3 34-15,-7 4 31 16,-6 0 10-16,-10 7 8 16,-9 7 48-16,-9 5 10 15,0 12 30-15,-11 7-25 16,-12 6-15-16,-5 14-46 15,-6 19-8-15,0 8-1 16,2 6 15-16,9 5 6 16,5-1-4-16,18-4-5 15,0-6 0-15,18-13-11 16,16-12 4-16,7-16 12 0,7 0 1 16,-3-22-4-16,-1-13 1 15,-4-9-9-15,-12-10-6 16,-12-18 1-16,-12 5-2 15,-4-2-2-15,-20 7-5 16,-17 23 1-16,-8 9 6 16,-2 19-11-16,2 11 5 15,10 12-9-15,14 20-43 16,15 7-17-16,6 5-28 16,31 2-45-16,46 1-65 15,-7-14-164-15,-3-11-165 0</inkml:trace>
  <inkml:trace contextRef="#ctx0" brushRef="#br1" timeOffset="146057.3032">18093 13264 856 0,'0'0'251'0,"0"0"97"15,0 0-96-15,0 0-106 16,0 0-118-16,0 0-14 16,0 0 61-16,21 64-15 15,-11-26-10-15,0-1 4 16,0-4-23-16,-4-4-14 15,0-8-10-15,-2-6-7 16,-3-11 2-16,-1-4 17 16,3-3 27-16,-2-22 4 0,3-11-31 15,5-16-8-15,5-3 15 16,10-3 3-16,4 3 5 16,1 13 7-16,5 17-2 15,-1 16-23-15,-1 9-5 16,-3 25 2-16,0 11 24 15,-4 10-1-15,-2 0-8 16,-6 0-7-16,-6-5-1 16,-2-4-7-16,-1-8-12 15,-6-6 7-15,3-11-8 16,-3-5-14-16,-1-7-39 16,1 0-19-16,-2-23-54 15,0-2-236-15,0-3-793 0</inkml:trace>
  <inkml:trace contextRef="#ctx0" brushRef="#br1" timeOffset="146477.3969">19806 13129 1196 0,'0'0'205'15,"0"0"22"-15,0 0-14 16,0 0-116-16,0 0-55 16,0 0 6-16,0 0 41 15,11 118-24-15,-11-65-40 16,0-2-16-16,0-8-9 15,-4-10-39-15,1-11-108 0,2-8-188 16,-2-14-414-16</inkml:trace>
  <inkml:trace contextRef="#ctx0" brushRef="#br1" timeOffset="146752.0177">19809 12756 1045 0,'0'0'149'15,"0"0"6"-15,0 0-38 16,-93 47-67-16,70-7-11 16,4 4-16-16,14-5-13 15,5-6-10-15,13-12 0 16,14-17 13-16,12-4 4 16,-1-23 5-16,-3-12-7 0,-6-12-4 15,-14-1-2-15,-13-2 6 16,-2 3-15-16,-7 11-1 15,-19 14-14-15,-3 19 2 16,-1 6-48-16,1 28-22 16,13 40-111-16,9-8-86 15,7-3-403-15</inkml:trace>
  <inkml:trace contextRef="#ctx0" brushRef="#br1" timeOffset="147077.4891">20144 13112 1038 0,'0'0'182'0,"0"0"-70"0,0 0-63 15,0 0 82-15,31 93-19 16,-25-52-34-16,-6 0-10 16,0-6-7-16,-1-9-8 15,-9-7-14-15,0-5-4 16,7-14-10-16,3 0 54 15,0-21 20-15,16-18-61 16,16-13-19-16,5-4-13 16,5 3 3-16,2 13 13 15,-7 19-8-15,-5 21-14 16,-5 7-11-16,-5 28 0 16,0 10 2-16,-3 12 9 15,5 0-1-15,0 2-52 16,30 8-87-16,-8-14-176 0,2-14-412 0</inkml:trace>
  <inkml:trace contextRef="#ctx0" brushRef="#br1" timeOffset="147483.0289">21528 13622 1330 0,'0'0'207'0,"0"0"-166"0,0 0 36 15,0 0 55-15,0 0-5 16,0 0-42-16,0 0-21 16,90-90-30-16,-73 46-12 15,-6-13-9-15,-3-18 7 16,-3-29-6-16,-5 6 4 15,0 10-3-15,0 15 28 16,-7 34 38-16,-3 3 5 16,-1 8 0-16,0 14-22 15,6 14-2-15,-2 3-57 16,0 28-5-16,0 16 0 16,3 15 9-16,4 9 9 15,1 2 0-15,21 0-1 0,4-9-10 16,8-8-7-16,0-12 0 15,3-17-100-15,15-25-93 16,-11-2-101-16,0-15-515 0</inkml:trace>
  <inkml:trace contextRef="#ctx0" brushRef="#br1" timeOffset="147666.2109">22176 12586 1400 0,'0'0'273'15,"0"0"27"-15,0 0-184 16,0 0-93-16,0 0 39 16,-4 123-7-16,8-64-33 0,3 2-16 15,-3 0-6 1,-4-6-36-16,0 2-114 0,-5-19-218 16,-6-15-478-16</inkml:trace>
  <inkml:trace contextRef="#ctx0" brushRef="#br1" timeOffset="148150.0673">21828 12758 1197 0,'0'0'209'16,"0"0"-138"-16,0 0-51 16,109 26 41-16,-7-8-17 15,1-4-16-15,-7-8-11 16,-15-6-8-16,-32 0-9 15,-4-19 0-15,-7-9 0 0,-18-10 6 16,-14-7 12-16,-6-5 43 16,-3-4 2-16,-10 10 33 15,-1 8 51-15,1 13-10 16,6 17-13-16,0 6-61 16,0 14-63-16,3 21 6 15,0 12 3-15,4 8 6 16,0 7 0-16,8-2-6 15,6 0 1-15,2-6-9 16,1-11-1-16,-3-13-2 16,1-15-25-16,1-15 1 15,1-2 26-15,3-24 12 0,1-4-11 16,1-1 6-16,-2 3-6 16,-5 9 11-16,0 13 3 15,-3 6-9-15,6 4-6 16,5 21 22-16,6 7 10 15,7 10 3-15,1 2-2 16,2 2-20-16,2-2-5 16,1-8-7-16,5-6-1 15,3-9-26-15,48-21-86 16,-16 0-237-16,-3-16-1199 0</inkml:trace>
  <inkml:trace contextRef="#ctx0" brushRef="#br1" timeOffset="148955.9243">6498 14204 1234 0,'0'0'213'0,"0"0"8"16,0 0 70-16,0 0-56 16,0 0-126-16,0 0-67 15,-31 106 5-15,31-9 54 16,0-2-52-16,0-9-25 16,0-25-14-16,3 4-10 15,12 7-1-15,8-10-95 16,23-16-128-16,-1-16-161 15,1-21-526-15</inkml:trace>
  <inkml:trace contextRef="#ctx0" brushRef="#br1" timeOffset="149269.4317">7074 14299 1255 0,'0'0'252'0,"0"0"12"15,-95 23-118-15,45 15-69 16,-1 16-26-16,-1 7-4 15,8 4-21-15,9-4 4 16,14-7-1-16,12-10-21 16,9-13-7-16,4-12-1 15,22-15 3-15,9-4 19 16,12-19 0-16,5-12-3 0,0-4-11 16,-3 2-2-1,-4 5-6-15,-11 14-1 0,-5 9-6 16,-8 5 1-1,3 16-3-15,-4 15 9 0,-1 5 18 16,3 7-17-16,1-4-1 16,-3-2 0-16,5-7-69 15,3-14-87 1,-5-10-191-16,-5-6-367 0</inkml:trace>
  <inkml:trace contextRef="#ctx0" brushRef="#br1" timeOffset="149654.7667">7349 14452 955 0,'0'0'181'0,"0"0"-5"0,0 0-144 16,0 0 2-16,0 0 44 15,59 94-13-15,-12-69 1 16,8-8 4-16,1-9-10 16,-8-8-14-16,-6 0-8 15,-14-11 8-15,-9-14 34 16,-11-4 13-16,-8-4 11 15,0 3 24-15,0 7-19 16,0 9 12-16,-6 14-35 16,4 3-86-16,2 30 0 15,0 16 0-15,2 26 19 16,18 20 0-16,0-4 15 16,1-10-1-16,-7-8-3 15,-9-16-17-15,-5 2 2 16,0-1-13-16,-20-15 11 0,-17-17-11 15,-11-12 13-15,-13-14 2 16,-13-6-17-16,-5-23-17 16,4-13-46-16,6-4-31 15,18-6-59-15,38-9-53 16,13 11-37-16,9 8-435 0</inkml:trace>
  <inkml:trace contextRef="#ctx0" brushRef="#br1" timeOffset="150443.2823">7935 14522 1026 0,'0'0'152'0,"0"0"-98"16,0 0-8-16,0 0 11 15,0 0-12-15,0 0-19 16,0 0-13-16,76 76 0 15,-46-76 4-15,-4-7 1 16,3-15-1-16,-5-10-1 16,1-8-3-16,-5-5 29 15,-4 2 54-15,-5 6 23 16,-7 12 30-16,-4 11 16 0,0 14-8 16,-11 5-72-1,-19 27-46-15,-6 16-9 0,-5 12 16 16,1 2 1-16,9-1 1 15,16-8-22-15,15-10-15 16,11-10-5-16,50-16 4 16,33-17 11-16,2-9-3 15,-4-15-6-15,-17-16-3 16,-22-5-8-16,-2-11-1 16,-5-11-14-16,-15-2-2 15,-18 12 13-15,-13 13 2 16,0 15 0-16,-18 16 0 15,-12 13 0-15,-8 1-14 16,7 22 6-16,0 2 2 16,15 4-4-16,12-2-11 0,4-3 9 15,19-1 5-15,16-1 8 16,7-3 0-16,5 0 1 16,-1-4 0-16,-4 1 0 15,-6 0-1-15,-7 2 1 16,-11 2 6-16,-1 3-1 15,-9 3 2-15,0 5 6 16,-7 3 1-16,-1 1 6 16,1-1 7-16,-1-3 2 15,5-2 16-15,1-6-2 16,5-5-3-16,3-7-5 16,13-2 5-16,5-6 8 15,15-3 3-15,5 0-19 16,5 0-9-16,5-9-7 15,-11 0 0-15,-8 4-6 0,-11-3-11 16,-11 6 11-16,-8-2-5 16,-9 3-5-16,1-1 11 15,-5 2-11-15,1-1 5 16,-1 1-6-16,3 0-30 16,-3-1-79-16,1 1-90 15,1-5-54-15,3 0-234 16,-2-5-550-16</inkml:trace>
  <inkml:trace contextRef="#ctx0" brushRef="#br1" timeOffset="152491.833">11012 14284 1023 0,'0'0'195'0,"0"0"94"16,-7-101 21-16,3 75-70 15,0 13-23-15,2 13-66 16,0 10-117-16,2 42-28 16,0 39 8-16,0 5 23 15,4-3-10-15,2-11-14 16,4-25-12-16,0 5 0 15,1 6-1-15,-6-13-78 16,2-9-103-16,-7-16-119 0,-17-13-186 16,-7-15-260-16</inkml:trace>
  <inkml:trace contextRef="#ctx0" brushRef="#br1" timeOffset="152843.1552">10743 14502 1106 0,'0'0'150'0,"0"0"-50"16,119-10 54-16,-56 10-14 16,0 14-34-16,-5 9-35 0,-15 6-3 15,-10 4-10-15,-11 0 3 16,-7 0-7-16,-7 1-10 16,1-3-14-16,1-1-18 15,1-7-4-15,4-4-6 16,1-6-1-16,2-5 5 15,2-8 2-15,1-2 6 16,0-17-8-16,-3-9 3 16,-4-5-8-16,-5-8-1 15,-5-3 6-15,-4-3-5 16,0 2 1-16,-13 8 9 16,-6 14-11-16,-7 13 1 15,-4 10-1-15,0 12-6 16,5 17-27-16,12 7-59 15,42 15-128-15,18-8-323 0,13-7-118 16</inkml:trace>
  <inkml:trace contextRef="#ctx0" brushRef="#br1" timeOffset="153076.6948">12270 14540 1729 0,'0'0'221'16,"0"0"20"-16,0 0-136 16,0 0-62-16,0 0 29 15,-7 109-9-15,11-59-32 16,6 3-16-16,-1-1-6 0,-7-3-9 16,-2 0-18-1,0-8-96-15,-14-5-109 0,-7-15-178 16,-5-11-423-16</inkml:trace>
  <inkml:trace contextRef="#ctx0" brushRef="#br1" timeOffset="153791.0374">11867 14756 1272 0,'0'0'159'15,"0"0"-147"-15,93 0 10 16,7 0-12-16,0-1-3 15,-5-5-7-15,-15-3-1 16,-24-7-40-16,-4-6-8 16,-7-9 47-16,-17-7 2 0,-16-7 28 15,-8-3 52-15,-4 0 19 16,-4 8 42-16,-6 11 20 16,3 13 0-16,-3 13-23 15,3 3-65-15,0 29-73 16,0 13 17-16,-1 12 12 15,3 8 8-15,5-1 4 16,0 1-7-16,0-5-7 16,4-5-17-16,3-10-3 15,2-9-7-15,2-18 0 0,5-15-39 16,5-2 30 0,10-27 9-16,4-9 0 0,2-9-9 15,0 5-10-15,-8 5 18 16,-8 12-6-16,-7 13 6 15,-3 11-6-15,-2 1-10 16,7 12 1-16,6 12 16 16,2 4 16-16,7 3-7 15,-2-1-1-15,1-6-7 16,3-5 0-16,0-11 14 16,1-8-15-16,3-3-5 15,0-22-10-15,-2-12-20 16,-1-10 17-16,-6-2 3 15,-9-1 9-15,-9 6 2 16,-10 12 4-16,0 13 10 0,-15 15 36 16,-16 4-25-16,-11 14-20 15,-6 21 5-15,7 5 16 16,6 6 4-16,8 1 6 16,16-4-9-16,11-4-6 15,1-7 1-15,32-7 5 16,23-12 15-16,34-7-2 15,-1-6-12-15,-7 0-14 16,-6-13-8-16,-21 0 7 16,2-3-8-16,-5 1-1 15,-16 5-25-15,-14 1-43 16,-17 6-41-16,-32 3-54 16,-14 0-111-16,-12 3-518 0</inkml:trace>
  <inkml:trace contextRef="#ctx0" brushRef="#br1" timeOffset="154371.4637">14667 14546 1117 0,'0'0'297'16,"0"0"57"-16,0 0-95 16,0 0-140-16,0 0-61 15,0 0-5-15,0 0 48 16,5 128-53-16,1-74-34 15,-4-5-13-15,3-7-1 16,-1-8-20-16,7-11-137 16,-2-13-118-16,-2-10-393 0</inkml:trace>
  <inkml:trace contextRef="#ctx0" brushRef="#br1" timeOffset="154645.1047">14712 14124 1098 0,'0'0'169'16,"0"0"-41"-16,0 0 37 16,0 0-112-16,0 0-21 15,-74 90 0-15,74-51-15 16,0-6-1-16,16-8-3 16,5-10 5-16,4-12-6 15,-1-3 8-15,-2-16-5 16,-4-13 2-16,-8-6-8 15,-9-4 1-15,-1 5-3 0,-6 3-7 16,-12 10-10 0,0 13-2-16,-3 8-42 0,8 10-92 15,13 32-111-15,0-2-27 16,13-4-325-16</inkml:trace>
  <inkml:trace contextRef="#ctx0" brushRef="#br1" timeOffset="154858.2195">15225 14100 1245 0,'0'0'227'0,"0"0"115"16,0 0-221-16,0 0-100 16,0 0 10-16,0 0 18 0,30 125-6 15,-16-74-25-15,-3 2-10 16,-2-3-8-16,-2-6-31 15,-5-6-92-15,-2-13-197 16,-9-13-266-16,-8-10-259 0</inkml:trace>
  <inkml:trace contextRef="#ctx0" brushRef="#br1" timeOffset="155293.2994">15061 14222 965 0,'0'0'220'16,"0"0"-32"-16,0 0-150 15,0 0-19-15,142 17-6 16,-67-5-4-16,9-5 2 0,3-7-2 16,-18 0-9-1,0-12 0-15,-15-12-28 0,-17-8 28 16,-13-4 0-16,-11-7 28 16,-11 1 72-16,-2 4 25 15,0 7 5-15,-5 8-26 16,-3 14 22-16,0 9-53 15,1 8-63-15,-1 25-10 16,2 15-2-16,-1 11 2 16,7 5 0-16,0 5 0 15,0-4 0-15,0-5 0 16,5-11 0-16,5-16 0 16,0-16-5-16,7-17 5 0,7-5 6 15,2-21 9-15,6-9-6 16,4 0 0-16,-3 8 22 15,-6 8 6-15,-3 11 6 16,-7 8-14-16,4 4-21 16,-3 19 12-16,0 11-12 15,-1 4-2-15,2 6-6 16,2-2 0-16,23 15-88 16,-7-11-120-16,-2-12-407 0</inkml:trace>
  <inkml:trace contextRef="#ctx0" brushRef="#br1" timeOffset="155644.01">16652 14573 1558 0,'0'0'239'0,"0"0"-239"15,0 0 18-15,0 0-2 16,-1 98 56-16,1-51-22 15,-7 1-24-15,-9-1-5 16,-9-9-11-16,-1-10 0 16,2-9 13-16,3-14-4 15,7-5 43-15,7-21-1 16,7-17-49-16,8-7-11 16,18-5 8-16,8 6-9 15,4 10 0-15,2 12 6 0,0 12 20 16,-1 10 7-16,-3 6 4 15,-2 20-17-15,-5 8 3 16,-3 2-17-16,-8 3-5 16,-7-4-1-16,-3-6-56 15,0-6-104-15,-6-11-193 16,-1-11-513-16</inkml:trace>
  <inkml:trace contextRef="#ctx0" brushRef="#br1" timeOffset="156743.6866">16907 14593 1015 0,'0'0'404'0,"0"0"-287"15,0 0-69-15,0 0-4 16,0 0 35-16,-14 93-19 0,30-69 0 16,10-9-25-16,3-4-6 15,3-11-7-15,2 0 0 16,0-20-6-16,-6-7-4 15,-6-7-2-15,-7-3 5 16,-13 1 14-16,-2 3 16 16,-11 3 29-16,-10 9-8 15,-4 12 11-15,-5 9-24 16,5 5-22-16,-2 20-11 16,6 9-7-16,6 6-7 15,13 3-6-15,2 1 0 0,24-3 0 16,20-4 0-1,14-10-55-15,27-13-34 0,-6-10-55 16,6-4-111-16,-9-18-56 16,-26-12-266-16,-6-11 275 15,-21-6 302-15,-15-3 28 16,-8 2 315-16,0 8 25 16,-8 7-29-16,-4 10-103 15,6 11-54-15,1 12-48 16,0 0-92-16,0 23-32 15,0 14-4-15,2 6 19 16,-2 3 3-16,5 1-2 0,0-4-4 16,3-6-12-16,8-8-10 15,8-13-1-15,5-12-61 16,1-4-5-16,5-20-8 16,-3-16 11-16,0-7 27 15,-5-5 21-15,-5 4 16 16,-5 9 1-16,-1 7 49 15,-9 12 18-15,-2 11 10 16,0 5-42-16,0 6-36 16,0 21 0-16,0 4 0 15,0 6 1-15,2 0 5 16,11-3-5-16,5-3 0 16,9-8-1-16,7-11 2 15,4-9-2-15,3-3-12 16,-2-14-11-16,-3-13 9 0,-4-8 14 15,-5-2-1-15,-6 2 1 16,-2 6 14-16,-6 7 24 16,-6 8 27-16,-1 7 2 15,-5 7-28-15,1 0-39 16,5 9-11-16,1 16 11 16,5 4 12-16,3 5 0 15,2 4-6-15,3-3-6 16,4-1 0-16,9-9-41 15,9-6-47-15,9-11-69 16,4-8-52-16,-1-8-49 16,-7-20-39-16,-9-13 89 15,-13-6 114-15,-12-1 94 0,-12 1 61 16,-2 5 124 0,-6 12 37-16,-17 12-37 0,-8 12-59 15,-3 6-32-15,-1 11-45 16,0 18-10-16,5 7-12 15,7 3-14-15,15 2-1 16,8-3-3-16,0-6-8 16,25-9 14-16,9-7-6 15,6-13 13-15,2-3-9 16,-5-11-13-16,-3-14 0 16,-11-10-1-16,-12-6 2 15,-8-6 3-15,-3-1-3 16,-7 4-2-16,-10 10 1 0,1 15-9 15,2 16-47-15,4 3-69 16,10 41-98-16,4-3-252 16,12-2-76-16</inkml:trace>
  <inkml:trace contextRef="#ctx0" brushRef="#br1" timeOffset="157047.3758">18795 14579 1249 0,'0'0'197'15,"0"0"49"-15,0 0-172 16,0 0-52-16,0 0 25 16,0 0 10-16,0 88-20 0,-5-60-5 15,-7-4-9 1,4-5-11-16,-1-8-10 0,1-5 12 16,4-6 9-16,4-11 85 15,0-15-57-15,7-11 34 16,15 1 3-16,8-3-31 15,8 8-31-15,0 12-17 16,-3 13 3-16,1 6 11 16,-3 13-6-16,-2 17 15 15,-7 8-9-15,-9 7-12 16,-7 0-10-16,-8-3-1 16,-15 10-39-16,-11-16-188 15,-4-12-480-15</inkml:trace>
  <inkml:trace contextRef="#ctx0" brushRef="#br1" timeOffset="157457.3735">20698 14511 1292 0,'0'0'297'0,"0"0"13"15,0 0-196-15,0 0-83 16,0 0 11-16,0 0 39 16,0 109-26-16,0-69-36 15,0-3-13-15,0-4-6 16,0-7-89-16,0-10-172 0,-2-11-530 15</inkml:trace>
  <inkml:trace contextRef="#ctx0" brushRef="#br1" timeOffset="157731.2393">20720 14073 1302 0,'0'0'225'16,"0"0"-53"-16,0 0-126 15,0 0 4-15,-71 129-8 16,71-78-15-16,0-4-14 16,20-9 3-16,9-13-9 15,6-18 2-15,4-7 9 0,-5-13 2 16,-7-16-5 0,-10-10-6-16,-9-4-2 0,-8-1 2 15,0 8-2-15,-15 9-7 16,-7 14 0-16,0 13-36 15,0 9-65-15,12 46-110 16,8-3-129-16,2-3-182 0</inkml:trace>
  <inkml:trace contextRef="#ctx0" brushRef="#br1" timeOffset="158086.6431">21039 14521 1190 0,'0'0'199'16,"0"0"-57"-16,0 0-103 0,0 0 47 16,0 0 18-16,67 83-35 15,-54-51-30-15,-3 0-11 16,-7-7-15-16,-3-4-12 16,0-7 15-16,0-6-6 15,0-8 48-15,0 0 22 16,0-22-23-16,0-11-17 15,17-5 18-15,10-7-18 16,8 7-3-16,6 7 1 16,-2 13 7-16,2 15-22 15,0 3-2-15,-1 19 18 16,1 12-1-16,-3 7 7 16,-6 2-18-16,-7 2-12 15,-12-2-14-15,-13-2-1 16,0 0-21-16,-24-3-117 0,-10-6-227 15,3-16-1335-15</inkml:trace>
  <inkml:trace contextRef="#ctx0" brushRef="#br1" timeOffset="158878.2015">22845 14766 793 0,'0'0'261'0,"0"0"-73"16,0 0-25-16,0 0-59 16,0 0-18-16,0 0-19 15,0 0 10-15,-31 22 20 16,46-47-20-16,4-10-47 16,3-13-8-16,1-22 0 15,-4-30 6-15,-13-26 20 16,-6-5-1-16,-1 24-15 15,-15 36-8-15,2 37 10 16,-1 15 26-16,-1 9 2 16,-8 10 13-16,-5 0-37 15,-5 47-31-15,0 29-7 16,14 33-1-16,14 8 0 0,6-22 0 16,26-24 1-16,8-38-2 15,21-10-4-15,30-8-4 16,1-7-17-16,1-8-28 15,-14-8-16-15,-21-21 18 16,2-13 24-16,0-29-2 16,-15 1 20-16,-15-5 11 15,-9 1 1-15,-13 19 27 16,-2 6 54-16,0 18 15 16,0 20-7-16,0 11-35 0,-2 16-55 15,-2 37 0 1,4 29 2-16,0 24 6 0,0-5-6 15,1-21-1-15,4-27-1 16,2-21-15-16,0-1-89 16,-2 2-97-16,-1-9-151 15,-4-12-448-15</inkml:trace>
  <inkml:trace contextRef="#ctx0" brushRef="#br1" timeOffset="159055.2559">23202 14437 1403 0,'0'0'188'0,"0"0"-111"15,114 0 13-15,-46 0 5 16,3 0-59-16,-3 0-25 16,-4 0-11-16,13 0-116 0,-17-11-254 15,-7-6-727-15</inkml:trace>
  <inkml:trace contextRef="#ctx0" brushRef="#br1" timeOffset="159316.899">24123 14094 1252 0,'0'0'376'0,"0"0"-4"15,0 0-94 1,0 0-96-16,0 0-83 0,0 0-67 16,0 0 9-16,1 89 29 15,2-33-20-15,-3 5-26 16,0 3-13-16,0-2-10 16,0-5-1-16,0-8-122 15,-9-4-104-15,-9-12-328 16,-1-19-961-16</inkml:trace>
  <inkml:trace contextRef="#ctx0" brushRef="#br1" timeOffset="159742.7899">24745 13913 1564 0,'0'0'287'16,"0"0"-117"-16,0 0-123 15,64 147 100-15,-34-22-15 16,-9 16-51-16,-21-8-36 15,-12-32-30-15,-27-32-15 16,-36-3-15-16,-49-8-120 16,9-8-135-16,-18-12-554 0</inkml:trace>
  <inkml:trace contextRef="#ctx0" brushRef="#br1" timeOffset="160132.8649">22580 13812 766 0,'0'0'81'0,"0"0"100"16,0 0 4-16,-109-45 6 0,72 84-11 16,-3 49 16-16,2 41-26 15,6 21-6-15,14 3-12 16,16-15-19-16,2-23-41 15,26-13-41-15,8-20-28 16,5-23-17-16,32-10-6 16,52-26-21-16,43-23-105 15,-12 0-173-15,-12-29-741 0</inkml:trace>
  <inkml:trace contextRef="#ctx0" brushRef="#br1" timeOffset="160527.2377">24970 13609 978 0,'0'0'258'15,"0"0"123"-15,0 0-106 16,0 0-116-16,0 0-120 15,0 0-32-15,0 0 14 16,-23 128 13-16,23-65-23 16,0-2-5-16,0-1-6 15,0-5-54-15,0-5-150 16,0-11-329-16,-10-16-245 0</inkml:trace>
  <inkml:trace contextRef="#ctx0" brushRef="#br1" timeOffset="161006.4558">24642 13776 1088 0,'0'0'198'16,"0"0"-66"-16,0 0-20 15,122-42-75-15,-13 35-22 16,2 4-12-16,-10 2 7 16,-19-4-10-16,-36-3-11 15,-5-6-1-15,-5-9 12 16,-18-6 16-16,-9-4 24 15,-8 0 41-15,-1 1 51 16,0 7-5-16,0 9 12 16,0 8-4-16,-1 8-66 15,-1 8-66-15,-2 22 7 0,-1 14 4 16,3 10 4 0,0 5-5-16,2 2-4 0,0-2-8 15,0-7 6-15,2-11-7 16,5-10-28-16,0-16-18 15,5-11 2-15,4-4 44 16,5-23 6-16,6-8-4 16,0-4 5-16,1 2-4 15,-4 9-3-15,-8 13 26 16,-2 11-26-16,-2 10 10 16,2 21 15-16,4 10 36 15,3 9 1-15,2 0-17 0,7-2-14 16,3-7 0-16,10-8-8 15,9-12-5-15,27-14 4 16,24-7-9-16,21-20-13 16,-2-21-113-16,-36 6-143 15,-37-4-583-15</inkml:trace>
  <inkml:trace contextRef="#ctx0" brushRef="#br1" timeOffset="162412.0983">9715 15148 889 0,'0'0'185'16,"0"0"2"-16,0 0-83 0,-10 95-40 15,12-76-15-15,15-7 17 16,2-8-18-16,1-4-16 15,7-4 14-15,-1-21 4 16,-2-12-15-16,-3-11-7 16,-6-10-11-16,-3-20-4 15,-10-19 17-15,-2-17 41 16,-15 11-24-16,-6 24-8 16,0 31 17-16,4 27 19 15,-2 5 21-15,1 12-13 16,-8 4-31-16,-3 33-42 15,-7 45-10-15,8 33 2 16,17 15 5-16,11-2-6 0,22-30 0 16,12-29 0-16,7-18-1 15,21-8 0-15,29-5-56 16,1-15-14-16,0-7-5 16,-15-15 0-16,-33-27-11 15,-2-8 24-15,-9-7 57 16,-19-6 5-16,-14 0 17 15,0 6 16-15,-7 9 43 16,-5 13 13-16,1 11-1 16,-2 11-14-16,-1 1-37 15,-5 23-36-15,-5 12 0 0,1 15 0 16,2 2 4 0,7 2-5-16,6 1-1 0,8-8-8 15,0-4 8-15,11-10 0 16,12-14-14-16,4-15-4 15,2-4 10-15,3-16 7 16,-5-10 1-16,1-7 1 16,-7 1 0-16,-7 7 3 15,-4 6-2-15,-5 11 9 16,0 8-10-16,1 0-13 16,2 14-14-16,5 13 26 15,3 8 1-15,5 1 1 16,3-1 1-16,1-4-2 15,0-6-43-15,-2-11-90 16,-1-12-84-16,-5-2-130 0,0-20-64 16,-9-13 0-16,-4-7-115 15,-4-2 319-15,0 3 207 16,0 4 321-16,0 14 61 16,-7 7-16-16,7 8-80 15,0 6-188-15,0 2-98 16,13 13 11-16,8 4 15 15,9 1 11-15,4-4-8 16,1-5-9-16,1-7-2 16,-4-4 5-16,-5-7 2 15,-8-15 17-15,-4-5 35 16,-8-7 24-16,-6-1 6 0,-1 3-13 16,0 6 6-1,0 10 40-15,-4 15-20 0,-3 1-66 16,-3 31-54-16,1 19 14 15,-1 21 11-15,2 30 5 16,3 22-7-16,4-10-9 16,1-23-8-16,0-31-6 15,0-33-7-15,6-3-80 16,23-18-65-16,1-5-137 16,-1-9-354-16</inkml:trace>
  <inkml:trace contextRef="#ctx0" brushRef="#br1" timeOffset="163027.9183">11070 15288 739 0,'0'0'101'16,"0"0"21"-16,-16 89-25 0,16-52-50 16,16-8-6-16,12-10-18 15,6-10-6-15,0-9-1 16,-3-3 3-16,-2-22-10 15,-6-8-2-15,-7-4-4 16,-6-1 13-16,-4 1 65 16,-6 8 102-16,0 9 11 15,-1 11-3-15,-17 9 10 16,-9 6-120-16,-7 24-50 16,-5 14 7-16,5 9 1 15,10 7-1-15,12-4-11 0,12-6-6 16,26-9-9-16,41-17 7 15,35-24 11-15,0-7-4 16,-8-21-18-16,-15-18-7 16,-27-2-1-16,-6-10-6 15,-8-8-2-15,-19 5 7 16,-19 14 1-16,-8 14 1 16,-23 16 8-16,-10 13 0 15,-2 4-7-15,2 12-2 16,9 11-1-16,14 2-12 15,15 4 2-15,3 2-2 16,21 2 13-16,13 2 0 0,6 0 14 16,4 1 3-1,-8 1-4-15,-3 4 8 0,-11 2-2 16,-10 4 14-16,-10 2 7 16,-2 5 29-16,0-1-2 15,-3-4-15-15,-7-7 3 16,7-7-14-16,3-13-15 15,7-9-6-15,34-13 10 16,10 0 9-16,17-22-11 16,8-7-23-16,-9-5-5 15,-2-1-125-15,-40 3-100 16,-16 11-142-16,-22 11-589 0</inkml:trace>
  <inkml:trace contextRef="#ctx0" brushRef="#br1" timeOffset="163536.4861">5160 17318 916 0,'0'0'564'0,"0"0"-408"16,0 0-12-16,0 0-103 16,0 0-6-16,117-30-7 15,-47 15-18-15,4 1-10 16,13 3-77-16,-20 3-191 16,-20 5-389-16</inkml:trace>
  <inkml:trace contextRef="#ctx0" brushRef="#br1" timeOffset="163719.0528">5120 17678 1446 0,'0'0'200'0,"0"0"-133"0,0 0-38 16,0 0 35-16,0 0 49 15,116 1-16-15,-60-1-68 16,6 0-29-16,31 0-37 15,-16-1-182-15,-9-7-451 0</inkml:trace>
  <inkml:trace contextRef="#ctx0" brushRef="#br1" timeOffset="169929.0047">3350 17193 504 0,'0'0'158'16,"0"0"-15"-16,0 0 75 15,-50-97-18-15,25 70 36 16,-8 6-42-16,-1 5-51 0,-7 7-25 16,-8 9-4-16,-4 12-21 15,-13 36-28-15,-15 37-4 16,-4 38 14-16,12 15-4 15,22-3 6-15,35-18-25 16,16-24-12-16,21-8-10 16,20-13-19-16,7-15-10 15,25-6 5-15,21-17-6 16,20-20 6-16,21-14 4 16,-18-41-4-16,-17-30 6 15,-21-14-12-15,-21-12-8 16,-24-15-6-16,-24-8 1 15,-10-12-11-15,-37 4-1 16,-18 4 10-16,-13 16 5 16,6 26 4-16,10 28 6 0,13 23 0 15,2 20 4-15,-6 11 2 16,-9 3-5-16,-12 41-1 16,4 34-1-16,15 26-8 15,17-2 8-15,23-19 0 16,5-23 1-16,22-19 0 15,9 3 0-15,11 1 2 16,12 2 13-16,12-9 5 16,4-10-8-16,4-8-1 15,-5-6-5-15,-4-6 0 16,-16-2-6-16,-12 0-55 16,-15-1-72-16,-13 11-118 0,-9-4-123 15,0 3-319-15</inkml:trace>
  <inkml:trace contextRef="#ctx0" brushRef="#br1" timeOffset="170298.2039">3868 17963 1465 0,'0'0'278'0,"0"0"23"15,0 0-68-15,0 0-122 16,0 0-72-16,0 0-38 15,0 0 9-15,13 85 39 16,4-35-2-16,-3-3-19 16,1 2-19-16,0-1-1 15,-2-4-8-15,-1-4-6 16,-3-8-45-16,-1-7-78 16,-3-17-93-16,-5-6-360 15,0-2-650-15</inkml:trace>
  <inkml:trace contextRef="#ctx0" brushRef="#br1" timeOffset="170709.8108">4147 17922 894 0,'0'0'185'0,"0"0"-98"15,0 0 55-15,0 0 16 16,109-52-36-16,-89 46-41 16,-7 1-15-16,-4 5-21 15,-6 0-17-15,1 0-21 0,-2 12 4 16,-2 9 27-16,0 8 11 16,0 6 22-16,0 8-6 15,-11 6 27-15,-3-2-13 16,0 1-33-16,3-6 0 15,5-4-1-15,5-10-8 16,1-9-3-16,0-7-5 16,12-7 0-16,15-3 17 15,12-2 16-15,9-2-4 16,9-15-12-16,2-2-19 16,-1-7-13-16,-3 0-13 15,-10 2-1-15,-11 4-21 16,-13 2-56-16,-21-7-33 0,-9 3-104 15,-21 0-410-15</inkml:trace>
  <inkml:trace contextRef="#ctx0" brushRef="#br1" timeOffset="171833.8966">4305 16372 573 0,'0'0'250'0,"0"0"-2"15,0 0 16-15,0 0-29 16,0 0-27-16,0 0-26 15,0 0-75-15,-109-33-38 16,77 71-4-16,-8 28 34 16,9 4-6-16,7 3-20 15,6 2-23-15,17-15-17 16,1 1-14-16,9-10-10 16,17-7-8-16,9-12-1 15,7-11 0-15,5-13-43 16,5-8-39-16,21-23-94 15,-15-9-125-15,-6-5-440 0</inkml:trace>
  <inkml:trace contextRef="#ctx0" brushRef="#br1" timeOffset="172028.8731">4547 16462 1280 0,'0'0'279'0,"0"0"4"16,0 0-146-16,0 0-106 15,0 0 11-15,0 0 36 16,13 116-30-16,-5-77-23 16,0-1-18-16,0-5-7 15,1-3 0-15,3-8-128 16,-1-8-241-16,-2-14-516 0</inkml:trace>
  <inkml:trace contextRef="#ctx0" brushRef="#br1" timeOffset="172260.9676">4618 16134 1119 0,'0'0'311'16,"0"0"-126"-16,0 0-114 16,103 12 33-16,-45 17 32 15,9 11 2-15,-5 8-31 16,-9 9-30-16,-9 4-27 15,-11-1-19-15,-17 4-16 16,-11 2-4-16,-19 18-11 16,-69 21-8-16,-71 20-83 15,6-18-127-15,-10-24-694 0</inkml:trace>
  <inkml:trace contextRef="#ctx0" brushRef="#br1" timeOffset="174283.5505">6747 17133 489 0,'0'0'599'0,"0"0"-395"16,0 0 29-16,0 0-16 15,0 0-149-15,0 0-38 16,-3 44 32-16,3 17 21 0,0 7-36 15,0 3-13 1,3-5-18-16,14-6-9 0,1-11-6 16,5-11 0-16,5-14-1 15,-1-15-9-15,3-9-22 16,4-15-1-16,0-24-5 16,-5-11 4-16,-3-7 18 15,-8-6 15-15,-6 6 0 16,-4 9 0-16,-5 13 0 15,-3 16 15-15,0 14 15 16,0 5-30-16,4 25 1 16,2 14 10-16,4 8 21 15,4 5-6-15,4-4-5 16,5-5-2-16,3-9-5 16,4-12 7-16,-1-10 3 0,4-12-2 15,0-5-2-15,-4-22-5 16,-2-10 0-16,-12-11-3 15,-9-7-11-15,-6-4 0 16,-18-3-1-16,-19 2-1 16,-7 9-35-16,-2 15-1 15,-2 15-7-15,7 19-37 16,2 25-150-16,11 15-104 16,13 2-153-16</inkml:trace>
  <inkml:trace contextRef="#ctx0" brushRef="#br1" timeOffset="176281.5318">7500 17305 882 0,'0'0'184'0,"0"0"-139"0,0 0-9 16,0 0 59-16,0 0-15 16,0 0-23-16,117 3-33 15,-81-6-9-15,-2-10-8 16,0-3 0-16,-10-4 2 15,-7-2 0-15,-9-5 2 16,-8 2-3-16,0 3 2 16,-15 1 6-16,-9 6 40 15,-4 8 20-15,-2 7-12 16,-4 0 3-16,2 15-13 16,-2 9-4-16,6 10-1 15,9 4-13-15,11 4-2 16,8-2-18-16,10-1-4 15,26-3-5-15,13-6-6 0,12-8 13 16,7-11-5 0,1-11 0-16,0 0-8 0,-8-20-1 15,-13-7-12-15,-7-8-5 16,-16-1 11-16,-13-5 6 16,-4 6 1-16,-8 6 5 15,0 10 14-15,0 9 40 16,0 10-5-16,0 0-55 15,0 23-22-15,1 11 22 16,9 7 1-16,4 5-1 16,0 2 1-16,2-2-1 15,-5-8-11-15,-1-10-107 16,-9-23-123-16,-1-5-372 0,0-10-265 16</inkml:trace>
  <inkml:trace contextRef="#ctx0" brushRef="#br1" timeOffset="176417.3192">7865 16804 720 0,'0'0'48'15,"0"0"-48"-15,0 0-23 16,0 0 22-16,83 93-1 16,-33-37-50-16,3 0-167 0</inkml:trace>
  <inkml:trace contextRef="#ctx0" brushRef="#br1" timeOffset="177533.7067">8430 17133 854 0,'0'0'114'0,"0"0"-62"15,0 0 72-15,-130-18 15 16,90 21-33-16,3 16-30 15,2 9-30-15,5 5-8 16,9 3-7-16,10-1-18 16,11-3-12-16,4-6-1 15,18-8 0-15,12-11 1 0,6-7 0 16,5-9 6-16,0-16-7 16,-8-10-2-16,-6-3 2 15,-13-1 1-15,-14 4 5 16,-4 5 16-16,0 10 36 15,0 10 68-15,-4 10-21 16,-1 10-86-16,5 35-13 16,0 31 12-16,14 31 16 15,14 11 8-15,0-16-16 16,0-25-4-16,-11-26-10 16,-4-7-11-16,5 3 0 15,-5-3-1-15,-1-6 0 16,-9-12 0-16,-3-17 11 15,-7-9 14-15,-18 0 38 16,-16-21-39-16,-12-9-23 0,-5-12-1 16,5-2-9-16,3-2-9 15,13 2-1-15,13 8 4 16,14 5 2-16,10 7-12 16,10 1-32-16,27 4-19 15,15-1 5-15,14 0-12 16,9-3-12-16,-3 0-20 15,1-5-47-15,-12-4 24 16,-11-4 24-16,-16-3 53 16,-16-4 45-16,-12-3 16 15,-6-2 26-15,-1 2 45 16,-13 5 31-16,0 8 47 16,3 11 13-16,5 10-3 0,2 11-39 15,3 1-101 1,1 25-18-16,0 17-1 0,11 12 30 15,10 12 2-15,3 6-3 16,4-2-4-16,0-2-6 16,0-5-12-16,-1-10-6 15,-3-13-1-15,-3-14 0 16,-5-14-32-16,2-12-23 16,-3-9 15-16,3-25 7 15,4-13-42-15,-1-8-16 16,-2-1 53-16,-1 8 28 15,-4 10 10-15,-3 12 0 16,-4 13 31-16,-3 5 18 0,-1 8-28 16,1 0-21-16,3 17 0 15,2 10 30-15,5 5 5 16,4 2 3-16,3 1-16 16,2 0-11-16,8-9 2 15,6-7-7-15,4-6 1 16,4-13 6-16,5 0-13 15,2-19-24-15,-5-14-39 16,-3-14-4-16,-8-20 20 16,-9-24 24-16,-10 3 11 15,-10 9 10-15,-7 15 2 16,0 23 41-16,0 5 65 16,0 2 11-16,-6 17 6 15,5 11-5-15,1 6-64 0,0 19-54 16,0 20 0-16,7 11 16 15,7 6 21-15,-1 2-13 16,3-3-12-16,-4-3-9 16,-4-5-3-16,-2-4 0 15,-4-9-34-15,-2-10-95 16,-10-21-91-16,-8-3-287 16,-11-8-666-16</inkml:trace>
  <inkml:trace contextRef="#ctx0" brushRef="#br1" timeOffset="177725.3053">9206 17182 1572 0,'0'0'204'0,"0"0"-89"16,0 0-53-16,0 0 6 16,0 0 24-16,97-7-21 15,-41 0-24-15,1-3-27 16,-1 3-13-16,-8-3-7 15,7 1-96-15,-14-1-169 16,-7-1-409-16</inkml:trace>
  <inkml:trace contextRef="#ctx0" brushRef="#br1" timeOffset="178407.4114">11387 16943 1365 0,'0'0'282'15,"0"0"-67"-15,0 0-171 16,0 0 41-16,-9 127 39 0,9-65-13 15,6-1-42-15,5 0-23 16,2-7-18-16,-3-7-19 16,1-14 0-16,-3-9-9 15,-2-12 1-15,-3-12 9 16,-3-2 35-16,0-29-16 16,-3-27-23-16,-16-33-4 15,-2-41-2-15,5-16 0 16,5 18 0-16,8 33-8 15,3 43 8-15,0 23-1 16,14 9-8-16,4 5-15 16,12 8-41-16,4 9-25 15,4 15-14-15,3 18-21 0,16 35-71 16,-14-5-164 0,-11-5-212-16</inkml:trace>
  <inkml:trace contextRef="#ctx0" brushRef="#br1" timeOffset="178951.9972">11231 17121 1196 0,'0'0'213'16,"0"0"-43"-16,0 0-42 16,0 0-98-16,0 0-9 15,143-18 1-15,-78 36 6 0,3 7-9 16,-3 10 13-16,-12 3-12 15,-14 3-2-15,-15 4-8 16,-18-4-3-16,-6 1-5 16,-21-6 10-16,-13-7 1 15,-4-10-3-15,6-15-10 16,8-4-26-16,14-23-1 16,10-23-72-16,22-7 21 15,21-9-9-15,12 7 32 16,5 6 30-16,1 12 9 15,-7 8 9-15,-12 9 7 16,-13 7 20-16,-10 10 30 16,-11 3-14-16,-6 5-24 15,-2 21 46-15,0 9 47 16,-4 8-15-16,-4 4-24 0,0 3-9 16,5-2-16-1,3-8-18-15,0-5-12 0,13-13-9 16,7-15 4-16,4-7 9 15,6-7 6-15,3-24-13 16,-5-10-8-16,-5-11-14 16,-10-5-2-16,-12-6 9 15,-1 3-11-15,-20 4 3 16,-9 11-1-16,-9 14 15 16,3 18-8-16,5 13-10 15,3 6-25-15,15 20-73 16,18 18-115-16,17-6-134 15,13-4-208-15</inkml:trace>
  <inkml:trace contextRef="#ctx0" brushRef="#br1" timeOffset="179478.3217">12243 17134 1470 0,'0'0'214'16,"0"0"-124"-16,0 0-57 15,0 0 43-15,-1 97-18 16,12-55-11-16,-1 1-22 16,-3-5-9-16,-3-7-9 15,-3-7-6-15,-1-8 8 16,0-10-6-16,0-6 3 16,0-6 22-16,-1-23-13 15,-6-12-15-15,6-12 1 0,1-4 0 16,1 7 1-16,20 7 19 15,0 12-1-15,4 13-5 16,-1 14-14-16,3 4 6 16,2 11-6-16,3 15 8 15,-1 8 6-15,-6 3-8 16,-1 1-5-16,-9-3 5 16,-4-5-6-16,-6-7 0 15,-2-11 0-15,-3-8 1 16,0-4 20-16,0-9 46 0,-3-25-34 15,-2-13-18 1,5-14 11-16,0-5 10 0,23 1 0 16,7 9 12-16,6 17-15 15,3 19-4-15,4 18-12 16,2 9-3-16,6 26 8 16,-1 10 4-16,-1 7 0 15,-5 1-13-15,-7-1-4 16,-9-3-9-16,-8-8-1 15,-9-5-19-15,-11-17-127 16,-10-8-186-16,-13-9-910 0</inkml:trace>
  <inkml:trace contextRef="#ctx0" brushRef="#br1" timeOffset="180259.9195">14509 16987 468 0,'0'0'206'15,"0"0"3"-15,0 0 85 16,-7-104-36-16,7 76-62 16,21 2-31-16,8 5-66 15,12 5-41-15,7 9-1 16,3 7-9-16,0 12-13 15,-6 23-13-15,-11 15-6 16,-13 6 11-16,-16 10 0 16,-5-1 9-16,-33-2 24 0,-14-2 12 15,-15-9-7-15,-6 0-17 16,1-11-21-16,12-13-7 16,14-9-3-16,19-9 1 15,17-9 28-15,5-1-2 16,14 0-21-16,36-17-22 15,7-1-1-15,15-1-1 16,9 0-5-16,-12 4-47 16,11-4-51-16,5-14-89 15,-20 2-134-15,-19-1-541 0</inkml:trace>
  <inkml:trace contextRef="#ctx0" brushRef="#br1" timeOffset="180597.3878">15012 16419 1132 0,'0'0'197'0,"0"0"-165"16,0 0 47-16,0 98 73 16,-10-48-60-16,-5 4-23 15,1-3-20-15,-6-8-15 16,6-8-24-16,3-12 2 15,6-15 1-15,5-8 38 16,0-15 88-16,16-22-103 16,9-7-17-16,9-2-13 0,3 2 2 15,1 10 28 1,-3 12 2-16,-4 12 18 0,-3 10-20 16,2 0-24-16,-6 19-12 15,0 11 1-15,-5 3-1 16,-2 6 0-16,0-1-76 15,6 0-84-15,-4-10-317 16,1-12-474-16</inkml:trace>
  <inkml:trace contextRef="#ctx0" brushRef="#br1" timeOffset="180992.0514">15587 16357 1228 0,'0'0'183'0,"0"0"55"0,0 0-40 15,-111-9-90-15,79 34-46 16,2 11-17-16,1 11 3 16,13 6-21-16,8 3-17 15,8-2 3-15,5-4-7 16,21-12-5-16,11-13 9 16,7-14 2-16,3-11-2 15,2-19-10-15,-6-20-1 16,-5-10-11-16,-12-14 8 15,-9-19 4-15,-14-25 1 16,-3-14-1-16,-9 10 0 16,-8 31 0-16,4 36 25 15,7 29 56-15,-1 9 11 0,4 6-9 16,-1 0-83-16,1 29-2 16,1 20 2-16,2 22 23 15,0 4-10-15,2 4 5 16,15-2-6-16,0-9-12 15,11 6 0-15,6 0-45 16,35 17-108-16,-6-17-140 16,1-18-519-16</inkml:trace>
  <inkml:trace contextRef="#ctx0" brushRef="#br1" timeOffset="181416.1434">16161 16877 1013 0,'0'0'149'0,"0"0"125"15,0 0-158-15,0 0-59 16,0 0-27-16,-4 83 72 15,0-30-5-15,-5 4-33 16,-5 0-20-16,-5-5-20 16,-1-6-13-16,0-7 1 15,-1-9-10-15,2-14 8 16,6-15 6-16,4-4 35 0,7-29-19 16,2-16-17-1,11-12-13-15,16-8-2 0,7 6 0 16,3 11 0-16,-3 17 0 15,-4 19 8-15,2 15 2 16,-5 15-1-16,4 22 9 16,-3 8-2-16,-1 3-14 15,-2-1 6-15,-2-4-8 16,0-7-57-16,10-11-118 16,-9-14-342-16,-2-11-512 0</inkml:trace>
  <inkml:trace contextRef="#ctx0" brushRef="#br1" timeOffset="182983.631">16541 16842 1099 0,'0'0'162'0,"0"0"-85"0,0 0 13 16,-23 110-13-16,23-70 0 15,3-4-16-15,15-10-14 16,3-8-18-16,2-10 2 15,2-8-1-15,-1-3 11 16,0-21 3-16,-3-12 4 16,-6-9-26-16,-8-3 3 15,-7-2 21-15,0 6 0 16,-13 11 7-16,-4 12 12 0,-5 13 3 16,-3 8-18-16,-1 17-35 15,-3 20-13-15,3 11-1 16,6 6 11-16,8 6-11 15,12-2-1-15,9-6-8 16,18-9 8-16,12-7-68 16,8-16-17-16,5-13-66 15,3-7-80-15,-2-18-159 16,-9-18-21-16,-7-11 125 16,-11-10 192-16,-7-4 94 15,-6-1 184-15,-5 11 105 16,-5 12 28-16,-3 13-30 15,0 14-45-15,0 10-70 0,0 2-113 16,0 21-58 0,0 14 19-16,0 11 17 0,0 6-9 15,0 2-16-15,0-4-5 16,2-11-6-16,7-8-1 16,3-12-15-16,2-12-50 15,5-7 7-15,4-9 17 16,1-17-16-16,2-10 15 15,-5-4 40-15,-5 0 2 16,-8 5 10-16,-3 8 51 16,-3 10 33-16,-2 11 7 15,0 6-51-15,0 4-50 16,-3 20 3-16,-7 10-3 16,2 6 6-16,4 1-5 0,4-6 0 15,0-5 0 1,2-6 0-16,14-10-1 0,10-7-19 15,2-7-17-15,5-7 5 16,-2-19-7-16,-3-10 2 16,0-7 11-16,-4-4 18 15,-1 3 7-15,-6 3 0 16,2 10 1-16,-5 9 21 16,1 8 6-16,-3 11-9 15,3 3-13-15,-1 12-6 16,5 15 13-16,1 9 18 15,-6 6 2-15,-3 1-14 16,-2 2 8-16,-2-5-5 16,0-4-14-16,4-7-7 15,5-6-2-15,3-9-11 0,8-14-33 16,7 0-29-16,4-12-63 16,5-16-39-16,-1-8-14 15,-7-8 33-15,-5-6 112 16,-9-5 45-16,-8-1 8 15,-7 2 58-15,-5 7 18 16,-1 9 12-16,0 11 4 16,0 12 2-16,-12 15 8 15,-10 0-38-15,-2 23-47 16,-6 14 0-16,-1 8 15 16,3 8-7-16,8 4-7 0,6-3-6 15,13-6-8 1,1-8-6-16,15-10-6 0,15-12-8 15,12-13 2 1,7-5-14-16,1-8-43 0,-2-20-18 16,-8-11 1-16,-7-13 42 15,-11-9 25-15,-12-4 12 16,-8-1 1-16,-2 10 11 16,-4 15 32-16,-13 12 19 15,0 16-15-15,-2 13-6 16,1 0-29-16,-3 26-12 15,2 11 0-15,5 8-2 16,10 3-12-16,4 2 13 16,7-4-7-16,20-7 7 0,7-12-28 15,8-11-13-15,5-16-28 16,5 0-31-16,-4-22-50 16,-6-13 15-16,-4-7 71 15,-11-2 50-15,-8 2 15 16,-6 8 96-16,-4 9 47 15,-7 12 7-15,-2 10-12 16,0 3-88-16,0 9-50 16,0 20 0-16,0 9 10 15,0 6 0-15,0 3-10 16,0-4 1-16,0-7 8 16,2-7-9-16,-2-10 1 15,0-9-1-15,0-10-25 16,0 0 25-16,0-19 1 15,0-14-1-15,4-14-10 0,5-10 10 16,5-3 0-16,6 4 1 16,4 10 30-16,0 15 5 15,1 15-8-15,1 16-15 16,5 1 2-16,2 28-2 16,1 11 26-16,0 6 5 15,-8 6-22-15,-6-3-11 16,-6-2-4-16,-5-7-7 15,-7-8 0-15,-2-10-19 16,0-7-114-16,-7-7-147 16,-2-8-688-16</inkml:trace>
  <inkml:trace contextRef="#ctx0" brushRef="#br1" timeOffset="184939.1258">19743 16768 899 0,'0'0'347'15,"0"0"-147"-15,0 0 71 16,-34-99-20-16,32 92-56 16,0 7-90-16,2 5-103 15,0 27-2-15,0 15-7 16,0 10 7-16,0 6 2 16,3-2-2-16,1-12-37 15,2-6-114-15,0-17-194 16,-2-17-340-16</inkml:trace>
  <inkml:trace contextRef="#ctx0" brushRef="#br1" timeOffset="185231.1416">19637 16314 1073 0,'0'0'165'15,"0"0"-113"-15,0 0 54 16,-64 122 10-16,56-64-28 15,4 4-18-15,4-9-29 16,18-10-25-16,9-12 2 16,7-18 1-16,4-13 0 15,0-8-2-15,-6-24-1 0,-9-10-5 16,-12-5 0 0,-11-5 1-16,0 3-11 0,-21 7-1 15,-6 13-19-15,0 18 1 16,2 11-28-16,4 22-58 15,10 21-50-15,11 40-38 16,13-13-39-16,11-5-292 0</inkml:trace>
  <inkml:trace contextRef="#ctx0" brushRef="#br1" timeOffset="185560.4335">20078 16759 977 0,'0'0'259'0,"0"0"-19"0,0 0 17 15,0 0-139-15,0 0-99 16,0 0-19-16,0 0 34 16,20 73 5-16,-14-31-21 15,-5-3 2-15,-1-3-6 16,0-11 0-16,0-7-12 16,0-13 10-16,0-5 16 15,12-21 61-15,10-20-43 16,12-12-35-16,8-7-3 15,5 3-7-15,-1 10 15 16,-5 19 7-16,-7 18-1 16,-10 10-7-16,-7 19-14 15,-4 22 11-15,-5 11-2 16,-1 5-4-16,-2 3-5 0,6-2-1 16,7-9-18-1,41-7-112-15,-4-12-129 0,8-18-505 0</inkml:trace>
  <inkml:trace contextRef="#ctx0" brushRef="#br1" timeOffset="185960.3569">21858 16631 1540 0,'0'0'211'16,"0"0"31"-16,0 0-112 15,0 0-93-15,0 0-31 16,-11 84 25-16,11-23 13 16,0 8-25-16,0-2-11 15,0-5-3-15,6-11-5 0,4-10-84 16,17-22-125-16,-2-13-376 15,-1-6-536-15</inkml:trace>
  <inkml:trace contextRef="#ctx0" brushRef="#br1" timeOffset="186483.1394">22278 16121 209 0,'0'0'1235'16,"0"0"-1092"-16,-121 7 8 0,67 24-56 15,6 12-20 1,10 9-9-16,20 4-32 0,15-6-13 16,7-7-6-16,34-10 1 15,11-13-7-15,14-7 13 16,3-7-9-16,-4-3-6 16,-7-1-6-16,-17 0-1 15,-17-2 2-15,-14 4-2 16,-7 4-2-16,-20 7 2 15,-19 5 42-15,-11 7 15 16,-7 1-7-16,7 2-7 16,8-1-19-16,9 0-17 15,17-2-7-15,11-2-5 16,5-6-3-16,27-5-3 16,31-9 9-16,10-5 2 15,11-5-28-15,4-23-42 0,-15-14-7 16,6-28-2-16,-11-32 34 15,-17-26 37-15,-12 9 8 16,-21 26 1-16,-7 39 58 16,-6 34 36-16,0 7 38 15,0 7 8-15,0 6-67 16,-1 25-74-16,-5 24 12 16,2 16 28-16,4 10-6 15,0 2-11-15,0-3-16 16,6-3-7-16,3-10-1 15,2-12-48-15,-4-13-89 16,4-21-99-16,-6-13-155 0,0-2-459 16</inkml:trace>
  <inkml:trace contextRef="#ctx0" brushRef="#br1" timeOffset="186628.8486">22448 16422 1166 0,'0'0'176'15,"0"0"-126"-15,0 0-26 16,178 19-11-16,-27 2-12 16,10-1-1-16,-30-3-139 15,-45-9-388-15</inkml:trace>
  <inkml:trace contextRef="#ctx0" brushRef="#br1" timeOffset="186832.6185">23523 16348 1075 0,'0'0'707'16,"0"0"-621"-16,0 0 53 15,-73 148-4-15,73-38 4 16,0 13-32-16,8-3-39 16,6-26-41-16,-4-31-26 15,-7-16-1-15,4-14-62 16,13-1-147-16,0-10-181 15,6-11-586-15</inkml:trace>
  <inkml:trace contextRef="#ctx0" brushRef="#br1" timeOffset="187159.7206">23892 16497 1440 0,'0'0'186'0,"0"0"67"15,0 0-112-15,-119 7-74 16,71 23-19-16,3 14-15 15,2 5-15-15,11 4-11 16,8-2-6-16,14-4-1 16,10-13-2-16,4-10-37 15,27-15 6-15,11-9 23 16,8-15 8-16,1-15 2 16,-1-7 1-16,-6 2 0 15,-10 9 18-15,-10 5 30 16,-9 14 13-16,-5 7-18 15,-3 3-37-15,0 22 14 0,2 13 37 16,2 7-31-16,-2 9-8 16,-2 1-13-16,0-3-6 15,-4-10 0-15,-2-7-110 16,3-20-108-16,-1-11-361 16,-2-4-494-16</inkml:trace>
  <inkml:trace contextRef="#ctx0" brushRef="#br1" timeOffset="187520.7804">24116 16598 1365 0,'0'0'147'0,"0"0"-112"16,0 0-8-16,18 82 23 16,11-52-4-16,8-5 11 15,4-6-25-15,5-10-14 16,-2-9 1-16,-3-6-12 15,2-22 9-15,-7-7-1 16,-7-9-6-16,-2-4 43 16,-7-3 20-16,-6 7 32 15,-3 11 39-15,-9 12 8 16,-2 15-31-16,0 6-35 16,0 15-67-16,-13 24-18 0,-6 14 32 15,-1 24 30 1,-7 18 5-16,5 18-6 0,-1-12-27 15,8-24-13-15,4-25-13 16,2-23-7-16,3-3 0 16,0-1-1-16,2-4-51 15,4-14-131-15,0-5-103 16,4-2-271-16</inkml:trace>
  <inkml:trace contextRef="#ctx0" brushRef="#br1" timeOffset="188999.1642">24661 16766 624 0,'0'0'497'15,"0"0"-334"-15,0 0 48 16,0 0-121-16,0 0-58 16,0 0-32-16,0 0 16 15,25 23 3-15,1-20-4 0,4-3 2 16,2 0-6-16,2-19 2 15,-4-6-6-15,-1-8-6 16,-7-3 9-16,-5-4-2 16,-7 1 43-16,-8 6 26 15,-2 7 18-15,0 10 3 16,-21 8 5-16,-6 8-21 16,-15 8-42-16,-7 21 4 15,-4 11 6-15,6 6-5 16,12 7-11-16,13 0-16 15,20-1-17-15,5-2 5 0,52-4 0 16,45-12-6 0,38-19 11-16,-3-15 7 0,-21-5-18 15,-41-22-9-15,-25-7-13 16,1-11-1-16,-4-8 22 16,-4-8 2-16,-10 5 4 15,-18 11 2-15,-13 9 2 16,0 12 22-16,-24 11-8 15,-5 10-14-15,-7 3-9 16,2 6 0-16,4 14-7 16,9 7-1-16,12 2-8 15,9 0 7-15,1 2 7 16,21-2 0-16,3-4 2 16,2 0 0-16,-4-5 0 0,-6 1 2 15,-2-4-2 1,-8 2 0-16,-5 3 0 0,-2 5 7 15,0 6 19-15,-14 8 21 16,-8 1 13-16,-2 2-8 16,2-6 9-16,5-3-18 15,6-7-10-15,5-6-3 16,6-6-10-16,0-5-3 16,23-5 3-16,16-1 23 15,15-5 16-15,14 0-24 16,10 0-17-16,0-5 2 15,-8-6-13-15,-13 2-7 16,-13 0-12-16,-20 5-89 0,-24-4-113 16,-23 3-108-1,-26-7-683-15</inkml:trace>
  <inkml:trace contextRef="#ctx0" brushRef="#br1" timeOffset="191364.0341">9307 18756 861 0,'0'0'577'0,"0"0"-456"0,0 0 46 15,0 0-25-15,0 0-61 16,0 0-40-16,-34-2-40 16,34 2-1-16,2-1-1 15,12-6 1-15,3-8 9 16,3-12 1-16,2-14-2 15,2-25-8-15,-8-23-1 16,-6-31 1-16,-10-9 0 16,0 20 0-16,-11 29 6 15,2 42 14-15,2 19 40 16,-1 11 63-16,3 8 0 16,1 43-108-16,4 49-14 15,4 30 0-15,15 10 14 16,8-12-8-16,0-29-7 15,-4-31 0-15,0-16-15 0,-1-8-111 16,9 3-69-16,-4-8-167 16,-6-12-366-16</inkml:trace>
  <inkml:trace contextRef="#ctx0" brushRef="#br1" timeOffset="191711.4035">9432 18365 1160 0,'0'0'160'16,"0"0"-123"-16,0 0-12 16,0 0 4-16,0 0 31 15,119 37 37-15,-85-1-8 0,-3 3-27 16,2 4-19 0,-1-7-15-16,-4-3-2 0,-4-10-14 15,-1-8-11-15,-3-12 15 16,0-3 3-16,0-21 6 15,0-16-12-15,-1-10-4 16,-9-9-6-16,-5-1 7 16,-5 0-2-16,-6 8-1 15,-9 11 6-15,-5 12 34 16,-1 16-12-16,3 10-29 16,-2 15-6-16,3 17-6 15,11 6-8-15,6 0-74 16,23 3-76-16,74-2-65 0,-1-12-107 15,3-10-668-15</inkml:trace>
  <inkml:trace contextRef="#ctx0" brushRef="#br1" timeOffset="191911.8413">10985 18109 1437 0,'0'0'275'16,"0"0"-158"-16,0 0 84 15,0 0-161-15,0 0-33 16,-21 88 18-16,24-31-8 16,10-5-11-16,0-3-5 15,-1-2-1-15,-2-11-14 0,-2-6-78 16,-8-6-120 0,0-10-277-16,-9-10-53 0</inkml:trace>
  <inkml:trace contextRef="#ctx0" brushRef="#br1" timeOffset="192663.4067">10651 18328 1083 0,'0'0'194'15,"0"0"-187"-15,0 0 10 16,0 0-17-16,124-1 10 16,-52-5 6-16,8-7-14 15,2-5 12-15,-21-4-6 0,1-9-8 16,-16-7 2-16,-17-2 6 15,-15-5 17-15,-7 1 29 16,-7 1 59-16,0 7 22 16,-8 8 4-16,2 14-14 15,-1 9 5-15,4 5-59 16,-4 22-71-16,7 22 0 16,0 13 10-16,0 12 5 15,4 1-2-15,13-3 2 16,2-6 1-16,4-9-8 15,0-10-8-15,1-12 0 16,1-12 0-16,0-17-23 16,6-1-2-16,4-28 5 15,0-12 0-15,7-7-19 16,-7 2 14-16,-8 10 13 16,-7 8 12-16,-9 16 6 0,-8 9 6 15,1 2-12-15,1 17 0 16,0 10 5-16,8 4 32 15,3 5-12-15,5-5-11 16,4-3-12-16,9-7 4 16,9-10 0-16,5-9 4 15,7-2-10-15,1-19-7 16,-1-14-30-16,-7-6-22 16,-12-8 25-16,-5 1 15 15,-16 2 19-15,-9 10 7 16,-6 9 26-16,0 16 58 15,-18 9 12-15,-13 12-58 0,-5 23-23 16,-10 9-9-16,0 5 29 16,6 4 10-16,7-2-9 15,12-2-12-15,13-7-12 16,8-4-10-16,8-12-8 16,24-5 0-16,15-13 13 15,11-5 4-15,10-3-3 16,5-1-6-16,3-12 0 15,-7-3 6-15,-9 2-14 16,-15 2 0-16,-12 0-1 16,-12 3-13-16,-11 1-16 15,-7 3-20-15,-3-1-41 16,0-3-54-16,-6-2-94 0,-10 0-337 16,4 1-386-16</inkml:trace>
  <inkml:trace contextRef="#ctx0" brushRef="#br1" timeOffset="195157.5304">14256 18172 1219 0,'0'0'310'0,"0"0"-118"16,0 0-100-16,-10 101 40 15,2-38 3-15,-1 8-50 16,2-2-37-16,3-6-28 16,4-6-12-16,0-12-8 15,4-14-36-15,18-15-106 16,33-36-131-16,-7-18-312 0,4-15-409 16</inkml:trace>
  <inkml:trace contextRef="#ctx0" brushRef="#br1" timeOffset="195692.4884">14685 17576 1126 0,'0'0'131'0,"0"0"-54"15,0 0 28-15,-134 105 24 16,86-39-34-16,2 5-27 16,12-2-12-16,13-9-17 15,18-13-7-15,3-14-16 16,20-14-8-16,19-17-1 15,9-2 11-15,4-13-5 16,-4-8-12-16,-8 1 8 16,-11 3-8-16,-12 7 0 0,-9 6 1 15,-8 4 13-15,-1 11 9 16,-23 16-13-16,-11 11 13 16,-9 9 3-16,-5 3 3 15,7-4-14-15,6-6-7 16,15-8-8-16,11-10-1 15,10-8 0-15,17-6-11 16,34-8-6-16,9-8-1 16,15-14 0-16,7-14-9 15,-11-5-23-15,7-13-3 16,-11-6 18-16,-11-2 25 16,-15 3 10-16,-13 4 1 15,-11 9 40-15,-11 11 44 16,-5 11 16-16,-1 8-2 0,0 8 16 15,0 8-23-15,0 0-63 16,0 23-29-16,0 14 0 16,0 12 5-16,3 7 10 15,5 3-8-15,3 0-6 16,1-5 5-16,-3-2-6 16,2-10-62-16,-4-13-107 15,-4-21-113-15,-3-8-354 16,0-8-605-16</inkml:trace>
  <inkml:trace contextRef="#ctx0" brushRef="#br1" timeOffset="195834.5493">14905 17967 1204 0,'0'0'207'0,"0"0"-166"0,0 0-41 15,145 5 10-15,-11 3 4 16,19 6-14-16,-27-3-46 15,-30-1-326-15</inkml:trace>
  <inkml:trace contextRef="#ctx0" brushRef="#br1" timeOffset="196191.0848">16191 18143 1672 0,'0'0'198'0,"0"0"-198"16,-6 89 0-16,6-39 45 16,0 4 5-16,0 0-19 15,0-6-15-15,0-7-7 16,0-10-1-16,0-11-7 16,-1-11 10-16,-3-9 8 15,2-12 35-15,2-26-36 16,0-30-17-16,15-3 0 15,14-5 0-15,9 5 0 16,-2 26-1-16,9 11 12 16,-3 27 9-16,-2 8-5 0,0 31 12 15,-6 11 9-15,-3 8-9 16,-6-2-18 0,-4-2-8-16,-7-7-2 0,-1-8-24 15,3-16-106-15,-4-9-134 16,-2-7-397-16</inkml:trace>
  <inkml:trace contextRef="#ctx0" brushRef="#br1" timeOffset="196530.7049">16652 18114 644 0,'0'0'623'0,"0"0"-552"15,0 0-22-15,-13 90-17 0,19-57 18 16,18-7-2-16,6-7-5 15,2-8-12-15,3-11-4 16,-1 0-5-16,-3-25-4 16,-3-11-5-16,-8-11-13 15,-6-7 9-15,-11 0 0 16,-3 6 21-16,0 7 86 16,-7 14 14-16,-8 15-21 15,-2 10-5-15,-1 4-39 16,-2 23-46-16,3 15-19 15,2 10 1-15,10 7 0 16,5 4-2-16,12-3 1 16,21-8-1-16,9-12-5 15,13-11-48-15,10-17-60 16,36-14-97-16,-17-18-275 16,-18-11-236-16</inkml:trace>
  <inkml:trace contextRef="#ctx0" brushRef="#br1" timeOffset="197279.1962">17312 18015 1030 0,'0'0'265'0,"0"0"93"16,0 0-93-16,0 0-142 16,0 0-85-16,0 0-28 15,0 0 27-15,-23 116 6 16,23-62-2-16,0-1-17 16,0-9-15-16,6-9-8 15,7-16-1-15,8-12-43 16,2-7-19-16,6-17-4 15,1-19-10-15,-2-9 7 0,-7-3 42 16,-6 4 27 0,-7 11 41-16,-4 11 67 0,-4 11 10 15,0 11-2 1,0 0-65-16,0 21-42 0,-8 11-3 16,1 10 13-16,2 2-7 15,5 0-6-15,0-9 2 16,8-9-8-16,12-9 0 15,7-10 9-15,9-7-7 16,7-7-2-16,3-20-9 16,0-10-1-16,-3-7-2 15,-6-5 6-15,-6 5 6 0,-7 9 0 16,-10 10 7 0,-3 11 38-16,-9 9 14 0,1 5-17 15,-3 0-42-15,4 19-10 16,3 12 10-16,0 4 15 15,8 5-4-15,3-3-10 16,4-4 6-16,9-9-7 16,5-10-18-16,11-12-43 15,8-2-19-15,3-19-60 16,2-20-17-16,-6-13-55 16,-9-8 32-16,-14-6 96 15,-11 4 84-15,-13 15 56 16,-7 11 101-16,0 15-4 15,-10 12-18-15,-11 9-54 16,-4 7-30-16,-7 22-37 0,-4 10 9 16,3 11 6-16,5 6-5 15,9-1-8-15,9-3-10 16,10-9-6-16,0-11 2 16,21-14-2-16,13-17 10 15,1-1-10-15,1-27-10 16,-4-13-6-16,-9-12 14 15,-11-8 2-15,-8-6 0 16,-4 6 0-16,-5 7-2 16,-10 15-11-16,1 15-8 15,0 16-22-15,7 7-69 16,7 19-126-16,0 8-260 16,10-2-104-16</inkml:trace>
  <inkml:trace contextRef="#ctx0" brushRef="#br1" timeOffset="197588.6108">18660 17963 681 0,'0'0'397'0,"0"0"-265"15,0 0-48-15,0 0 74 16,0 88 7-16,-6-56-67 16,-2-1-40-16,-5-2-11 15,3-8-6-15,-1-8-17 16,4-10-5-16,6-3 55 15,1-21 52-15,6-17-58 0,19-8-43 16,7-2-3 0,3 6-5-16,2 15 2 15,-8 13-4-15,-2 14 8 0,-3 0 0 16,-1 22 2-16,0 8 6 16,-1 7 1-16,-5 1-15 15,-7 5-8-15,-8-5-9 16,-2-2 0-16,-18 4-110 15,-6-11-134-15,-1-16-444 0</inkml:trace>
  <inkml:trace contextRef="#ctx0" brushRef="#br1" timeOffset="198014.776">20572 17884 1633 0,'0'0'262'0,"0"0"-237"16,0 0 41-16,4 120 24 15,-1-59-16-15,-3 5-40 16,0-6-22-16,0-7-12 16,0-15-36-16,-5-19-109 15,3-15-350-15,-1-4-331 0</inkml:trace>
  <inkml:trace contextRef="#ctx0" brushRef="#br1" timeOffset="198273.8016">20526 17547 1393 0,'0'0'183'16,"0"0"-33"-16,-58 87-50 15,43-35-32-15,10-2-27 16,5-1-24-16,15-10-16 16,8-14 17-16,5-15 1 15,3-10 3-15,-4-8-4 16,1-23-3-16,-10-9-15 15,-7-8 0-15,-11-3-15 16,0 4-16-16,-9 9-3 16,-7 16 0-16,2 19-20 15,4 6-154-15,10 53-81 0,0-2-44 16,13 1-279-16</inkml:trace>
  <inkml:trace contextRef="#ctx0" brushRef="#br1" timeOffset="198603.4013">20895 17980 1220 0,'0'0'359'0,"0"0"-246"15,0 0-63-15,0 0-28 16,0 0 49-16,0 0 4 16,29 112-22-16,-29-79-22 15,0-5-9-15,0-7-7 16,-11-11 3-16,0-10 13 0,0-6 12 15,9-25 13-15,2-16-5 16,13-10-8-16,15 2-15 16,11 5 6-16,5 15 17 15,0 18-16-15,-3 15 17 16,2 4-7-16,2 27-1 16,-1 11 34-16,1 10-11 15,-4 5-25-15,-11-1-20 16,-8-4-12-16,-12-7-10 15,-10-8-4-15,-28-14-126 16,-13-8-194-16,-12-13-952 0</inkml:trace>
  <inkml:trace contextRef="#ctx0" brushRef="#br1" timeOffset="199173.296">22845 17901 1280 0,'0'0'165'0,"0"0"-98"16,0 0 48-16,0 0-68 16,0 0 13-16,24 118 39 15,-36-50 2-15,-19 3-32 16,-7-13-20-16,-8-1-9 0,-7-13-12 16,4-11-7-16,6-16-12 15,11-12 2-15,13-5 6 16,13-22 0-16,6-11-9 15,25-5-7-15,13 3 0 16,8 9 13-16,0 16 4 16,2 10 3-16,-3 15 0 15,-1 16 8-15,1 4-11 16,-1 0-18-16,-4-4 0 16,14-2-47-16,-10-8-139 15,-10-14-344-15</inkml:trace>
  <inkml:trace contextRef="#ctx0" brushRef="#br1" timeOffset="199496.0594">23206 17631 770 0,'0'0'815'0,"0"0"-720"16,0 0-65-16,0 0-2 15,-27 105 33-15,20-50-15 16,-3 2-19-16,3-8-5 15,1-9-7-15,6-14-8 16,0-14-6-16,0-12 14 16,17-12 70-16,14-21 7 15,4-10-49-15,6 4 1 16,-1 3 12-16,-6 12 6 16,-11 10 0-16,-3 10-14 15,-5 4-38-15,-2 9-10 0,3 13 0 16,-4 9 1-16,3 4-1 15,-3 1-5-15,5-1-90 16,2-4-92-16,16-15-123 16,-4-10-291-16,-1-6-361 0</inkml:trace>
  <inkml:trace contextRef="#ctx0" brushRef="#br1" timeOffset="199826.8282">23720 17748 925 0,'0'0'288'0,"0"0"-5"16,0 0 65-16,0 0-152 15,0 0-10-15,0 0-89 16,0 0-65-16,-109-16-19 0,75 56-5 16,7 6-8-16,7 1 0 15,13-1 0-15,7-5 0 16,7-13-8-16,18-10-2 16,13-15 1-16,4-3-11 15,3-29-3-15,-2-13-4 16,-3-24 12-16,-7-26 9 15,-10-21 6-15,-9 9 0 16,-9 25 1-16,-5 37 29 16,0 29 65-16,0 7 16 15,0 6-31-15,0 0-80 16,-2 24-6-16,-2 15 6 16,4 16 0-16,0 8-1 0,16 9 0 15,16 4-33 1,30 28-141-16,-3-19-88 0,-5-17-539 0</inkml:trace>
  <inkml:trace contextRef="#ctx0" brushRef="#br1" timeOffset="200066.1795">24954 17676 1877 0,'0'0'229'0,"0"0"-33"0,0 0-142 16,0 0-43-16,-23 139 41 15,23-29-4-15,0 13-29 16,0-18-10-16,0-28-8 16,3-28-1-16,4-7-36 15,20 10-127-15,-4-9-111 16,5-10-514-16</inkml:trace>
  <inkml:trace contextRef="#ctx0" brushRef="#br1" timeOffset="200390.5393">25380 17824 1525 0,'0'0'201'0,"0"0"40"15,0 0-138-15,-127 54-40 16,78-4-20-16,4 8-11 0,5 7-14 15,9 1-12-15,11-9-6 16,13-9 0-16,7-19-20 16,13-17-57-16,21-12 53 15,11-22 8-15,6-22 7 16,5-6 9-16,-4-5 0 16,-7 9 2-16,-12 13 26 15,-16 14 31-15,-5 15-25 16,-6 4-34-16,-2 24 0 15,5 16 27-15,-3 8 11 16,-1 6-16-16,0 0-14 16,1-5-8-16,-1-13-32 0,3-10-107 15,-1-13-190-15,-1-13-435 16</inkml:trace>
  <inkml:trace contextRef="#ctx0" brushRef="#br1" timeOffset="200704.6704">25569 17906 46 0,'0'0'1319'0,"0"0"-1190"16,0 0-92-16,0 0 22 15,0 0 7-15,28 108-20 16,-4-79-18-16,1-4-9 16,8-10-6-16,1-14 8 15,1-1 1-15,-1-24-3 0,-3-13 22 16,-7-6 23-1,-3-3 26-15,-5 8 17 0,-7 9 42 16,-7 14 3-16,-2 15-52 16,0 10-87-16,-14 28-4 15,-8 18 22-15,-7 24 12 16,4-2-16-16,2 2-13 16,2-4-8-16,8-19-6 15,1-1-2-15,6-14-101 16,6-20-91-16,14-15-154 15,10-7-355-15</inkml:trace>
  <inkml:trace contextRef="#ctx0" brushRef="#br1" timeOffset="201349.6808">26040 17998 1373 0,'0'0'196'0,"0"0"-126"16,0 0-41-16,0 0-13 15,-21 81-9-15,42-57-7 16,6-5 0-16,8-8 8 16,6-11 22-16,-3 0-18 15,0-21 8-15,-2-14-1 16,-7-1-10-16,-6-4-2 16,-7 2 11-16,-11 12 92 0,-5 8 42 15,-8 14 4 1,-23 4-68-16,-15 15-57 0,-12 14 12 15,-1 11 17-15,8 4 4 16,11 3-10-16,17 2-21 16,17-6-23-16,6-7-10 15,48-7 0-15,45-19 6 16,33-16 14-16,14-42-20 16,-8-30-36-16,-32-14-7 15,-39 14 6-15,-23 19 23 16,-22 22 14-16,-16 14 19 15,0 4 30-15,-25 4-6 16,-17 9-7-16,-14 6-15 16,-8 15-13-16,2 17 0 15,14 6-7-15,17 6 0 16,19 2-1-16,12-3-9 16,24-3 4-16,21-4 5 0,9-2 10 15,3-5-1-15,-4-2-8 16,-11-1-1-16,-15-2-1 15,-16 0-10-15,-11 4 11 16,-12 5 24-16,-22 2 22 16,-7 6 20-16,-4 1-8 15,2-2-3-15,9-5-23 16,11-4-17-16,16-9-8 16,7-8-5-16,7-6 5 15,30-8 10-15,12 0 4 16,16-2-21-16,4-13-6 15,0-4-104-15,-6-17-100 16,-17 6-135-16,-22 1-676 0</inkml:trace>
  <inkml:trace contextRef="#ctx0" brushRef="#br1" timeOffset="216241.1816">4915 3509 438 0,'0'0'195'0,"0"0"-53"15,0 0 35-15,0 0-15 16,0 0-34-16,0 0-22 0,0-23 4 16,0 21-19-1,0 1 13-15,0-1 12 0,0 1-7 16,-4 1-24-16,4 0-9 16,0 0-17-16,-2 0-13 15,1 0 2-15,-3 0-5 16,3 3-12-16,0 9-20 15,-3 4 6-15,3 7 20 16,-3 6-1-16,1-1-3 16,0 3-8-16,-1-1-6 15,3-3 3-15,1-1-1 16,-1-4-10-16,1-3 5 16,-1-1 2-16,1-7-9 15,-3-3-9-15,2-1 7 16,1-4-7-16,0-2 0 15,0 2 1-15,-2-1-1 0,-1 1-23 16,-1 4-92-16,0-3-173 16,-3-1-742-16</inkml:trace>
  <inkml:trace contextRef="#ctx0" brushRef="#br1" timeOffset="231597.7137">5128 3505 2 0,'0'0'314'15,"0"0"-164"-15,0 0-37 0,0 0-2 16,0 0-12 0,0 0-3-16,0-10-4 0,0 10-5 15,0-3-5-15,0 1-1 16,0 2 3-16,0-4-1 15,0 2 6-15,0-1-21 16,0 0 8-16,0 1 1 16,0-1 9-16,0 1-1 15,0 2-16-15,0 0-19 16,0 0 2-16,0 0-21 16,0 0-13-16,0 0-18 15,0 0-1-15,0 0-6 16,0 0 1-16,0 2 6 15,0 8 0-15,0 2 9 16,4 4 11-16,-3 4-3 0,1 1 6 16,-2 2 7-16,0-2-11 15,0 2 7-15,0-1-9 16,0-3 3-16,0 0-9 16,0-5 5-16,0 1-15 15,0-1 7-15,0-3-8 16,0-2 7-16,0 2-7 15,0 0-1-15,0-3 1 16,0 3 0-16,0-4 0 16,0 2 0-16,0 0 1 15,0-1-1-15,3 1 1 16,-3-3 1-16,0 3 4 16,0-5-6-16,0 3 1 15,0-4 0-15,0 0 10 16,0-3-5-16,0 0 0 15,0 0-6-15,0 0-23 0,0-4-109 16,-10-6-400-16</inkml:trace>
  <inkml:trace contextRef="#ctx0" brushRef="#br1" timeOffset="236825.7804">4663 7441 532 0,'0'0'211'0,"0"0"-31"16,0 0-6-16,0 0-19 15,0 0-13-15,-95-45-10 0,74 42-25 16,-4 2 6-16,-3 1-11 15,5 0-26-15,-4 1-11 16,-1 11-19-16,1 5-7 16,-3 10-3-16,5 5-3 15,0 10-2-15,1 4 6 16,7 5-12-16,5 1 0 16,10-2-7-16,2-3-1 15,0-5 1-15,8-8-2 16,8-4-5-16,7-3-1 15,4-6 6-15,2-4 1 16,3-3-7-16,3-6 5 16,-1-2-8-16,0-6 4 0,2 0 1 15,-1-11-1 1,-1-8-9-16,1-8 8 0,-1-9 5 16,-2-3-7-16,-9-6-1 15,-4-3-5-15,-8-8 8 16,-7 2-1-16,-4 1-8 15,0 4 0-15,-2 6 0 16,-12 5 7-16,-4 8-7 16,-3 6 22-16,3 5-7 15,-8 3 2-15,2 6-8 16,-3-2 4-16,3 8-13 16,-4 4 7-16,2 0-7 15,4 0 1-15,-1 7-2 16,1 9-1-16,6 5-8 15,-2 3 8-15,5 3-6 0,4 0 6 16,4 0-1-16,2 2-7 16,3-2 9-16,0 0 0 15,0-2-2-15,8-3 1 16,2-1 0-16,2-6-1 16,-1 0 1-16,5-3 0 15,2-5 1-15,0 0 2 16,8-2 11-16,1-4 4 15,7-1 6-15,-2 0-3 16,1 0-11-16,-3-4 4 16,-3-2-7-16,-4-1-4 15,1-1-1-15,-3-2-1 0,-3 2 0 16,-4 1 1 0,-4 1-1-16,3 1-27 0,-6 0-34 15,-3 1-53-15,-4 0-72 16,-4 0-195-16,-16-1-1380 0</inkml:trace>
  <inkml:trace contextRef="#ctx0" brushRef="#br1" timeOffset="238648.6061">4936 6764 9 0,'0'0'261'0,"0"0"-81"0,0 0-22 15,0 0-14-15,0 0-16 16,0 0-15-16,0 0-9 15,-25-25 9-15,22 23-10 16,-3-1-6-16,1 2 9 16,-1-1-19-16,-2 0-12 15,2 2-21-15,-2 0-11 16,2 0 0-16,-3 0-11 16,2 0-12-16,-3 0 1 15,2 4-8-15,0 5 2 16,-1 5-5-16,-2 2 2 15,1 6-11-15,3 3 10 16,0 2-3-16,-1 1 0 16,6 0 3-16,1 1-2 15,1-1 0-15,0-3 3 16,0-2-3-16,1 0 8 16,6-3-7-16,3-3 3 0,-3-2-11 15,3-5 5-15,3 2-5 16,1-3-1-16,0-1 6 15,1-3-5-15,2 0 5 16,2-3-1-16,3-2-6 16,1 0-14-16,1 0-49 15,1 0-40-15,6-8-90 16,-3-2-327-16,-12 3-612 0</inkml:trace>
  <inkml:trace contextRef="#ctx0" brushRef="#br1" timeOffset="239291.1277">5014 6775 447 0,'0'0'260'0,"0"0"-7"16,0 0-6-16,0 0-28 15,0 0-85-15,0 0-54 16,0 0-29-16,0 7-13 15,0 9 33-15,0 6 11 16,0 4-7-16,4 2-19 0,-1 2-17 16,3-2-26-1,-3 1-7-15,1 2-4 16,-4-4-2-16,0 8-90 0,0-7-128 16,0-9-439-16</inkml:trace>
  <inkml:trace contextRef="#ctx0" brushRef="#br1" timeOffset="239812.9346">5204 6582 628 0,'0'0'215'0,"0"0"-11"16,0 0 10-16,0 0-16 16,0 0-35-16,0 0-34 0,0 0-34 15,-2-21-37-15,18 21-5 16,8 3 12-16,3 13 8 15,7 6-6-15,4 8-19 16,-4 6-13-16,-3 5-5 16,-5 2-14-16,-9 0-6 15,-5 3-4-15,-10-2-4 16,-2 2 4-16,-9 1-5 16,-18-1-1-16,-14 2-25 15,-39 20-86-15,5-11-128 16,-2-7-612-16</inkml:trace>
  <inkml:trace contextRef="#ctx0" brushRef="#br1" timeOffset="252909.8068">4951 7582 403 0,'0'0'150'0,"0"0"-29"16,0 0-1-16,0 0-14 16,0 0-7-16,0 0-10 15,-8-3-7-15,7 3 6 16,-3-1 14-16,4-2 8 15,-2 1-1-15,1 2-16 16,-3-3-2-16,1 0 5 16,2 2-14-16,1 1-2 15,0 0-21-15,0 0-34 16,0 0-10-16,0 0-9 0,0 0-6 16,0 7 1-1,4 9 7-15,3 3 14 0,4 6 12 16,-3 2 4-16,1 0-8 15,-3 1-14-15,2-5-7 16,-3 1-7-16,0-2 6 16,-2-5-8-16,-1-4 2 15,-2-1-2-15,0-2-15 16,0-4-77-16,0-4-81 16,0-2-352-16</inkml:trace>
  <inkml:trace contextRef="#ctx0" brushRef="#br1" timeOffset="258081.717">5052 7504 152 0,'0'0'521'0,"0"0"-330"15,0 0-3-15,0 0-38 16,0 0-48-16,0 0 9 15,-14-64-9-15,14 52-12 0,0 2-27 16,3 1-9 0,8-1-9-16,-1 3-10 0,1-1-11 15,4 3-10-15,1 0-4 16,-1 3-9-16,4 2-1 16,-3 0 1-16,3 0 0 15,-3 0-1-15,-1 7-1 16,-2 0 0-16,-2 5 1 15,-1 3 1-15,-3-1 7 16,0 2-2-16,-3 0 1 16,-2 0-7-16,-2 2 7 15,0-4 3-15,0 2 7 16,0-1 0-16,0 1 14 16,-3-1-13-16,-4-1-4 15,3 0 8-15,-2-3-10 0,2 2 1 16,1-3-12-16,0 0 8 15,-2-1 4-15,5-1-7 16,-1-1 7-16,0-3-7 16,1 1 6-16,0-2 1 15,0 0-1-15,0-2-4 16,0-1 6-16,0 0 2 16,0 0 5-16,0 0 18 15,0 0-10-15,0 0 2 16,2-1 1-16,17-11 21 15,4-1-4-15,3-3-13 0,5-4-11 16,-1-2-11 0,-1-2-1-16,3 2-4 0,-7 0-8 15,0 2 5 1,-4 4-5-16,-3 1-1 0,-6 6 1 16,-6 3 0-16,1 3-1 15,-7 3-2-15,0 0-47 16,-34 43-126-16,-4 0-160 15,-15 3-1199-15</inkml:trace>
  <inkml:trace contextRef="#ctx0" brushRef="#br2" timeOffset="264370.9635">3694 4116 459 0,'0'0'138'15,"0"0"-8"-15,0 0 9 16,0 0-42-16,0 0-28 16,0 0-33-16,3-4-26 15,4 4-9-15,-1 1 5 16,7 9-5-16,0 4-1 0,4 3 1 15,3 8 0-15,7 4-1 16,7 6-10-16,44 19-81 16,-8-8-52-16,-1-4-108 15</inkml:trace>
  <inkml:trace contextRef="#ctx0" brushRef="#br2" timeOffset="264560.5624">4854 4822 689 0,'0'0'107'0,"0"0"-78"16,0 0-6-16,0 0-7 15,89 95 17-15,-66-77-9 0,1-1-5 16,4 2-9 0,6 0-10-16,25 8-42 0,-8-3-166 15,-5-5-357-15</inkml:trace>
  <inkml:trace contextRef="#ctx0" brushRef="#br2" timeOffset="264728.6149">5864 5475 110 0,'0'0'663'16,"0"0"-596"-16,0 0-48 15,0 0-12-15,20 88-6 0,-6-66 0 16,5 0-1-1,11 3 0-15,38 7-101 0,-7-3-65 16,3-1-139-16</inkml:trace>
  <inkml:trace contextRef="#ctx0" brushRef="#br2" timeOffset="264898.8636">6720 6180 637 0,'0'0'97'15,"0"0"-71"-15,0 0-4 16,0 0-8-16,49 89-1 16,-26-66 13-16,11 4-7 15,9 4-12-15,41 12-7 0,-8-6-122 16,-4-7-86-16</inkml:trace>
  <inkml:trace contextRef="#ctx0" brushRef="#br2" timeOffset="265077.6512">7534 6950 765 0,'0'0'140'15,"0"0"-108"-15,0 0-22 16,0 0-4-16,15 96 2 16,2-75 4-16,4 3-11 15,9 0-1-15,4 0-10 0,14 6-78 16,-10-5-120-1,-4-7-95-15</inkml:trace>
  <inkml:trace contextRef="#ctx0" brushRef="#br2" timeOffset="267246.8365">3824 4074 355 0,'0'0'133'0,"0"0"-60"16,0 0-32-16,0 0-24 15,0 0 21-15,0 0 27 16,0 0 23-16,35 16 42 16,-13-2-55-16,4 5 1 15,4 5 0-15,9 6-11 16,6 7 17-16,6 3-5 16,1 3-13-16,2 1-23 0,1 1-11 15,1-4-2-15,-1-1-5 16,-3-6 14-16,-1-3-4 15,1-4-13-15,-4-2-6 16,0-2-1-16,-2 1-7 16,-2-1 2-16,-1-1 4 15,-2 1-11-15,4-4 7 16,-3 0-7-16,0 0 6 16,-2 0-5-16,-1-1-1 15,-2-1 7-15,1 3-8 16,-2-1 0-16,1 1 0 15,0-1 0-15,1 4 1 16,-2-1 5-16,1 1-5 16,1 1 4-16,-2 2-5 0,-2-3 0 15,5 4 0-15,-4-6 1 16,3 0 0-16,-2 0 1 16,3-3 8-16,-2-3-9 15,-2 3-1-15,-3-1 1 16,-5 1 1-16,-1 3-1 15,-4 2-1-15,0 0 0 16,0 2 0-16,0 2 1 16,-1 3 0-16,2 2-1 15,3 3 1-15,3 6-1 16,3-1 0-16,2 9 1 16,0-1 1-16,7 4-1 15,0 0-1-15,3 0 0 0,2 0 1 16,2-1 1-16,-3-1-2 15,3 0 1-15,-4-1 2 16,-3 1-3-16,-2-3 0 16,-3 1 5-16,3-1-4 15,-2-3-2-15,1 1 2 16,1-2-1-16,-1 0 1 16,3-3 0-16,2-1 0 15,0-5-1-15,1 1 1 16,2 0-1-16,1-4 0 15,-1 2 0-15,-1 3 0 16,1-1-1-16,-4 2-4 16,-2 0 5-16,0 0 0 0,-1 1 0 15,1 2 1-15,-2 2 1 16,2-2-1-16,0 0 7 16,2-3-1-16,0-3-7 15,4-1 0-15,4-1 1 16,3-2 0-16,5 1 5 15,0-1-6-15,2 0 0 16,-1-3 1-16,2-1 1 16,-3-2-1-16,1 0 1 15,-1 4 11-15,0-2-6 16,3 2 14-16,-3-2-8 16,1 4 6-16,-1 0 0 15,1 2-7-15,-3-4 6 16,2 2-4-16,-2-2-6 0,-1 2 0 15,3-2 1 1,0 1-8-16,2 1 11 0,1 1-6 16,1 0 4-16,2 1 1 15,-4 0-9-15,-2-1 7 16,-7 1-3-16,-3-4-5 16,-3 0 0-16,-8-1 0 15,-2-2 12-15,-1-3-4 16,-2 3 12-16,2 0 20 15,0 1 3-15,4 2-16 16,0 1-15-16,1-1 7 16,1-5-7-16,-2 1-3 15,3-2 15-15,0-2-5 0,0 1-19 16,-2 1 26-16,-5-3-17 16,-6-2-4-16,-2 0 10 15,-5-1-14-15,-6 1 13 16,-1-4-2-16,-3 1 6 15,-2-3 7-15,1 0 0 16,-4-1-8-16,2-1-3 16,-1 2 1-16,-1-1-2 15,2 2-8-15,-3-4-6 16,0 0 6-16,-1 0-5 16,2-2 1-16,-3 2-1 15,0-2 0-15,-2-1 1 16,2-2-1-16,1-1 1 0,-4-2 5 15,0 0-7-15,0 0-15 16,0-9-39-16,-21-14-99 16,-4-2-143-16,-8 3-395 0</inkml:trace>
  <inkml:trace contextRef="#ctx0" brushRef="#br2" timeOffset="267617.2441">9477 8514 1081 0,'0'0'531'0,"0"0"-486"16,0 0 43-16,0 0 62 0,98 8-17 16,-54 5-43-16,4 4-3 15,0 5-25-15,-1 3-11 16,-1 0-7-16,-4 0-7 15,-2-2-6-15,-1-2-6 16,-8-5-5-16,-4-3-19 16,-6-8 6-16,-7-4 2 15,-1-1 10-15,-5-6 22 16,2-19-19-16,0-8 31 16,3-19-35-16,3-8-10 15,2-7-2-15,0-1-6 16,3 3 0-16,-1 8-2 15,-6 10 1-15,-2 8-8 0,-5 7-26 16,-7-2-59 0,-7 9-106-16,-16 5-296 0</inkml:trace>
  <inkml:trace contextRef="#ctx0" brushRef="#br2" timeOffset="268995.8635">4386 8770 601 0,'0'0'133'16,"0"0"72"-16,0 0-4 0,0 0-81 15,0 0-53-15,0 0-12 16,51-23 6-16,-7 20 29 16,12 3-8-16,26 0-17 15,31 0-4-15,29 0-18 16,15 0 5-16,9 0 2 15,-2 0-5-15,2 0-8 16,6 0-12-16,7 0 4 16,4 0-1-16,-5 0-17 15,-7 0 4-15,-9-5 1 16,-13 2 0-16,-5-1-1 16,-10 0 3-16,-3-2 2 15,-7 0-3-15,-7-2-5 16,-4 2-4-16,-10 1 1 0,-3-1-8 15,-4 1 6-15,1-3 5 16,-1 2 7-16,6 0 6 16,8 2-8-16,5-2-1 15,1 3 2-15,-2 2-7 16,-5-1-5-16,-6 1-4 16,-19-1-1-16,-15 0 1 15,-15 0 5-15,-7 1-7 16,6-1 7-16,4-1-5 15,3 2-1-15,-2-3 12 0,-6 3 1 16,-1-2-7 0,-4 1-6-16,2-1 5 0,-3 0 7 15,-1 0-5-15,2-5-2 16,-2 3 3-16,-1-1-8 16,-3-3 17-16,-7 2-8 15,-1-1 1-15,-10 1 7 16,1 3 11-16,-9-2-6 15,-2 3-4-15,3 0-1 16,-1 0-3-16,6 0-2 16,0-1-11-16,0 4 4 15,1-3-5-15,-4 1 8 16,0 2-8-16,-5-1 0 16,-3 1 6-16,-7 0-6 15,1 0 0-15,-3 0-1 0,-1 0 0 16,0 0 0-16,0 0-7 15,0 0-38-15,0 0-35 16,-5 0-46-16,-29-5-68 16,3-2-129-16,-8-2-460 0</inkml:trace>
  <inkml:trace contextRef="#ctx0" brushRef="#br2" timeOffset="269326.3773">9557 8301 1438 0,'0'0'182'15,"0"0"-92"-15,0 0-69 0,0 0-7 16,0 0 75-16,0 0 14 16,134 66-34-16,-75-40-36 15,4 1-20-15,-6 0-7 16,-11-2-5-16,-6 2-1 15,-16-5 0-15,-4-2 0 16,-16 2 0-16,-4-2 0 16,-14 5 6-16,-20 3 34 15,-11 4 19-15,-7 3 21 16,-3 0 10-16,0-3-28 16,7-3-23-16,7-5-20 0,6-5-7 15,13-6-12 1,-6-6-27-16,7-2-166 0,-3-5-422 15</inkml:trace>
  <inkml:trace contextRef="#ctx0" brushRef="#br2" timeOffset="272329.9355">5411 4638 211 0,'0'0'226'0,"0"0"-40"15,0 0 8-15,0 0-5 0,0 0-4 16,0 0-14-16,2-50-4 16,-2 43-15-1,-7-2-20-15,1 2-19 0,-8 4-23 16,0 0-33-16,-3 3-16 15,-4 0-9-15,-3 3-7 16,-4 10 0-16,1 7 6 16,0 7-1-16,6 3 2 15,2 3-6-15,7 0-4 16,4 0-6-16,6 3-6 16,2-3-4-16,0 2 8 15,10-2-5-15,8-2 1 16,-1-4-3-16,3-5-1 15,1-3-4-15,-1-7-1 16,4-5 6-16,-2-7-5 0,4 0-1 16,-2 0 12-16,1-14-6 15,-2-3 2-15,-1-6-1 16,-1-3-8-16,-7-5 6 16,-3-4 0-16,-6 0-5 15,-1 0 4-15,-4 1-5 16,0 4-1-16,0 0 0 15,-10 4 1-15,-1 1 0 16,-6 5 1-16,0 1-1 16,0 3 0-16,0 2 0 15,-6 7 0-15,7 3 0 0,-4 4-1 16,1 0-5 0,0 0-2-16,2 5 2 0,0 10 6 15,1 4 0-15,5 2 0 16,6-1 0-16,2 3 0 15,3-2 6-15,0 0 2 16,8-4-2-16,9 1 1 16,-1-6 8-16,8-1-9 15,0-1 7-15,4-4 2 16,3-3-3-16,-2-2 4 16,-4-1-14-16,1 0 4 15,-10 0-6-15,-5 0-25 16,-11-1-84-16,0-8-103 15,0-4-466-15</inkml:trace>
  <inkml:trace contextRef="#ctx0" brushRef="#br2" timeOffset="273004.534">5626 4153 656 0,'0'0'338'0,"0"0"-27"16,0 0-28-16,0 0-63 16,0 0-71-16,0 0-54 15,0 0-34-15,-85 9-7 16,60 15 19-16,2 6-5 16,3 1-8-16,4 5-18 15,4 0-8-15,5-2-9 0,7-2-11 16,0-3-9-1,0-2-5-15,10-5 0 0,8-1 0 16,5-6-45-16,4-6-65 16,18-9-123-16,-10 0-154 15,-4-15-551-15</inkml:trace>
  <inkml:trace contextRef="#ctx0" brushRef="#br2" timeOffset="273231.1799">5731 4246 325 0,'0'0'1042'15,"0"0"-771"-15,0 0-97 16,0 0-58-16,0 0-25 0,0 0-39 16,0 0 20-16,-2 54-5 15,2-28-29-15,0-2-19 16,0 1-13-16,0-3-6 15,0 0-28-15,0-3-108 16,0-7-168-16,0-5-468 0</inkml:trace>
  <inkml:trace contextRef="#ctx0" brushRef="#br2" timeOffset="273545.5276">5905 4076 1068 0,'0'0'289'0,"0"0"-101"16,0 0-40-16,0 0-32 15,0 0-42-15,0 0-1 16,0 0-12-16,81 63-2 15,-60-30-17-15,-2 3-13 16,-6-1-8-16,-5 0-8 16,-5-1-6-16,-3-5-6 15,0 2 1-15,-11-3-2 16,-13-5 0-16,-5 2-37 16,-21-6-70-16,3-6-139 15,5-6-400-15</inkml:trace>
  <inkml:trace contextRef="#ctx0" brushRef="#br2" timeOffset="283547.6583">5638 4830 622 0,'0'0'240'0,"0"0"-68"16,0 0-26-16,0 0-18 15,0 0-1-15,0 0-21 16,48-15-34-16,-35 10-4 16,2 1-7-16,-2 1-10 15,1-2-7-15,-1 4 2 16,-2 1-18-16,-2 0-11 16,-3 0 1-16,0 0-17 0,-1 0 7 15,-5 6-8-15,5 4 0 16,-1 5 10-16,-4 1 6 15,2 3 11-15,-2 1-4 16,0 2-10-16,0-3-1 16,0 2-2-16,-2-4-2 15,-7 2 3-15,-1-1-11 16,-2 0 2-16,-3-2 4 16,4-5 1-16,-1 3-5 15,0-6 4-15,2-2 1 16,2-1-6-16,6-3 4 15,-2 0-4-15,4-2 0 16,0 1 0-16,0-1 0 16,0 0 11-16,0 0 3 0,0 0 1 15,0 0-6-15,0 0-9 16,0 0-1-16,6 2 1 16,7 0 16-16,6 0 11 15,2 1-5-15,4 2-7 16,0-3 6-16,3 1-4 15,-6 0-12-15,-2 3-5 16,-3-3 0-16,-6-2 0 16,-5 2 0-16,3-1 0 15,-4-2 1-15,-2 1-1 16,-3-1-1-16,0 0-7 0,-7 7-78 16,-12-2-179-1,-9 0-665-15</inkml:trace>
  <inkml:trace contextRef="#ctx0" brushRef="#br2" timeOffset="285621.0812">6080 4875 224 0,'0'0'342'15,"0"0"-132"-15,0 0-7 16,0 0-28-16,0 0-22 16,0 0 17-16,0 0-13 15,-6-20-16-15,6 18-6 16,0 2-17-16,-4 0-3 15,4 0-31-15,0 0-27 16,-4 0-29-16,4 2-18 0,0 12-10 16,0 5 22-16,0 3 27 15,0 4-7-15,0 3-11 16,-3 1 2-16,3-2-13 16,-3-1 1-16,-4-2-12 15,4 0-9-15,0-5 1 16,2-3 0-16,-3-3 0 15,3-5-1-15,1-5-30 16,-1-1-64-16,-10-3-89 16,1 0-148-16,-4-5-810 0</inkml:trace>
  <inkml:trace contextRef="#ctx0" brushRef="#br2" timeOffset="288043.0223">5133 9101 413 0,'0'0'688'0,"0"0"-504"0,0 0 22 16,0 0-27-16,-104-39-36 15,72 39-67-15,1 25-16 16,-3 13 2-16,0 14 6 16,3 11 10-16,7 8-5 15,6 5-21-15,7-1-5 16,11-5-19-16,0-10-13 15,21-9-14-15,3-7 0 16,11-12-1-16,3-11 8 16,0-7-8-16,6-14 6 15,-1 0 6-15,1-23-2 16,0-10 2-16,-3-11-4 16,-6-20-1-16,-12-25 2 15,-21-23-6-15,-2 6-3 0,-15 22 1 16,-5 28 5-16,-2 22-5 15,-5 4 8-15,-7-1-8 16,-1 6 0-16,-1 11 6 16,0 9-6-16,0 5 9 15,0 17-2-15,-2 13-1 16,1 14-6-16,0 7 5 16,8 5 9-16,12-1-6 15,11-3-8-15,6-6 8 16,4-5 0-16,21-8 5 15,14-8-6-15,6-9 4 16,13-7 6-16,4-9 7 16,0 0-9-16,-3-14-7 0,-10-4-1 15,-9 2-8-15,-12 3-12 16,-15 5-76-16,-13 8-109 16,-13 12-334-16,-12 4-1101 0</inkml:trace>
  <inkml:trace contextRef="#ctx0" brushRef="#br2" timeOffset="288803.969">5352 9665 735 0,'0'0'223'0,"0"0"32"16,0 0-22-16,0 0-81 16,0 0-23-16,23-91-50 15,-5 78-19-15,3 1-10 16,-1 4-9-16,5 4-6 15,-2 4-11-15,-2 0-3 0,-1 8-12 16,-5 8-8-16,-5 6-1 16,-4 3 9-16,-6 5 19 15,0 3 10-15,-19 2 9 16,-7-1-5-16,-3 0-3 16,-2-3-10-16,-2-3-3 15,6-5-5-15,6-2-8 16,5-7 9-16,8-2-11 15,5-5-11-15,3-2 0 16,0-2 0-16,9-1 2 16,13-2 14-16,10 0 9 0,4 0-5 15,7-4-10-15,-2-3-10 16,-4-1-9-16,-10 1-62 16,-4-4-112-16,-11 2-142 15,-4-2-643-15</inkml:trace>
  <inkml:trace contextRef="#ctx0" brushRef="#br2" timeOffset="289202.5387">5784 9706 1020 0,'0'0'212'0,"0"0"-31"15,0 0-48-15,0 0-37 16,0 0-9-16,0 0-30 16,0 0-19-16,87 0 15 15,-75 1-12-15,-2 7-9 16,2 0-8-16,-9 4 11 16,1 1-3-16,-4 3 13 15,0 3 13-15,-9 4 4 16,-6 4-5-16,-3-2-11 15,-3-2-4-15,6 0 5 16,4-4-7-16,3-5-13 16,6-7-6-16,2-3-2 15,0-1-4-15,7-3 4 16,17 0 8-16,10 0 10 0,13-9-12 16,6-4-16-16,4-1-9 15,0-2-49-15,6-11-146 16,-15 4-292-16,-9-1-1196 0</inkml:trace>
  <inkml:trace contextRef="#ctx0" brushRef="#br2" timeOffset="289741.5184">5818 8851 636 0,'0'0'306'0,"0"0"-51"16,0 0 27-16,0 0-66 16,0 0-45-16,-98 5-63 15,66 16-11-15,4 5-8 16,-2 6-3-16,5 2-9 16,5 1-27-16,7 1-17 15,9 1-11-15,4-2-8 16,3-1-14-16,15-3-1 15,10-5 0-15,2-4 0 16,8-9-44-16,17-13-94 0,-11 0-186 16,-6-3-415-16</inkml:trace>
  <inkml:trace contextRef="#ctx0" brushRef="#br2" timeOffset="289974.0289">5918 8995 1485 0,'0'0'375'0,"0"0"-101"15,0 0-92-15,0 0-73 16,0 0-52-16,0 0-22 16,0 0 14-16,19 50-19 0,-12-28-22 15,0 0-4-15,0 1-4 16,-2 1-101-16,5-5-108 15,1-5-298-15,-4-9-631 0</inkml:trace>
  <inkml:trace contextRef="#ctx0" brushRef="#br2" timeOffset="290214.1852">6211 8843 992 0,'0'0'537'0,"0"0"-298"16,0 0-23-16,0 0-28 15,0 0-59-15,101-38-46 16,-65 48-9-16,-1 15-19 16,2 9 1-16,-6 8-21 15,-10 5-22-15,-17 8-13 16,-6 6-4-16,-119 37-90 15,0-16-204-15,-37-11-557 0</inkml:trace>
  <inkml:trace contextRef="#ctx0" brushRef="#br1" timeOffset="303322.9236">12407 3667 667 0,'0'0'162'0,"0"0"-25"15,0 0 5-15,0 0-80 16,0 0-40-16,0 0-6 16,41-7 23-16,5 7 36 15,30 0 22-15,33 0-15 16,31 0 6-16,13-4-15 16,6 0-19-16,-12 0-9 15,-3 2-1-15,4-3-18 16,6-4 2-16,8 4-3 15,4-3-6-15,2 2-6 16,-1 0-2-16,-4 5-1 16,-11 1-3-16,-5 0-6 15,-11 0 6-15,-5 0 3 0,-5 0-4 16,1 0-5-16,0 0 11 16,-1 0-11-16,2 0 6 15,3 0-5-15,-9 0-1 16,-4 0 7-16,-3 0-6 15,-6 0-2-15,-2 0 1 16,-2 0 1-16,0 0-1 16,-7 0 0-16,4 0 0 15,-2 0 0-15,-4-2 0 16,1 0 0-16,-15-1 0 16,-14 0 0-16,-15 1 0 0,-5-1-1 15,7 0 1 1,6 0 1-16,7 0 9 0,1 1 7 15,-1-3 2-15,5-1-1 16,-4 3-4-16,0-2-6 16,-4 0-8-16,0 1 0 15,-2-1 1-15,-5 4 7 16,-8-1-1-16,-4-2 0 16,-5 3-7-16,-8-1 10 15,-4-1 2-15,3 2 2 16,-4-1 7-16,4-1-6 15,3 0-4-15,7 2-3 16,2 0-8-16,4 1 15 16,4 0-7-16,-6 0-1 15,-3 0-1-15,-11 0 3 0,-8 0-1 16,-10 0-3-16,-8 0 11 16,-2 0 25-16,-3 0-4 15,-1 0-18-15,0 0-6 16,0 0-13-16,0 0 5 15,2 0-5-15,-2 0-1 16,1 0 0-16,1 0 0 16,-2 0 0-16,1 0 0 15,-1 0 0-15,0 0 1 16,0 0-1-16,0 0 0 16,0 0-1-16,0 0-41 15,0 0-57-15,-25-6-68 16,-5-5-164-16,-1 0-519 0</inkml:trace>
  <inkml:trace contextRef="#ctx0" brushRef="#br1" timeOffset="303642.4154">18485 3250 1227 0,'0'0'181'16,"0"0"-123"-16,0 0-27 15,0 0 8-15,0 0 16 16,0 0 25-16,0 0 12 16,47 46-13-16,-12-27-22 15,8 0-19-15,0-1-4 0,-2 2-13 16,-7-1-11-16,-5 0-10 16,-10 1 1-16,-8 1 0 15,-11 4 0 1,0 1 8-16,-11 0 5 0,-14 4 1 15,-7-1 18-15,0 0 9 16,-8-2-3-16,1-2-15 16,-2-1-15-16,-1-4-9 15,-18 4-9-15,9-8-143 16,-1-9-417-16</inkml:trace>
  <inkml:trace contextRef="#ctx0" brushRef="#br1" timeOffset="308673.619">13344 2755 864 0,'0'0'169'0,"0"0"-40"0,0 0-10 16,-99-13 44-16,65 13-36 16,3 4-35-16,-1 11-17 15,4 7-13-15,5 5-11 16,0 9 9-16,8 9 2 16,7 9-12-16,4 6-8 15,4 5 3-15,0-1-12 16,12-2-10-16,4-7-5 0,7-9-2 15,4-7-8 1,1-9-2-16,5-8-5 16,-2-7 11-16,6-8-5 0,-5-2 4 15,2-5-1-15,0-2-4 16,-2-14 9-16,1-7-8 16,-4-10 0-16,-4-5-1 15,-3-11-4-15,-4-9 4 16,-9-7-6-16,-6-4 6 15,-3 2 0-15,0 3-4 16,-12 6-1-16,-7 7 0 16,-2 6-1-16,1 10 0 15,-2 9 0-15,3 8 8 0,-3 9 7 16,0 9-3 0,-5 8-12-16,-4 20 0 0,-7 12-1 15,0 10 0-15,5 2 1 16,7 0 0-16,12-9 1 15,7-6-1-15,7-7-2 16,0-6 2-16,21-3 0 16,7-7 14-16,10-5-2 15,6-3-1-15,4-6-10 16,4 0-1-16,-3 0-9 16,16-4-83-16,-14-2-170 15,-13 1-459-15</inkml:trace>
  <inkml:trace contextRef="#ctx0" brushRef="#br1" timeOffset="309229.5821">13818 3207 453 0,'0'0'580'0,"0"0"-293"15,0 0 31-15,0 0-48 16,0 0-44-16,0 0-65 16,0 0-62-16,-10-50-37 0,8 50-35 15,-3 3-27-15,3 11 2 16,-4 10-2-16,0 7 25 16,-2 5 0-16,-2 1-11 15,4 0-13-15,-1-4 0 16,2 0-1-16,3-3-30 15,2-4-98-15,0-7-106 16,5-7-243-16,4-9-434 0</inkml:trace>
  <inkml:trace contextRef="#ctx0" brushRef="#br1" timeOffset="309521.6515">14011 3153 1113 0,'0'0'320'0,"0"0"-73"16,0 0-75-16,0 0-31 16,0 0-35-16,0 0-50 15,0 0 23-15,3 45 20 16,1-16-16-16,-4 5 2 15,4 0-29-15,-1-4-24 16,-1 3-11-16,-1 0-11 16,2-4-9-16,1 2-1 0,1-2-30 15,7 2-95-15,-4-5-132 16,-2-11-541-16</inkml:trace>
  <inkml:trace contextRef="#ctx0" brushRef="#br1" timeOffset="310913.91">14012 2069 751 0,'0'0'197'16,"0"0"-37"-16,0 0 53 15,0 0 31-15,0 0-46 16,0 0-18-16,-97-86-23 16,80 78-30-16,0 4-43 15,-1 4-28-15,-8 8-39 16,-3 21-11-16,-5 15 4 15,-1 10 8-15,5 10-11 16,11 2-1-16,8 0-4 0,9-3-1 16,2-5 0-1,17-8-1-15,13-6-30 0,15-12-66 16,49-21-87-16,-11-9-161 16,-4-2-461-16</inkml:trace>
  <inkml:trace contextRef="#ctx0" brushRef="#br1" timeOffset="311241.6879">14199 2135 1370 0,'0'0'238'0,"0"0"-7"16,0 0-107-16,0 0-74 15,0 0-21-15,0 0-16 16,0 0-11-16,66-13 4 15,-41 13 0-15,-2 8-6 16,-10 5-1-16,-7 4 1 16,-6 5 15-16,0 2 17 15,-19 2 27-15,-2 0 12 16,-2-1-1-16,0-3-23 16,8-6-19-16,6-3-17 15,7-3-11-15,2-2-1 16,2-1 0-16,18-1 1 0,7 0 0 15,11-6 0 1,10 0-58-16,24-21-125 0,-14-2-208 16,-6-8-720-16</inkml:trace>
  <inkml:trace contextRef="#ctx0" brushRef="#br1" timeOffset="311480.1375">14553 1850 1262 0,'0'0'278'16,"0"0"-59"-16,0 0-123 15,0 0-66-15,0 0 78 16,88 83 45-16,-51-27-29 16,-3 7-37-16,-5 1-8 0,-10 4-21 15,-9-4-6-15,-10-3-14 16,-2 1-14-16,-30-4-16 15,-32 9-8-15,-78 15-8 16,11-17-155-16,-16-10-462 0</inkml:trace>
  <inkml:trace contextRef="#ctx0" brushRef="#br1" timeOffset="313855.0874">12464 3745 208 0,'0'0'290'0,"0"0"-40"16,0 0 41-16,0 0-45 15,0 0-41-15,0 0-70 16,-5 0-60-16,5 0-45 16,0 10-17-16,7 6 0 15,7 7 52-15,7 7 12 16,4 3-24-16,6 4 6 16,6 1-11-16,4 2-8 15,3 2-12-15,4 1 0 16,2 1 7-16,0 2-20 15,-1-1-8-15,-1-1-5 16,0 1 6-16,4 0-7 16,-2 4 1-16,4 1-1 0,-2 2 0 15,-1-4 0-15,-1 0 0 16,-1-1 0-16,-1-1 6 16,-4-4-5-16,1 1-1 15,-4-3 0-15,1-1 0 16,0 0 0-16,-2-1 0 15,5 0 0-15,-3 0 0 16,0 2-1-16,5 0 2 16,2 0-2-16,3 0 1 15,2 1 8-15,3 1-3 0,3 0-5 16,-2-1 0 0,1 2 0-16,1 1-1 0,1 0 0 15,0 5-1 1,0-3 1-16,2 1 0 0,-2 3 0 15,1-2 0-15,-3 0 0 16,-4-2 0-16,-4-8 1 16,-5-4 0-16,-2-1 0 15,0-4-1-15,-2 2 0 16,4-2 0-16,1 2 1 16,1-1 0-16,0 0-1 15,-1-1 1-15,-2 0 1 16,3 3 4-16,-4 1 2 15,-1 3 3-15,-1-1 1 16,-3 0-12-16,1 0 9 0,-2-3-1 16,2 2 3-16,-1-2-2 15,2 3 1-15,4 2 0 16,1 4-10-16,1-1 1 16,4 3 4-16,6 1-5 15,1 1 0-15,3 2 9 16,1 3-8-16,0 1 1 15,1 0-1-15,3-1 5 16,-1-3-6-16,0-5 1 16,-1-2 5-16,1 1-5 15,-4-4 6-15,-3 1-6 16,0 3 0-16,-4-4 6 0,-1-1-6 16,-1 1 1-16,3-4-1 15,3 1 14-15,-2 3 0 16,-3-4-5-16,-3 2-2 15,-3 1-7-15,-3 0 0 16,0-1 0-16,-1 0 0 16,-4-1 5-16,3-1-6 15,-3-3 2-15,-1 0-1 16,-5 0 6-16,-4-3-6 16,1-1 4-16,-3-2 2 15,0 4 3-15,-3-5-3 16,1-1-6-16,1 1 0 15,-4-1 0-15,1 3 0 16,-2-3 0-16,-3-1 5 16,1-4-5-16,-6-1-1 0,-2-4 1 15,0-2 10-15,0-1 3 16,-4 1-2-16,2-4 0 16,-3 3 8-16,2-3-4 15,-2 1-7-15,2-1 0 16,-1 2-8-16,4 2 8 15,-1 1-1-15,3 1-2 16,3 1-5-16,2 1 5 16,0 1 0-16,4 0-4 15,0-1 10-15,0 2 1 16,2-2 0-16,-2 3 2 16,2-1-9-16,-2 0 1 15,1 2-6-15,2-2-1 0,2 0 1 16,1 1 5-16,0 2 8 15,1 0 8-15,1-2-1 16,-6-1-20-16,0-3 5 16,-7-2-5-16,0-2 0 15,-4 2 1-15,-3-3-1 16,1-3 0-16,-3 3 1 16,1-2-2-16,-2 2 1 15,3-2-1-15,-2 2 0 16,1-2 1-16,-2 3 0 15,4-3 5-15,-1 0-5 16,-3 2 1-16,2-4 4 0,-3 4-6 16,-2-4 1-16,2 1-1 15,-2-1 0-15,-2-1-1 16,3 2 1-16,-3-2 1 16,0-2-1-16,-2 0 1 15,0-1 0-15,0 0 0 16,0 0-1-16,0 0-8 15,-4-2-50-15,-33-32-103 16,0 3-116-16,-1-5-345 0</inkml:trace>
  <inkml:trace contextRef="#ctx0" brushRef="#br1" timeOffset="314290.3425">18306 8114 1515 0,'0'0'211'16,"0"0"-138"-16,0 0 85 15,0 0 29-15,0 0-54 16,0 104-42-16,13-65-30 16,6-2-21-16,2-2-6 15,6-3-7-15,-1-6-7 16,2 1-13-16,-6-5 1 15,0-2-7-15,-7 3 0 16,-4-2 0-16,-4 2 0 0,-7 2-1 16,0 1 1-1,-5-2-1-15,-8 1 0 0,-6-3 1 16,-5-1 0-16,-2-1 7 16,-3-3-8-16,-1-4 0 15,-7-2 8-15,-1-2 10 16,-7 2-1-16,-2-4 7 15,1 2 9-15,2 1 0 16,3-1-6-16,2 1-9 16,11 0-12-16,0-4-5 15,7 1-1-15,7-4 0 16,3-3-51-16,2-13-66 16,3-10-115-16,-3-15-641 0</inkml:trace>
  <inkml:trace contextRef="#ctx0" brushRef="#br1" timeOffset="319073.1117">13849 4162 646 0,'0'0'371'16,"0"0"-193"-16,0 0 15 0,0 0 7 15,-107-42-57-15,80 42-36 16,-3 12-28-16,-4 17-23 16,2 9 8-16,4 12-4 15,5 4 3-15,7 7-24 16,14-2-11-16,2-2-3 15,6-3-12-15,12-10 1 16,6-8-6-16,7-11-2 16,-7-7 2-16,2-9-7 15,0-5 10-15,-2-4-4 16,3-9 6-16,-3-13-5 16,4-10-7-16,-7-10 7 15,-3-12-2-15,-8-3-5 16,-7-5 7-16,-3 4-7 15,0 7 8-15,-12 9 9 16,-3 12 14-16,-1 11 8 0,-2 9 8 16,2 10-29-16,-4 0-8 15,-3 22-11-15,1 10-1 16,2 10-8-16,6 6 8 16,7 4-11-16,7 3-1 15,7-4-54-15,35 10-77 16,-1-15-159-16,1-12-411 0</inkml:trace>
  <inkml:trace contextRef="#ctx0" brushRef="#br1" timeOffset="319518.9889">13949 4572 851 0,'0'0'244'16,"0"0"18"-16,0 0-32 16,0 0-68-16,0 0-69 15,0 0-43-15,0 0-28 16,46-7-2-16,-23 9 11 0,-2 7-9 15,-1 3-13 1,-6 0 9-16,-7 2-17 0,-5 5 14 16,-2 2 32-16,-3 2 14 15,-17 2 2-15,-5-1-5 16,-3-1-3-16,5-4-8 16,0-3-16-16,9-3-9 15,6-2-16-15,2-4 0 16,6 0-6-16,0-1-1 15,4 0 1-15,16 1 1 16,8-1-1-16,6 0-4 16,4-6-54-16,3 0-87 15,10 0-130-15,-13 0-376 16,-7-8-346-16</inkml:trace>
  <inkml:trace contextRef="#ctx0" brushRef="#br1" timeOffset="319727.9221">14276 4730 1333 0,'0'0'305'16,"0"0"-21"-16,0 0-101 15,0 0-61-15,0 0-76 16,0 0-12-16,0 0 55 16,12 92-1-16,-8-51-27 15,3-2-30-15,-6-1-9 16,2-5-16-16,-3-10-6 15,0-5-46-15,0-18-111 16,0 0-162-16,0-8-533 0</inkml:trace>
  <inkml:trace contextRef="#ctx0" brushRef="#br1" timeOffset="320188.6634">14497 3931 1075 0,'0'0'260'16,"0"0"51"-16,0 0-64 15,0 0-40-15,0 0-87 16,0 0-65-16,-95 14-12 15,62 27 52-15,-2 6 0 16,4 7-28-16,5 1-18 16,7 2-18-16,12-2-10 0,7-6-10 15,0-4-10-15,6-7 0 16,16-8-1-16,12-10-29 16,7-10-65-16,26-10-93 15,-6-19-186-15,-13-8-776 0</inkml:trace>
  <inkml:trace contextRef="#ctx0" brushRef="#br1" timeOffset="320724.1192">14612 4059 884 0,'0'0'227'0,"0"0"48"16,0 0-41-16,0 0-84 0,0 0-62 16,0 0-38-16,0 0-21 15,44-25-22-15,-20 25-1 16,4 0 1-16,-1 0-6 16,-2 10 5-16,0 0 13 15,-6 1-2-15,-4-1-9 16,-6 0-8-16,-5 1 17 15,-4 2 1-15,0 1 10 16,-2 2 7-16,-10 3 8 16,-4 2 5-16,-5 1-5 15,4-1 6-15,3 0-24 16,-1-4 0-16,6 1-8 16,5-6-9-16,1 0-6 0,3-5-1 15,0 0 5 1,1-1-6-16,13-2 0 0,10-4 0 15,23-4-62-15,-2-11-137 16,-3-7-407-16</inkml:trace>
  <inkml:trace contextRef="#ctx0" brushRef="#br1" timeOffset="321191.1377">15016 3831 677 0,'0'0'314'0,"0"0"-10"16,0 0-23-16,0 0-42 16,0 0-51-16,0 0-47 15,0 0-48-15,-3-10-42 16,3 10-31-16,0 0-10 16,11 14-9-16,7 8 18 15,4 8 24-15,5 3 0 16,0 5 9-16,0 1-3 0,-1 5 0 15,-5 2 0 1,-5 1-5-16,-5 1 11 0,-7-3-21 16,-4 2-3-16,0-3 5 15,-12-3-7-15,-15-3-8 16,-12 0 8-16,-23-2-14 16,-43-1-4-16,-68-6-11 15,-51-14-73-15,29-11-185 16,6-5-566-16</inkml:trace>
  <inkml:trace contextRef="#ctx0" brushRef="#br2" timeOffset="325090.5323">13206 8324 818 0,'0'0'130'15,"0"0"14"-15,0 0-13 16,0 0-11-16,0 0-33 16,92-90-14-16,-49 52 4 15,15-7-19-15,8-7 6 16,25-12-13-16,24-15 3 16,27-12-17-16,6-4-7 15,-5 5 1-15,-11 5-13 16,-19 6-11-16,1 1 8 15,-1-2 1-15,-9 3-1 0,-3 4 5 16,-2 1 18 0,-1-5-16-16,0-7 3 0,3-2-3 15,3-2 0-15,0 2 0 16,4 3-3-16,2 0-5 16,2 4-8-16,4 1 1 15,0 3 5-15,-8 6-3 16,-4 3-1-16,-3 4 3 15,-5 4-4-15,0 1-1 16,1-1 1-16,6 3-6 16,-1-8 10-16,-3-3-4 15,-14 6-7-15,-14 8 1 16,-19 11-1-16,-2 6 1 0,7-5 0 16,3-5 5-16,4-5-6 15,-4 2 1-15,-4 0 6 16,-3 1 1-16,-3-1-7 15,3 1 0-15,-2 2 1 16,4-2-2-16,-4 4 6 16,1 1 0-16,1-2 4 15,2 1-4-15,-1 0 0 16,5-2-5-16,3 3 0 16,-2-2 0-16,3 4 0 15,-4 1 1-15,-1 1-2 16,-2 3 1-16,-5-1 6 15,-4 3-6-15,-7-2 0 16,-5-1 15-16,-1 3-8 16,-4 1 11-16,-5 3 6 0,0 5-11 15,-4 4-8-15,-7 4-5 16,4 0 17-16,-3 1-8 16,1 2-3-16,2-1-6 15,2 0-1-15,1 0 2 16,1 0-2-16,-5 4 0 15,-1 0 0-15,-4 4 1 16,-6 3-1-16,-2-2 1 16,-4 5-1-16,1 0 1 15,-1-1 0-15,3 1-1 16,-1-1-1-16,4-2 1 16,-1-1 0-16,1 1-1 0,-3-2 0 15,-1 2 0 1,1 0-42-16,-3 0-40 0,-3-2-57 15,-13-1-145-15,-9 1-468 16</inkml:trace>
  <inkml:trace contextRef="#ctx0" brushRef="#br2" timeOffset="325435.2409">18468 4074 882 0,'0'0'295'16,"0"0"-128"-16,0 0-26 0,103-15-19 16,-51 11-10-16,-1 3-35 15,2 1-33-15,-6 0 2 16,-5 0-16-16,-9 9-3 16,-9 4-18-16,-7 4 4 15,-3 3 7-15,-7 6 5 16,-7 7 25-16,0 3 32 15,0 5-17-15,0 3 8 16,-4 1-23-16,-6 3-7 16,-2 1-5-16,1 0-11 15,0-2-17-15,0-2-4 16,-4-2 2-16,0-2-8 16,-2-2-6-16,-4-3-31 0,-23 1-136 15,5-9-371 1,-8-11-777-16</inkml:trace>
  <inkml:trace contextRef="#ctx0" brushRef="#br2" timeOffset="327328.2408">13516 7115 796 0,'0'0'184'0,"0"0"-14"16,0 0 120-16,0 0-62 0,-92-64-55 15,65 57-46 1,-10 7-29-16,-3 0-32 0,-8 7 2 16,-3 19-1-16,-1 8-18 15,8 11-17-15,6 8-2 16,15 8-6-16,10 3-8 16,13 3 8-16,0-3-8 15,21-3-8-15,11-8-7 16,11-13-1-16,6-12 2 15,5-11 4-15,-2-16 22 16,0-1-16-16,-5-21-12 16,-8-11 0-16,-6-10-5 15,-11-7-13-15,-9-9 17 16,-10-6-5-16,-3-1 5 0,-12-1-5 16,-13 7-3-16,0 12 8 15,0 10-7-15,-2 14 8 16,4 10 7-16,2 8 14 15,1 5 4-15,2 5-13 16,2 19-12-16,2 11-6 16,4 9 5-16,3 2 0 15,7 1-5-15,0-4-3 16,8-7-4-16,12-4 2 16,4-6 11-16,9-7 0 15,4-5-20-15,4-7-71 16,17-7-79-16,-10 0-134 15,-9-3-386-15</inkml:trace>
  <inkml:trace contextRef="#ctx0" brushRef="#br2" timeOffset="327542.3174">13626 7324 1472 0,'0'0'250'0,"0"0"-158"15,0 0 13-15,0 0 6 16,30 85-8-16,-15-53-39 16,-2 1-30-16,-2-4-19 15,-1-1-7-15,-4-5-8 16,2-2-14-16,1-7-122 16,-3-6-173-16,0-8-452 0</inkml:trace>
  <inkml:trace contextRef="#ctx0" brushRef="#br2" timeOffset="327942.6945">13813 7290 970 0,'0'0'269'0,"0"0"-47"16,0 0-62-16,0 0-100 15,0 0-31-15,0 0 4 16,98-17 2-16,-82 22 8 15,-3 7 17-15,-4 3 12 16,-8 0-3-16,-1 4 7 0,0 3-12 16,-5 1-10-16,-9 1 2 15,-2 0-2 1,-1-1-11-16,1 3-10 0,2-4 3 16,3-2-10-16,6-6-5 15,2-1-10-15,3-5-10 16,0-2 12-16,0 0 3 15,14-1 17-15,4-1 31 16,5-3 0-16,8-1-9 16,4 0-10-16,6-1-17 15,0-11-8-15,1 1-13 16,-7 0-7-16,-9 1 1 16,-9 4-1-16,-10 3-46 0,-7 0-28 15,-7 3-56 1,-16-2-90-16,-16-1-679 0</inkml:trace>
  <inkml:trace contextRef="#ctx0" brushRef="#br2" timeOffset="328821.3007">13768 6472 738 0,'0'0'230'0,"0"0"52"16,0 0-16-16,0 0-70 15,0 0-66-15,0 0-64 0,-108 10-9 16,78 21 21-16,2 9 1 15,4 5 1-15,9 0-32 16,9-2-5-16,6-4-4 16,0-1-20-16,17-7-1 15,7-5-9-15,8-5-8 16,2-2 0-16,3-9-1 16,4-4-23-16,-3-2-97 15,6-4-136-15,-8-4-120 16,-13-8-469-16</inkml:trace>
  <inkml:trace contextRef="#ctx0" brushRef="#br2" timeOffset="329237.0756">13897 6522 808 0,'0'0'266'0,"0"0"-23"16,0 0-14-16,0 0-89 16,0 0-61-16,0 0-19 15,0 0-9-15,52-57-12 16,-31 54-5-16,4 3-12 16,5 0 0-16,-3 0-9 15,0 6-13-15,-10 4-1 16,-5 3-12-16,-5 5 11 0,-7 4 2 15,0 2 31 1,-12 7 5-16,-9-1 4 16,-7 2 3-16,2-3-6 15,3-4 7-15,4-6-4 0,7-3 1 16,5-6-16-16,6-4-25 16,1-1-3-16,0 0 3 15,6-1 9-15,13-2 4 16,4 0-1-16,3-2 1 15,4 0-13-15,4-11-47 16,6-18-67-16,-5 2-137 16,-8 0-411-16</inkml:trace>
  <inkml:trace contextRef="#ctx0" brushRef="#br2" timeOffset="329637.8876">14236 6254 897 0,'0'0'313'0,"0"0"6"15,0 0-58 1,0 0-80-16,0 0-73 0,0 0-69 16,0 0-26-16,43 27 61 15,-11 2 7-15,2 8-26 16,0 5 1-16,-4 1-11 16,-5 0-11-16,-6 0 0 15,-9-3-13-15,-8-1-2 16,-2-3 0-16,-8-1 1 15,-20-1-10-15,-7 1-4 16,-10-3 0-16,-5 0-6 16,-11-4-48-16,-39-6-84 15,14-9-179-15,0-12-881 0</inkml:trace>
  <inkml:trace contextRef="#ctx0" brushRef="#br2" timeOffset="333322.2831">13433 8345 481 0,'0'0'193'0,"0"0"73"16,0 0 7-16,0 0-43 16,0 0-77-16,0 0-70 0,-5-13-49 15,16 13-21 1,17 0 10-16,13 0 31 0,33 8 24 16,36 0-9-16,43 1-2 15,24 1-6-15,9 0-15 16,-4 0 7-16,-15 5-23 15,-5 0-10-15,-11 1-3 16,-9-1-6-16,-5-1-3 16,-8-1-2-16,-3-4 4 15,-6-2 2-15,-3 1-2 16,0-4 5-16,-1-1 0 16,1 4 3-16,-2-3-8 15,-2 4-3-15,-5 2-6 0,1-1-1 16,-3-1 0-1,-1 3 8-15,-4-4-8 0,-4-1 1 16,-15 1 1-16,-16-3-1 16,-13-1 0-16,-4 0-1 15,8 3 0-15,5-1 0 16,5-1 0-16,-6 0 0 16,-5 2 0-16,0-3 0 15,-4 0 9-15,0 1-9 16,2-2 1-16,0-1 10 15,1 0 0-15,-3-1 0 16,-3 0-5-16,-2 2 10 16,-7-2 11-16,-6 0-9 15,-1 0 2-15,-6 0-3 16,4 0 2-16,3 0-9 0,5 0 5 16,7 0-7-1,4 0 8-15,2 0-10 0,-3 0 2 16,-2 3-2-16,-6 0-5 15,-11 0 7-15,-2-1 0 16,-11 2 4-16,-6-3-5 16,-5-1-6-16,-5 2 0 15,-1-2 0-15,0 0-1 16,0 0-1-16,0 0 0 16,0 0-12-16,0 0-38 15,0 0-54-15,-11 0-69 16,-6 0-108-16,0-5-355 0</inkml:trace>
  <inkml:trace contextRef="#ctx0" brushRef="#br2" timeOffset="333599.5496">18034 8437 1575 0,'0'0'198'16,"0"0"-53"-16,0 0-58 15,0 0-11-15,0 0-42 16,0 0 0-16,0 0 28 16,82 64-2-16,-40-33-11 15,-1 1-10-15,-2 0-13 0,-6 0-14 16,-8-1 4 0,-11-2-5-16,-7-3 5 0,-7-1 11 15,-9-1-2-15,-25 1-3 16,-28 2-1-16,-43 6-21 15,-51-6 0-15,12-2-150 16,7-17-325-16</inkml:trace>
  <inkml:trace contextRef="#ctx0" brushRef="#br2" timeOffset="334480.5272">14416 8782 874 0,'0'0'182'0,"0"0"92"16,0 0-3-16,-111-13-81 15,75 18-55-15,-1 22-23 16,1 12-18-16,2 11-11 16,5 10-3-16,6 3-25 0,13 5-9 15,10 1-11-15,0 2-13 16,17 0-1-16,10-5-4 16,12-9-10-16,2-10 2 15,7-14 0-15,1-11 1 16,2-17 2-16,4-5 18 15,-3-24-8-15,1-17-14 16,2-20-5-16,-1-26-3 16,-13-22-18-16,-14-2 6 15,-16 16-6-15,-11 28 9 16,0 27-1-16,0 9 2 16,-14 4-1-16,-6-1 3 15,-3 3 6-15,-7 12 23 0,2 10 11 16,-5 3-19-16,-2 13-14 15,-4 18 8-15,4 13-8 16,7 8-1-16,7 5 1 16,10-1 5-16,11 1-6 15,0-7 1-15,20-5 10 16,7-5-4-16,8-7 0 16,8-10-5-16,0-6 5 15,1-10 5-15,1-6-1 16,-5-1-11-16,-6 0-14 15,-8-6-59-15,-16 2-90 16,-5-2-226-16,-5 4-413 0</inkml:trace>
  <inkml:trace contextRef="#ctx0" brushRef="#br2" timeOffset="335131.4014">14767 9377 1121 0,'0'0'172'0,"0"0"31"16,0 0-63-16,0 0-56 16,0 0-25-16,93-68-18 15,-61 65-2-15,-6 3 1 16,-3 0-12-16,-3 3-5 15,-6 13-8-15,-6 6 8 16,-8 8 27-16,0 6 26 16,-10 4-2-16,-17 2-22 15,-4 0 1-15,-3-5-18 16,3-4 5-16,6-8-14 16,5-4-10-16,11-6-16 15,4-8 1-15,5 0-1 16,0-2 0-16,0-4 0 0,14 1 8 15,11-2 1 1,5 0-9-16,11 0-15 0,4-6-46 16,11-13-130-16,-9 4-120 15,-9-5-464-15</inkml:trace>
  <inkml:trace contextRef="#ctx0" brushRef="#br2" timeOffset="335514.6288">15144 9375 415 0,'0'0'802'0,"0"0"-684"16,0 0-2-16,0 0-15 15,0 0-25-15,0 0-12 16,113-29-21-16,-94 30-11 15,-3 13 14-15,-5 6-2 16,-4 5 46-16,-5 6-7 16,-2 4-14-16,0 3-22 15,-12-1-8-15,-6 1-8 16,3-5 10-16,1-2-6 16,2-5 2-16,3-3-10 15,5-2-5-15,4-4-2 0,0-3-10 16,4-3-1-1,12 1 4-15,10-6 11 0,8-2 15 16,8-4-17-16,11 0-22 16,2-6-18-16,18-14-61 15,-16 2-128-15,-11 0-353 0</inkml:trace>
  <inkml:trace contextRef="#ctx0" brushRef="#br2" timeOffset="338005.7716">15091 8675 474 0,'0'0'130'0,"0"0"36"16,0 0 47-16,0 0-43 16,0 0-26-16,0 0 20 15,0 0-4-15,-47-57-23 16,38 48 4-16,0 4-7 16,-2-1-14-16,1 1-17 0,-3-1-14 15,2 5-23-15,-3 1-6 16,-2 0-23-16,-2 7-13 15,-2 12-3-15,5 5 7 16,-2 2-3-16,6 3-10 16,1 2-3-16,7 1-5 15,1-1 2-15,2-3-2 16,0-1-6-16,0-3-1 16,4-2 1-16,8-5 5 15,0-3-5-15,3-3 0 16,-1-1-1-16,2-4-24 15,5 0-13-15,1-2-5 0,2-2-18 16,1-2-14-16,-1 0-68 16,8 0-101-16,-4 0-245 15,-10-10-311-15</inkml:trace>
  <inkml:trace contextRef="#ctx0" brushRef="#br2" timeOffset="338592.0622">15198 8653 834 0,'0'0'198'16,"0"0"19"-16,0 0 33 15,0 0-86-15,0 0-63 16,0 0-40-16,0 0-36 16,44-33-10-16,-19 30-4 15,0 1 19-15,-2 2 8 16,-1 0-13-16,-3 0-16 15,-5 2-8-15,-3 5-1 16,-3 3 1-16,-7 3 35 16,-1 4 4-16,0 0 12 0,-7 4-8 15,-6 1 8-15,-7 1-18 16,-2 0 3-16,4-2-14 16,-1-4 2-16,4-1-4 15,6-3-3-15,1-2-6 16,6-1-6-16,0-1 3 15,2-2-2-15,0 0 2 16,0 2-8-16,2-3 10 16,8 1-2-16,3-1 0 15,5-1 8-15,1-3 6 16,4-1-4-16,-2-1-1 16,-1 0-17-16,-5 0 0 15,-1 0-1-15,-5 0-41 0,2-5-28 16,-3-2-48-16,-5-9-132 15,-3 1-279-15,0 0-686 0</inkml:trace>
  <inkml:trace contextRef="#ctx0" brushRef="#br2" timeOffset="339364.4533">15723 8541 735 0,'0'0'270'15,"0"0"-25"-15,0 0-51 16,0 0-43-16,0 0-61 15,0 0-43-15,0 0-18 16,35 14 81-16,-17-1-13 16,0 4-24-16,6 5 9 15,3 3-2-15,0 7-17 16,-4 1-5-16,4 2-17 16,-8 2-11-16,-3-2 7 15,-7 1 0-15,-4-1-1 0,-5 2-8 16,-1 1-8-1,-27 0-4-15,-26 9-15 0,-59 14-1 16,-104 9-5-16,10-9-155 16,-15-20-488-16</inkml:trace>
  <inkml:trace contextRef="#ctx0" brushRef="#br2" timeOffset="345501.5696">9446 2536 221 0,'0'0'247'16,"0"0"-172"-16,0 0-16 16,0 0 3-16,0 0-6 15,0 0 18-15,-14-7-9 16,14 7-19-16,0 0-14 16,0 0-3-16,0 0-11 15,0 0-5-15,0 0-13 16,0-1-5-16,0 1 2 15,0 0 3-15,0 0 10 16,0 0-10-16,0 0-1 0,0 0-74 16,4 0-98-1,0 4-26-15</inkml:trace>
  <inkml:trace contextRef="#ctx0" brushRef="#br3" timeOffset="349871.0448">9633 2613 735 0,'0'0'198'16,"0"0"-13"-16,0 0 77 15,0 0-41-15,0 0-61 16,0 0-21-16,-20-42-30 16,20 42-52-16,3 0-37 15,14 0-9-15,8 11 5 16,11 10 15-16,10 8 28 16,8 6 6-16,1 5-25 15,4 3 9-15,0 3-12 16,-1 0-5-16,0 1-23 15,2 2 10-15,-1 0-2 16,-5-2-7-16,0 3-1 0,-5-6-3 16,-8-3-4-1,-5-6-2-15,-9-6 0 0,-5-4 0 16,-8-8 0-16,-3-5 1 16,-5-3-1-16,1 1-33 15,-4-1-27-15,4 1-14 16,-4 1-7-16,1 0-8 15,1 0-15-15,-3-1-35 16,-2-2-48-16,0-2-122 16,-5-3-88-16,-13-3-472 0</inkml:trace>
  <inkml:trace contextRef="#ctx0" brushRef="#br3" timeOffset="350201.0636">9967 3233 622 0,'0'0'359'0,"0"0"-108"16,0 0 35-16,0 0-111 15,0 0-29-15,0 0-70 16,0 0-29-16,12-57-10 15,9 55 9-15,4 2 14 16,8 0-1-16,6 8-20 16,6 8-13-16,4 3-2 15,2 2-9-15,4-1 0 16,-4-3-8-16,-2-5-6 16,-5-7 1-16,-7-2-2 0,-7-3-15 15,-5 0-71-15,0-30-76 16,-5 3-120-16,-10-4-355 0</inkml:trace>
  <inkml:trace contextRef="#ctx0" brushRef="#br3" timeOffset="350583.614">10456 2741 950 0,'0'0'195'0,"0"0"59"15,0 0 11-15,0 0-65 16,0 0-58-16,0 0-62 16,0 0-55-16,-15-19-25 15,15 38 25-15,0 7 60 16,0 8 7-16,0 4-12 15,1 4-18-15,1 5 1 16,-2 1-4-16,3 0-11 16,-1 2-17-16,2-5-16 0,-1-4 0 15,-1-3-5-15,2-7-8 16,-1-9-2-16,0-6 1 16,-1-6-1-16,-2-6-1 15,2-2-41-15,-2-1-58 16,0 2-51-16,-9-3-143 15,-10 0-530-15</inkml:trace>
  <inkml:trace contextRef="#ctx0" brushRef="#br3" timeOffset="356843.5276">8421 2174 1190 0,'0'0'279'0,"0"0"-76"16,0 0-68-16,0 0-97 15,-68 123-16-15,51-19 26 16,-1 10 11-16,12-16-30 15,4-28-10-15,2-23-9 16,0-6-9-16,0 0 0 0,0 1-1 16,0-5 0-1,4-14-7-15,-2-9-12 0,0-9 19 16,-2-5 1-16,0-2 84 16,0-18 30-16,0-6-61 15,0-9-11-15,0-3 9 16,0 5-3-16,0 6-3 15,11 7-21-15,2 7-11 16,5 5-14-16,7 2-1 16,6 5-7-16,6 1 1 15,4 0 1-15,-1 12 5 16,0 2 0-16,-6 2 0 16,-10 3-7-16,0 0-5 15,-12-1 7-15,-3 1 6 16,-6-1-1-16,-3-3 1 0,0 0 15 15,0-1 19 1,-10-2 11-16,-3-1-4 0,-1-3 0 16,-4 1-6-16,1-3-6 15,-7 0-7-15,1 2-15 16,-4-2 13-16,1-1-19 16,-1-2 10-16,1 0-10 15,3 0 0-15,0-3 0 16,5 0-1-16,2 0-35 15,-1 0-103-15,9-11-168 16,0-6-583-16</inkml:trace>
  <inkml:trace contextRef="#ctx0" brushRef="#br3" timeOffset="357528.8345">8832 2080 644 0,'0'0'394'16,"0"0"-98"-16,0 0-10 16,0 0-91-16,0 0-47 15,0 0-13-15,-96-24-48 16,74 32-32-16,0 11-20 16,0 10 7-16,1 5-2 15,4 4 1-15,5 3 7 16,4-2-19-16,8-1-14 15,0-6-13-15,6 1 8 0,12-6 5 16,4-5 0-16,3-3-15 16,4-6-12-16,2-7-35 15,-2-6-79-15,14-4-61 16,-9-17-182-16,-7-4-670 0</inkml:trace>
  <inkml:trace contextRef="#ctx0" brushRef="#br3" timeOffset="357857.2594">9043 2077 1211 0,'0'0'394'16,"0"0"-78"-16,0 0-84 16,0 0-67-16,0 0-43 15,0 0-44-15,0 0-45 16,-5 8-18-16,5 12-5 16,0 3 23-16,0 4-5 15,0 2-13-15,0 2-7 16,0-2-7-16,0 0 4 0,0 0-5 15,0-3-88 1,0 3-108-16,-6-7-291 16,-4-11-737-16</inkml:trace>
  <inkml:trace contextRef="#ctx0" brushRef="#br3" timeOffset="358497.6086">9241 1925 823 0,'0'0'368'0,"0"0"-28"16,0 0-100-16,0 0-53 16,0 0-84-16,0 0-12 15,0 0-17-15,0-7-12 16,0 7-19-16,0 0-18 15,8 1-13-15,7 12 1 16,11 3 41-16,2 3-10 16,2 4-11-16,0 1-2 15,-1 1-3-15,-4 0-8 16,-5-2-8-16,-5 0-2 16,-2-1 5-16,-4 0 0 15,-7-2 3-15,-2 0 4 16,0-1 11-16,-1 0 6 0,-14 4-4 15,-12 2-27-15,-12 4-8 16,-11 8-58-16,-70 26-118 16,13-10-211-16,-15-5-1338 0</inkml:trace>
  <inkml:trace contextRef="#ctx0" brushRef="#br3" timeOffset="361072.7495">8909 2803 348 0,'0'0'149'0,"0"0"-47"15,0 0-40-15,0 0-31 16,0 0 6-16,0 0 17 16,6 0 12-16,-6 0 18 15,0 0 7-15,0 0 9 0,0 0-15 16,0-1-2 0,0 1 7-16,0 0 13 0,0 0 0 15,0 0 3-15,0 0-2 16,0 0-8-16,0 0-2 15,0 0-3-15,0 0-7 16,0 0-13-16,0 0-14 16,0 0-5-16,0 0-10 15,0 0-14-15,0 0-7 16,0 0-4-16,0 0-2 16,0 0-7-16,0 0 5 15,0 0-7-15,0 0 9 16,0 0-8-16,0 0 1 15,0 0-7-15,0 0 0 16,0 0 0-16,0 0-1 0,0 0-1 16,0 0 0-1,0 6-8-15,-1 6 9 0,1 2 1 16,-4 2 0-16,4 3 0 16,0 0-1-16,0 2 0 15,0-2 0-15,0 0 0 16,0 0-1-16,0 0 2 15,0-3-1-15,0 1 1 16,0 2-1-16,0-3 0 16,0-1 1-16,0 1-1 15,0-6 1-15,0-1 0 16,0 1-1-16,4-1 1 16,-3-1-1-16,1 0 0 0,-2 0 1 15,1-3-1 1,-1 1 0-16,3 0 1 0,-3-3 0 15,0 0-1-15,0-1 1 16,0-2 0-16,0 0 0 16,0 0 7-16,0 0-7 15,0 0 8-15,0 0 0 16,0 0-8-16,0 0 5 16,0 0-4-16,0 0-2 15,0 0-40-15,-13 3-78 16,-9 2-164-16,-4 1-581 0</inkml:trace>
  <inkml:trace contextRef="#ctx0" brushRef="#br3" timeOffset="364137.7058">9861 7301 907 0,'0'0'283'0,"0"0"-20"16,0 0 29-16,-55-87-47 15,45 67-38-15,6 7-46 16,-1 6-26-16,5 2-25 16,0 5-28-16,0 0-28 0,0 6-42 15,14 35-11 1,18 33-1-16,17 35 50 0,3 18 19 16,1-4-27-16,-15-25-14 15,-8-34-3-15,-8-14-25 16,-2-7-6-16,0 3 5 15,1-1-5-15,1-1-35 16,-11-11-81-16,-5-14-48 16,-6-12-37-16,-19-10-18 15,-13-18-125-15,-7-8-640 0</inkml:trace>
  <inkml:trace contextRef="#ctx0" brushRef="#br3" timeOffset="364340.7211">9712 7757 1400 0,'0'0'337'16,"0"0"-143"-16,0 0-108 15,0 0 2-15,0 0 67 16,92 52-44-16,-46-28-47 16,2 0-18-16,4-4-33 15,-1-5-11-15,3-3-2 16,1-9-47-16,14-6-120 15,-13-14-335-15,-12-7-505 0</inkml:trace>
  <inkml:trace contextRef="#ctx0" brushRef="#br3" timeOffset="364551.1647">10307 7635 1582 0,'0'0'380'16,"0"0"-158"-16,0 0-125 15,0 0 8-15,-21 102 54 16,15-48-64-16,-2 8-11 16,0 3-26-16,0-4-39 15,3 1-13-15,3-8-6 16,-1-8-5-16,3-10-111 16,0-21-121-16,0-13-319 15,-4-3-727-15</inkml:trace>
  <inkml:trace contextRef="#ctx0" brushRef="#br3" timeOffset="365742.0506">8894 6597 398 0,'0'0'200'16,"0"0"37"-16,0 0 22 15,-40-82-17-15,32 63-39 16,1 2-30-16,0 10 8 16,5 3-49-16,2 4-61 0,0 0-58 15,0 19-13-15,0 12 0 16,9 15 7-16,1 9 15 16,3 4-7-16,-2 0-15 15,-1-1 1-15,-2-7 0 16,-1-8-1-16,2-9 2 15,-7-12-4-15,3-12-4 16,-2-10 6-16,-2 0 17 16,2-23-2-16,4-11-6 15,1-10-8-15,0-4 6 16,10 0 11-16,-3 8-2 16,5 8 8-16,5 10-11 0,-2 10-2 15,9 6-10-15,-2 6-1 16,-2 0 0-16,1 16 0 15,-3 8 0-15,-6 5 1 16,-3 3 6-16,-7 2-6 16,-8 1 9-16,-2 1 2 15,-1 1 0-15,-21 0 12 16,-4-4 2-16,-9-2 5 16,-7-5-13-16,-5-7-4 15,-1-8-7-15,-2-6-5 16,0-5 0-16,6 0-2 15,5-7-19-15,8-5-39 16,7 1-44-16,10-3-45 0,8 4-110 16,5 1-349-16</inkml:trace>
  <inkml:trace contextRef="#ctx0" brushRef="#br3" timeOffset="366133.9955">9318 6128 854 0,'0'0'244'0,"0"0"40"16,0 0-8-16,0 0-102 15,0 0-41-15,0 0-27 16,-100 6-31-16,82 18-12 16,0 7-13-16,4 3-13 15,1 2 2-15,11 0-13 16,2 0-12-16,0-1-14 15,8-8-1-15,13-2-9 16,1-3 1-16,9-7-16 16,5-8-48-16,19-7-70 15,-7-5-167-15,-10-11-379 0</inkml:trace>
  <inkml:trace contextRef="#ctx0" brushRef="#br3" timeOffset="366355.9901">9490 6167 1333 0,'0'0'301'15,"0"0"-54"-15,0 0-134 16,0 0-67-16,0 0-15 0,0 0 53 16,0 0-26-1,12 105-27-15,-4-74-20 0,-1-1-11 16,-1-5 0-1,-4 0-60-15,5-9-127 0,-3-8-349 16,1-8-291-16</inkml:trace>
  <inkml:trace contextRef="#ctx0" brushRef="#br3" timeOffset="366651.5896">9554 5947 25 0,'0'0'1370'0,"0"0"-1155"16,0 0-43-16,0 0-69 0,0 0-29 15,111 3-4 1,-69 24 8-16,1 6 3 0,-1 5 13 16,-9 0-19-16,-4 1-14 15,-9-3-9-15,-9-1-17 16,-6-2-6-16,-5 0-10 15,-6-1 12-15,-21 2 5 16,-9-1-11-16,-11-1-8 16,-8 1-17-16,-4-6 0 15,1-5-85-15,-31-1-69 16,17-5-310-16,5-8-735 0</inkml:trace>
  <inkml:trace contextRef="#ctx0" brushRef="#br3" timeOffset="377131.7993">9372 6786 738 0,'0'0'220'15,"0"0"-57"-15,0 0 33 16,0 0-77-16,0 0-74 16,0 0-15-16,6-38-5 15,2 34 1-15,-1 0 0 16,-1 1 9-16,4 0 3 16,1-2-7-16,2 1 1 15,6 2-3-15,1-1 0 16,-1 1-4-16,6 1-7 0,-1 1-8 15,0 0 0-15,-3 0-1 16,-3 1-8-16,-2 9 1 16,-3 1-1-16,-6 3-1 15,0 0-10-15,-4 4 10 16,-3 1 16-16,0 2-7 16,0 2 32-16,-10 0 3 15,-4 1-13-15,-1 1-5 16,-4-3-3-16,-2-1-10 15,2-1-2-15,2-6-1 16,0-2 6-16,2 0-15 16,3-3 12-16,4-1-12 15,-2-2 0-15,4 1 4 0,2-3-5 16,-1 0-10 0,4 0 8-16,1 0-7 0,0-1-3 15,0 0 1-15,0 3 11 16,0-3 9-16,11 1 46 15,4-1 28-15,9 0-15 16,2-2-22-16,7-1-16 16,4 0-11-16,-1 0-7 15,-1 0-3-15,-3-7 4 16,-1 0-1-16,-5-3-6 16,-4 1 0-16,0 0-5 15,-8 2 0-15,-5 1 0 0,-2 0 0 16,-3 4 0-16,-2 2 0 15,-2-2 1-15,0 2-2 16,0 0-13-16,0 0-51 16,-6 13-100-16,-12 9-165 15,-6 1-404-15</inkml:trace>
  <inkml:trace contextRef="#ctx0" brushRef="#br3" timeOffset="379898.7459">18171 2400 631 0,'0'0'166'0,"0"0"5"16,0 0 50-16,0 0 15 15,0 0-24-15,0 0-25 16,-57-73-27-16,57 73-65 15,0 0-48-15,1 0-30 16,21 13-16-16,20 18 32 16,14 10 46-16,15 11-8 15,8 8-4-15,0 3 3 16,3-3-36-16,-5 1 2 16,-6-4 1-16,-2-5-10 15,-3-2-4-15,-10-3-14 16,-8-9-8-16,-8-5 6 15,-10-9-6-15,-8-7-2 16,-5-9 1-16,-8-2-30 16,-5-4-40-16,-3-2 0 0,-1 0-22 15,0 0-50-15,-14-10-158 16,-3-2-411-16</inkml:trace>
  <inkml:trace contextRef="#ctx0" brushRef="#br3" timeOffset="380163.9312">18433 2862 1497 0,'0'0'243'0,"0"0"-109"0,0 0-50 15,0 0-1-15,92 0 16 16,-37 13 17-16,13 4-21 15,6 5-42-15,1 2-20 16,-6-2-9-16,-1 0-23 16,-7-3 13-16,-5-2-13 15,-6-3-1-15,-6-6-62 16,2-8-100-16,-12-6-98 16,-13-10-371-16</inkml:trace>
  <inkml:trace contextRef="#ctx0" brushRef="#br3" timeOffset="380390.5216">19125 2631 1166 0,'0'0'397'16,"0"0"-177"-16,0 0-56 16,0 0-81-16,0 0-43 15,0 0 20-15,0 0 56 16,-4 99-23-16,4-52-32 15,0 3-20-15,0-2-20 16,1-1-11-16,1-3-1 16,-1-1-9-16,2-3-30 15,-3 1-135-15,0-12-226 16,-2-14-677-16</inkml:trace>
  <inkml:trace contextRef="#ctx0" brushRef="#br3" timeOffset="382200.6991">16917 1839 922 0,'0'0'295'0,"0"0"-41"15,0 0-45-15,0 0 16 16,-38-86-24-16,33 86-71 16,4 0-76-16,1 23-48 0,0 19-5 15,0 17-1-15,0 12 14 16,6 2 0-16,1 0-12 16,5-2 7-16,4-4-9 15,-3-6 1-15,-2-8 0 16,0-12-1-16,-2-11 0 15,-3-12-11-15,-1-10-12 16,-3-8 11-16,-1 0 12 16,-1-9 8-16,3-15-2 15,-2-10-5-15,1-4 8 16,5-3 6-16,4 3 13 16,-1 8-12-16,4 4 4 15,4 7-15-15,1 7-4 16,7 3 0-16,2 6-1 15,4 3 0-15,2 0-6 0,2 8 6 16,-1 8 1-16,-2 1 0 16,-5 2-1-16,0 3 1 15,-7 0 0-15,-5 2 8 16,-4 0-3-16,-4-3 4 16,-5 0 1-16,-3-4 2 15,0-1 9-15,0-5 26 16,-2 0 7-16,-7-4 0 15,-3-3 2-15,-4-1-2 16,-3-1-8-16,-8-2-18 16,-2 0-10-16,-4 0-13 15,3 0-5-15,-2 0 0 16,4 0 0-16,4 0-1 16,3 0 0-16,6 0-45 0,1 0-31 15,3 0-35-15,1 0-62 16,3 0-132-16,3-2-492 0</inkml:trace>
  <inkml:trace contextRef="#ctx0" brushRef="#br3" timeOffset="383838.4749">17391 1537 367 0,'0'0'262'16,"0"0"7"-16,0 0-34 0,0 0 1 15,0 0-31-15,0 0-68 16,0 0-11-1,-94-38-25-15,71 43-34 0,-3 21-11 16,0 12-19 0,0 9 11-16,7 7 8 0,4 1-17 15,8-3-11-15,6-5-16 16,1-7 1-16,4-3-12 16,12-5-1-16,6-4 2 15,7-7-2-15,7-4-5 16,5-8-35-16,17-9-98 15,-10 0-145-15,-5-2-329 0</inkml:trace>
  <inkml:trace contextRef="#ctx0" brushRef="#br3" timeOffset="384272.7294">17371 1608 985 0,'0'0'275'0,"0"0"-69"15,0 0-38-15,0 0-19 16,0 0-57-16,0 0-27 16,0 0-9-16,-8-71-22 15,17 66-10-15,5 3-15 16,5 1-3-16,-2 1-6 0,8 0 0 15,-5 6 2 1,0 8-2-16,-6 5 1 0,-4 2 0 16,-1 5 0-16,-7 0 14 15,-2 7 10-15,0 0 43 16,0-1 2-16,-13 1-4 16,3-2-18-16,-1-4-12 15,2-5-8-15,5-8-1 16,1-3-11-16,3-8-9 15,0-1-7-15,0-2-5 16,7 0 5-16,11 0 11 16,9 0 6-16,7-3-17 15,6-9-13-15,11-15-100 16,-9 4-114-16,-12-2-462 0</inkml:trace>
  <inkml:trace contextRef="#ctx0" brushRef="#br3" timeOffset="384580.592">17672 1226 1405 0,'0'0'256'0,"0"0"-43"16,0 0-49-16,0 0-85 15,0 0-32-15,0 0 1 16,118 42 9-16,-77 10 4 16,0 6-5-16,-7 5-10 15,-9-2 2-15,-11-3 2 16,-5-4-13-16,-9-4-14 16,0-2-14-16,-10 1 1 15,-17-1-10-15,-16 1-48 16,-48 15-112-16,8-10-209 15,-6-12-714-15</inkml:trace>
  <inkml:trace contextRef="#ctx0" brushRef="#br3" timeOffset="394431.8881">17625 2338 45 0,'0'0'92'0,"0"0"-38"16,0 0 34-16,0 0-15 15,0 0-38-15,0 0-12 16,0-2-6-16,0 2-4 16,0 0 0-16,0 0-4 0,0 0-2 15,0 0 12 1,0 0 11-16,0 0 6 0,0 0 9 16,0 0-5-16,0 0-1 15,0 0 7-15,0 0-4 16,0 0 12-16,0-2-12 15,0 2-2-15,4-1 12 16,-3-1 12-16,-1 2-9 16,0 0-6-16,2 0-12 15,-2 0-2-15,0-1 4 16,0 1 3-16,0 0-6 16,0 0-5-16,0 0-6 15,0 0-5-15,0 0-1 16,0 0-2-16,0 0-1 15,0 0 6-15,0 0-6 0,0 0 1 16,0 0-1-16,0 0 8 16,0 0 0-16,0 0 4 15,0 0-5-15,0 0 5 16,0 0-6-16,0 0-2 16,0 0 1-16,0 0-4 15,0 0 3-15,0 0-6 16,0 0 3-16,0 0 2 15,0 0-6-15,0 0-1 16,0 0-2-16,0 0-1 16,0 0-3-16,0 0-1 15,0 0-5-15,0 6-1 16,0 10 1-16,-2 5 17 0,1 3 11 16,-3 4 3-1,4 3-5-15,0-2 7 0,0 0-3 16,0-4 1-1,0-2-8-15,0-1-4 0,0-3-5 16,0-3 2-16,0-1-10 16,0-6-5-16,0-2 8 15,0-2-8-15,0-4 9 16,0-1-2-16,0 0-1 16,0 0-7-16,-12-3-68 15,-6-8-121-15,-8-12-657 0</inkml:trace>
  <inkml:trace contextRef="#ctx0" brushRef="#br3" timeOffset="396071.1565">18256 7082 601 0,'0'0'182'16,"0"0"22"-16,-26-111 42 16,22 66-3-16,1 9-70 15,3 14 32-15,0 10-21 16,0 12-79-16,17 1-48 16,30 40-21-16,34 30 69 0,29 30 22 15,11 15-36 1,-7-7-11-16,-30-23-4 15,-28-23 0-15,-12-14-17 0,-9-7-25 16,6 6-15-16,0 4-10 16,1-1-4-16,-8-11-5 15,-9-9-1-15,-9-12 1 16,-9-7-8-16,-4-9-51 16,-3-3-13-16,0-2-10 15,-10-17-98-15,-31-17-131 16,4 4-300-16,-3 2-142 0</inkml:trace>
  <inkml:trace contextRef="#ctx0" brushRef="#br3" timeOffset="396283.8529">18505 7595 378 0,'0'0'978'15,"0"0"-690"-15,0 0-62 16,0 0-65-16,0 0-74 15,0 0-32-15,0 0 14 16,132 0-19-16,-70 0-30 16,1 2-19-16,1 2 0 15,0-3-1-15,-1-1-71 16,13 0-139-16,-14-13-374 16,-15-3-267-16</inkml:trace>
  <inkml:trace contextRef="#ctx0" brushRef="#br3" timeOffset="396494.1557">19172 7332 1267 0,'0'0'289'15,"0"0"8"-15,0 0-64 16,0 0-130-16,0 0-70 16,0 0 25-16,-44 96 26 15,33-42-5-15,1 6-20 16,0-3-20-16,3-2-27 15,-1-6-12-15,7-4 0 16,1-8-22-16,0-2-90 16,2-11-145-16,6-13-418 0</inkml:trace>
  <inkml:trace contextRef="#ctx0" brushRef="#br3" timeOffset="397832.2426">17568 6039 755 0,'0'0'251'0,"0"0"44"0,0 0-22 16,-23-84-53-16,20 64 2 16,-1 5-42-16,1 3-33 15,2 8-6-15,0 2-45 16,-2 2-45-16,2 2-45 16,-1 19-6-16,2 16-1 15,0 11 1-15,0 12 0 16,0 8 1-16,0-1 0 0,2-3 0 15,4-4 0-15,1-9-1 16,-4-7-1 0,2-13-1-16,-1-12-4 0,-2-9-10 15,-2-10 8-15,2 0 8 16,3-19 11-16,2-14-9 16,7-14-2-16,3-5 0 15,4-2 0-15,3 4-2 16,0 10 4-16,1 9 3 15,1 11-3-15,-1 7 5 16,2 7-6-16,0 6-1 16,1 0-1-16,2 6 1 15,-2 13 1-15,3 5-1 16,-5 4 0-16,-6 3 6 16,-6-1 2-16,-5 4 4 15,-8-2 3-15,-1 2 13 16,0-3 17-16,-14-3 4 0,-5-3 8 15,-7-4-5-15,-7-5 2 16,-4-5 3-16,-6-3-11 16,-2-4-21-16,-3-4-8 15,3 0-2-15,1-4-10 16,6-6-4-16,6 1 0 16,4 1 5-16,9 2-6 15,7 1-1-15,5 3-36 16,7 1-107-16,0 1-142 15,0-5-314-15</inkml:trace>
  <inkml:trace contextRef="#ctx0" brushRef="#br3" timeOffset="399087.1864">18269 5587 455 0,'0'0'193'0,"0"0"15"15,0 0-5-15,0 0-31 16,0 0-3-16,0 0 17 16,0 0-24-16,-41-52-21 15,26 47-23-15,1 0 5 16,-1 1-12-16,0 2-38 15,-1 2-16-15,-3 0-14 0,-2 2-20 16,-5 12 3-16,1 9-3 16,0 6 9-16,1 4 0 15,5 6 0-15,3 5 1 16,7-3-6-16,3 0 1 16,6 0 0-16,0-6-4 15,0-4-3-15,6-3-6 16,9-2 2-16,2-6-1 15,4-2 0-15,4-3-5 16,4-4 16-16,2-3 10 16,-1-4-13-16,4-4-6 15,5 0 1-15,-2 0-7 0,-1 0-11 16,-2-4 1 0,-4-2-1-16,-6 1-1 0,-3 4-1 15,-7 0-32-15,-3 1-71 16,-7 0-74-16,-3 0-117 15,-1 0-410-15</inkml:trace>
  <inkml:trace contextRef="#ctx0" brushRef="#br3" timeOffset="400931.5466">18304 5601 367 0,'0'0'326'16,"0"0"-110"-16,0 0 62 15,0 0-72-15,0 0-28 16,0 0-99-16,0 0-47 0,-6-29-9 15,18 20-15-15,5 3 2 16,3-2 12-16,1 3 1 16,3 4-5-16,-7 1-4 15,3 0-12-15,-6 4-1 16,-3 9-1-16,-4 5 9 16,-4 3-8-16,-3 0 8 15,0 6 2-15,0-2 14 16,-9 2-3-16,-5-2 3 15,0-2-4-15,-1-4 4 16,2-1-8-16,1-5-5 16,1-1-11-16,6-2 8 0,-4 2-8 15,5-3 5 1,0 2 7-16,3-2-7 0,1-2 6 16,0-1 9-16,0-4-15 15,0 2 12-15,6-4 5 16,7 0 2-16,8 0 36 15,3 0 14-15,7-4-34 16,-1-7-8-16,-6 3-18 16,-2 2-15-16,-7 1 1 15,-8 0 0-15,0 3-1 16,-5 1 0-16,0 1-4 16,-2 0-53-16,0 0-52 15,-2 0-114-15,-13-2-386 0</inkml:trace>
  <inkml:trace contextRef="#ctx0" brushRef="#br3" timeOffset="403310.4127">18576 5359 861 0,'0'0'224'0,"0"0"-59"0,0 0 45 15,0 0-59-15,0 0-75 16,0 0-41-16,0 0 0 16,84-13 23-16,-45 30 7 15,3 2-21-15,2 3 3 16,1 1 9-16,-2 5-13 16,-8 0-15-16,-4 1-1 15,-6 3 2-15,-9-1 1 16,-5 3 12-16,-7-4-5 15,-4 5 3-15,0-1 2 16,-7-2-1-16,-8-3 1 16,-3-5-10-16,-3-4-8 15,5-4 0-15,-4-3-14 0,-1-1-1 16,0-3-9 0,1-2 0-16,-6 2-3 0,-10 4-113 15,3 1-267-15,-1-4-784 0</inkml:trace>
  <inkml:trace contextRef="#ctx0" brushRef="#br3" timeOffset="405594.1726">18213 6393 215 0,'0'0'156'0,"0"0"-25"15,0 0-27-15,0 0 1 16,0 0-6-16,0 0-17 15,0 0 25-15,-9-4-6 16,9 3 5-16,-1 1 15 0,1-3 3 16,0 3-14-1,0 0-18-15,0-2-13 0,0 2-8 16,0 0-2-16,0 0-27 16,0 0-14-16,0-3 2 15,0 2 2-15,0-4 0 16,0 0-16-16,7-3 0 15,1 1-4-15,3-1 0 16,-1-2 5-16,2 2-2 16,1-1 4-16,1 4-1 15,-5 0-8-15,0 2 1 16,-1 1-10-16,-4 2 0 16,5 0-1-16,-2 0 0 15,-1 0 0-15,5 2 0 0,-1 6 0 16,0 1 0-16,0 1 0 15,-3 1 0-15,1 2 0 16,-1-1 1-16,-4-2 0 16,0 2 1-16,-1-1 4 15,-2-2-5-15,0 1 6 16,0-1-6-16,0 1 0 16,0-1 1-16,-2 2 8 15,-9 1-7-15,1 0 6 16,-3 0-8-16,-4-1 8 15,-1 0-1-15,1 1 0 16,0-1-2-16,-1-2-6 16,2 2 2-16,-1 0-2 0,2-1 1 15,1-1 1-15,1-1-2 16,0 0 0-16,2 1 1 16,1-1 0-16,-1-2-1 15,1 0 0-15,4 2 1 16,-1 0-1-16,2-5-1 15,-1 4 1-15,2-2-2 16,0-1 2-16,2 2-1 16,2-3 0-16,0-2-1 15,0 1-5-15,0-2 6 16,0 0 0-16,0 0 0 16,0 0 0-16,0 0-8 15,0 0 3-15,0 0 5 0,0 0-10 16,0 0 1-1,0 0 3-15,0 0 5 0,6-3-4 16,1-1 6-16,7-1 0 16,0-1-8-16,0 2 8 15,-1 0 0-15,0 1 0 16,-2 1 0-16,4-1 9 16,-7 3 0-16,2 0-3 15,0 0-5-15,-3 0 6 16,-1 0-6-16,3 0-1 15,-6 3 1-15,4-1 0 16,-1 3 5-16,3 1-6 16,-5 0 2-16,3 0 4 15,0 0-5-15,-2-2 5 16,2 1-4-16,-3 1 8 0,0-4-4 16,2 2-5-1,1-2 7-15,-1-2-2 0,3 0 13 16,4 0 6-16,0 0-4 15,2 0-2-15,3 0-1 16,-2-7-2-16,1-2-1 16,-4 3 1-16,0-1-1 15,-3 1 3-15,-2-1-2 16,-1 2-2-16,-3 0-4 16,-1 0-1-16,-3 4-9 15,0-1 2-15,0 2-1 16,0 0-1-16,0 0-6 0,-13-2-57 15,-2 1-127-15,-7-10-712 16</inkml:trace>
  <inkml:trace contextRef="#ctx0" brushRef="#br3" timeOffset="409688.4991">21034 3330 500 0,'0'0'218'0,"0"0"-68"16,0 0 28-16,0 0 29 16,0 0-30-16,0 0-61 15,-52 0-27-15,52 0-21 16,0 0-15-16,13 0-8 15,18 0 33-15,15 0 41 16,31 0-8-16,34-5-42 16,28-12-36-16,9-4-16 15,-11 2-15-15,-34 5-2 16,-39 6-18-16,-19 2-51 16,-17 4-84-16,-3 2-33 15,-20 0-153-15,-5 2-197 16,-3 6-178-16</inkml:trace>
  <inkml:trace contextRef="#ctx0" brushRef="#br3" timeOffset="409915.1467">21034 3565 965 0,'0'0'550'0,"0"0"-460"16,0 0-81-16,0 0 71 15,112 3 87-15,-15-3-6 16,33-5-50-16,8-8-55 16,-7 0-22-16,-31 4-17 15,-32 2-17-15,-15 3-10 0,-3-2-77 16,31-10-100 0,-10 2-122-16,-8-2-306 0</inkml:trace>
  <inkml:trace contextRef="#ctx0" brushRef="#br3" timeOffset="410217.408">21960 2996 1508 0,'0'0'194'16,"0"0"-150"-16,0 0-44 15,0 0 22-15,0 0 45 16,109 123 30-16,-55-66-20 0,0 2-30 16,-1-2-19-16,-9-2-9 15,-12-4-13-15,-13-4 0 16,-14-2-5-16,-5-1 8 16,-22-3 1-16,-19-6-4 15,-7-2-6-15,-10-8-31 16,-4-7-80-16,-16-14-62 15,16-4-155-15,8 0-409 0</inkml:trace>
  <inkml:trace contextRef="#ctx0" brushRef="#br3" timeOffset="412720.3805">21830 2362 59 0,'0'0'163'0,"0"0"-37"16,0 0 20-16,0 0 74 15,0 0-25-15,0 0 8 16,0 0-4-16,-9-43-10 15,0 33-42-15,-3-2 8 16,-1 5-26-16,-1 3-20 16,-4 4-43-16,1 0-35 15,-6 19-19-15,-1 14-6 16,-2 14 7-16,10 3 2 16,5 6-5-16,11-1-9 15,0-8 0-15,19-4-1 16,10-12 0-16,3-9-1 0,2-12-5 15,0-10 4-15,-1-2 2 16,-1-25 4-16,-2-7-2 16,-8-9 27-16,-4-7-15 15,-14 0-4-15,-4 0-9 16,-4 2 3-16,-16 7-4 16,-2 11-13-16,0 8 3 15,7 10 10-15,4 10-43 16,8 2-42-16,3 9-159 15,13 25 6-15,9-3-93 16,5-6-247-16</inkml:trace>
  <inkml:trace contextRef="#ctx0" brushRef="#br3" timeOffset="412923.8297">22128 2201 1347 0,'0'0'235'0,"0"0"1"15,0 0 13-15,0 0-121 16,0 0-76-16,0 0-52 16,0 0-10-16,5 35 10 15,9 6 0-15,0 6 0 16,0 2 0-16,-1 1-112 16,10 2-146-16,-4-13-273 15,-5-16-278-15</inkml:trace>
  <inkml:trace contextRef="#ctx0" brushRef="#br3" timeOffset="413105.0037">22334 2324 1264 0,'0'0'341'15,"0"0"-37"-15,0 0-136 16,0 0-99-16,0 0-54 16,0 0 0-16,0 95 11 15,0-42-2-15,1 7-12 16,1 1-11-16,1 2-1 15,-2-3-43-15,4-7-161 16,-3-16-77-16,4-19-450 0</inkml:trace>
  <inkml:trace contextRef="#ctx0" brushRef="#br3" timeOffset="413351.8078">22402 2259 942 0,'0'0'307'0,"0"0"-16"0,0 0-46 15,0 0-75-15,0 0-88 16,0 0-43-16,0 0-24 16,113-64-15-16,-80 64 6 15,-4 12 4-15,-3 3-8 16,-10 5-1-16,-9 1-1 16,-7 2 2-16,0 2-2 15,-19 0 1-15,-14-1-1 16,-4 1-18-16,-8-4-35 15,2-4-67-15,7-9-86 0,9-5-297 16,15-3-425-16</inkml:trace>
  <inkml:trace contextRef="#ctx0" brushRef="#br3" timeOffset="413824.5802">23220 2083 884 0,'0'0'350'16,"0"0"-57"-16,0 0 22 15,0 0-40-15,0 0-80 16,0 0-69-16,0 0-55 15,0-23-44-15,0 38-25 16,1 13 15-16,9 6 74 16,0 8-15-16,1 4-4 0,-2-2-18 15,-2-2-20 1,-2-3-18-16,-1-2-2 0,-1-7-13 16,-2-3-1-16,0-1-16 15,-1-7-99-15,0-7-103 16,-3-3-174-16,-14-9-675 0</inkml:trace>
  <inkml:trace contextRef="#ctx0" brushRef="#br3" timeOffset="415621.2904">23572 3422 795 0,'0'0'273'0,"0"0"-89"15,0 0 88-15,0 0-56 0,0 0-29 16,0 0-10 0,-32-77-50-16,11 71-35 0,-6 3-22 15,-7 3-13-15,-10 1-10 16,-6 18-3-1,-1 8 4-15,0 7-7 0,7 6-12 16,9-2-5-16,9 4-17 16,13 1 0-16,11-4-1 15,2-2-6-15,9-4 0 16,16-5-8-16,5-6 7 16,8-9-13-16,4-9-21 15,-1-4-8-15,1-6 12 16,-2-15 9-16,-8-6 10 15,-2-7 11-15,-8 1 1 16,-6-2 5-16,-2 6 3 0,-7 5-1 16,0 8 11-16,-6 8 22 15,-1 5-4-15,2 3-17 16,-2 0-18-16,3 1-1 16,5 17-15-16,2 4 15 15,3 5 7-15,-1 6-6 16,1-2 5-16,-1 3-4 15,-2-3-2-15,-1 2-11 16,-2-3-74-16,2 3-94 16,-1-5-208-16,-1-12-541 0</inkml:trace>
  <inkml:trace contextRef="#ctx0" brushRef="#br3" timeOffset="415934.3482">23888 3882 697 0,'0'0'973'15,"0"0"-699"-15,0 0 15 16,0 0-95-16,0 0-42 15,0 0-72-15,0 0-22 16,0 47 30-16,0-20 0 0,0 3-34 16,0-1-31-1,0-1-13-15,0-3-3 0,0-3-7 16,0-5-57-16,3-8-107 16,-3-9-78-16,0-18-144 15,0-9-800-15</inkml:trace>
  <inkml:trace contextRef="#ctx0" brushRef="#br3" timeOffset="416241.5883">24042 2711 1375 0,'0'0'282'0,"0"0"9"16,0 0-56-16,0 0-98 15,0 0-39-15,0 0-36 16,-100 56-5-16,76-8 7 16,0 14 6-16,8 5-17 15,5 1-12-15,10 4-18 16,1-6-12-16,7-2-10 15,19-8-1-15,5-8-9 16,8-11-77-16,23-10-84 16,-7-11-101-16,-9-14-368 0</inkml:trace>
  <inkml:trace contextRef="#ctx0" brushRef="#br3" timeOffset="416683.3969">24282 2889 1573 0,'0'0'239'0,"0"0"15"15,0 0-110-15,0 0-89 16,0 0-24-16,0 0-25 16,122-25-6-16,-96 42 2 15,-5 2-2-15,-8 7 0 16,-7 5 0-16,-6 1 8 15,0 3-7-15,-9-2 8 0,-7-2-9 16,-2-7 1-16,6-8 12 16,3-8-1-16,6-6 33 15,3-2 29-15,0 0-16 16,0 0-17-16,0 0-12 16,6 0-17-16,12 0 2 15,6 4 7-15,4 4-4 16,2-1-7-16,2 2-4 15,-7 2-6-15,-8 0 0 16,-5-1 0-16,-11 2-1 0,-1-1-13 16,-8 3 8-1,-18 1 6-15,-8-1-12 0,-10-5-32 16,-2-5-40-16,0-4-58 16,-6-21-112-16,13-8-321 15,12-8-700-15</inkml:trace>
  <inkml:trace contextRef="#ctx0" brushRef="#br3" timeOffset="416969.7362">24745 2371 1807 0,'0'0'316'15,"0"0"-42"-15,0 0-172 16,0 0-69-16,148 64-5 16,-43 19 48-16,7 20 10 15,-18 6 19-15,-27-8-17 16,-32-4-30-16,-16-5-20 16,-19 3-25-16,0-16-11 15,-24-19-1-15,-10-12-1 16,-31-1-7-16,-50 14-92 15,-61 2-112-15,9-8-283 16,12-24-769-16</inkml:trace>
  <inkml:trace contextRef="#ctx0" brushRef="#br3" timeOffset="419073.5068">21611 4408 1077 0,'0'0'247'0,"0"0"-28"0,0 0-7 16,0 0-65-16,-101-39-52 15,60 48-31-15,-3 17-11 16,-3 14-9-16,5 6-2 15,11 4-13-15,8 1-12 16,11-3-6-16,12-4-11 16,0-9-7-16,14-5 7 15,11-10-12-15,5-13 0 16,5-7-14-16,2 0 10 16,-2-22 7-16,-1-7 7 15,-7-7 2-15,-6-5 9 16,-4 0-7-16,-6 0 14 15,-5 7 25-15,-4 8 11 0,1 11-5 16,-3 11-14 0,0 4-29-16,0 15-4 0,0 15-12 15,0 11 12-15,0 6 0 16,5 4 0-16,7-6-19 16,5-3-64-16,6-11-96 15,7-11-68-15,30-20-149 16,-8-14-94-16,-6-12-185 0</inkml:trace>
  <inkml:trace contextRef="#ctx0" brushRef="#br3" timeOffset="419424.5191">21890 4600 474 0,'0'0'319'0,"0"0"7"15,0 0 8-15,0 0-72 16,-3-85-33-16,-2 85-69 0,1 0-103 16,-3 19-49-1,1 12-1-15,-2 8 12 0,6 7-5 16,2 3-3-16,0 0-5 15,14-4-5-15,13-7-1 16,8-9-8-16,5-14-18 16,6-14-60-16,-4-1-40 15,-5-29 27-15,-9-12 45 16,-10-25 46-16,-12-29 8 16,-6-25 33-16,0 9 41 15,-12 21 28-15,3 35 20 16,5 35 32-16,0 6-85 0,2 9 65 15,2 5-115-15,0 32-19 16,0 38 0 0,11 6 0-16,1-2-5 0,-2-5 4 15,-3-20 1-15,0 5-1 16,4 0-79-16,-8-9-63 16,2-14-121-16,-3-12-217 15,-2-12-224-15</inkml:trace>
  <inkml:trace contextRef="#ctx0" brushRef="#br3" timeOffset="420543.127">21892 4587 1117 0,'0'0'171'0,"0"0"-127"16,0 0-36-16,0 0 69 0,159 13 12 15,-83-13-27-15,7 0-28 16,-2 0-22-16,-21-8-2 15,-6-9 0-15,-15-4-9 16,-15-4 66-16,-15-2 30 16,-8-1 33-16,-1 6 18 15,0 6-23-15,0 6-32 16,-4 7-16-16,1 3-41 16,2 10-36-16,-2 17-1 15,-2 14 1-15,4 6 1 16,0 3 13-16,1 1-5 15,0-4-2-15,0-3-7 16,10-9 0-16,1-10-1 0,-1-10-4 16,1-10 4-16,2-5 2 15,1-17 5-15,7-16 7 16,0-7-5-16,0-1-8 16,-2 4 0-16,0 8 0 15,-7 12-1-15,-5 9 0 16,-2 8 0-16,1 0-23 15,0 16 11-15,4 9 1 16,8 7-3-16,3 4-37 16,4-2-69-16,8-5-71 15,-2-6-49-15,7-10-97 16,-8-11-38-16,-4-2-35 16,-8-14 39-16,-7-10 372 0,-11-5 230 15,0 0 87 1,0 2-8-16,0 0-43 0,0 8-40 15,-3 5-46-15,-4 6-18 16,2 5-39-16,-3 3-56 16,1 0-48-16,-7 19-18 15,1 6 5-15,0 9 0 16,2 4-5-16,7 2 0 16,4-1 5-16,0-4-6 15,10-7 0-15,10-12-1 16,5-7-7-16,2-9-18 15,-1-5-1-15,0-21 4 0,-2-10 9 16,-6-10 7-16,-7-12 6 16,-3-19 1-16,-6 4 1 15,-2 2 1-15,0 4 14 16,0 21 43-16,0 8 3 16,-4 15 24-16,3 11-3 15,-3 12-33-15,3 0-48 16,1 18-2-16,0 17-2 15,0 13 2-15,0 9 18 16,0 1 10-16,0-1-2 16,8-2-10-16,-2-3-15 15,2-6 0-15,0-7 1 16,-3-5-2-16,4-10 0 0,-5-6-33 16,2-6-23-1,-4-8 2-15,0-4-11 0,-1 0 16 16,1-7 20-16,2-13-8 15,-2-4-5-15,-1-4 16 16,-1-1 16-16,0-4 8 16,0 2 1-16,0-3 0 15,0-3 0-15,0-1 1 16,0-1 13-16,0-2 3 16,0 0 27-16,0 5 0 15,1 3 4-15,1 9 1 16,-2 4-8-16,3 7-5 15,-3 6-11-15,0 6-17 16,0 1-7-16,0 0-8 16,0 10-9-16,0 15-9 0,0 11 4 15,0 7-6-15,0 4-39 16,0 0-76-16,0 5-80 16,5-10-277-16,4-11-538 0</inkml:trace>
  <inkml:trace contextRef="#ctx0" brushRef="#br3" timeOffset="420727.3607">23464 4595 1568 0,'0'0'228'0,"0"0"44"0,0 0-178 15,0 0-49-15,0 0-45 16,0 0 0-1,124-23-114-15,-85 23-111 0,-11 0-280 16,-12 6-185-16</inkml:trace>
  <inkml:trace contextRef="#ctx0" brushRef="#br3" timeOffset="420851.5874">23485 4737 819 0,'0'0'227'0,"0"0"-29"16,0 0-121-16,0 0 35 15,93-2 3-15,0-15-115 16,-10 3-53-16,-14-5-298 0</inkml:trace>
  <inkml:trace contextRef="#ctx0" brushRef="#br3" timeOffset="421089.0344">23848 4382 1179 0,'0'0'153'15,"0"0"-31"-15,0 0-52 16,0 0 11-16,126 45 4 16,-76-9 7-16,-2 4-21 15,-11 3-11-15,-14-1-24 16,-17 1-22-16,-6-1 7 16,-24-3-12-16,-14 0 7 0,-8-6-4 15,3-7-12 1,8-8-19-16,13-18-75 0,13 0-151 15,9-18-365-15</inkml:trace>
  <inkml:trace contextRef="#ctx0" brushRef="#br3" timeOffset="421602.8977">24672 4199 1273 0,'0'0'244'15,"0"0"-53"-15,0 0-98 16,0 0-33-16,0 0 69 16,0 0-16-16,27 101-33 0,-2-70-15 15,1-3-15-15,3-6-19 16,4-6-25-16,-5-6-5 15,4-6 3-15,-4-4-4 16,-2-7-18-16,-4-14 2 16,-6-3 15-16,-4-3 1 15,-4 7 1-15,-7 4 27 16,-1 5 36-16,0 9 16 16,0 2-25-16,0 2-37 15,0 20-18-15,-8 18 1 16,2 10 19-16,3 8 24 15,-1 5-16-15,4-3-6 0,0-2 2 16,0-5-8-16,0-5-4 16,0-6-4-16,1-4-8 15,-1-10 0-15,0-7 2 16,0-7-1-16,-1-6-1 16,-15-8 9-16,-11 0 8 15,-12-2-17-15,-9-18-14 16,-7-2-38-16,1-5-29 15,10 3-39-15,17 3-26 16,11 8-137-16,16 3-355 0</inkml:trace>
  <inkml:trace contextRef="#ctx0" brushRef="#br3" timeOffset="421936.7328">25253 4570 1303 0,'0'0'317'0,"0"0"63"15,0 0-96-15,0 0-88 0,0 0-67 16,0 0-47 0,0 0 54-16,-6 69 9 0,4-34-59 15,2 3-26-15,0 5-25 16,0-2-19-16,12 2-8 16,8 0-8-16,4 8-108 15,-3-11-251-15,-18-17-902 0</inkml:trace>
  <inkml:trace contextRef="#ctx0" brushRef="#br3" timeOffset="423196.3437">21147 8045 687 0,'0'0'232'0,"0"0"26"15,0 0 11-15,0 0-71 16,0 0-15-16,0 0 0 16,-68-28-48-16,68 26-41 15,4 0-36-15,21-1-33 16,19 0-4-16,19-1-5 16,7 1-16-16,8 3-2 15,-8 0-96-15,1 7-92 16,-19 6-108-16,-17 0-345 0</inkml:trace>
  <inkml:trace contextRef="#ctx0" brushRef="#br3" timeOffset="423347.9384">21236 8171 834 0,'0'0'292'16,"0"0"59"-16,0 0-150 15,0 0-111-15,0 0-46 16,123-15-25-16,-34 4-19 15,30-5-91-15,-34 3-217 16,-29-1-346-16</inkml:trace>
  <inkml:trace contextRef="#ctx0" brushRef="#br3" timeOffset="423585.3639">21830 7809 1287 0,'0'0'210'0,"0"0"-25"15,0 0-74-15,0 0-36 16,94 30 17-16,-37 6-9 16,2 10-27-16,-4 4-13 15,-14 1-17-15,-19 1-1 16,-16 0-4-16,-6-4-9 16,-31-4-3-16,-33-2-2 15,-5-11-5-15,-10-11-2 16,-6-12-95-16,-3-22-119 0,10-13-269 15,16-13-660-15</inkml:trace>
  <inkml:trace contextRef="#ctx0" brushRef="#br3" timeOffset="424021.232">21853 7150 1069 0,'0'0'207'0,"0"0"37"16,0 0 52-16,0 0-55 15,0 0-96-15,0 0-74 16,-111 9-17-16,74 28 7 15,2 8-4-15,7 5-10 16,6 1-14-16,17-1-15 16,5-4-17-16,4-7 8 15,21-9-9-15,7-10-5 16,6-12 0-16,0-8 4 16,-1-9-10-16,-3-21-4 15,-9-11 0-15,-10-11 4 16,-13 0-4-16,-2-7-2 15,-17 5 3-15,-10 8 2 0,-5 12 0 16,-2 12 0-16,4 15-18 16,3 7-33-16,7 7-48 15,18 40-74-15,2-2-59 16,4-3-287-16</inkml:trace>
  <inkml:trace contextRef="#ctx0" brushRef="#br3" timeOffset="424248.8083">22106 6951 1390 0,'0'0'291'0,"0"0"59"16,0 0-133-16,0 0-110 15,0 0-70-15,0 0-9 16,11 112 19-16,2-46-10 15,-2 7-25-15,-4 4-7 16,-5 1-5-16,-2 15-136 16,0-16-230-16,0-21-528 0</inkml:trace>
  <inkml:trace contextRef="#ctx0" brushRef="#br3" timeOffset="424453.5351">22351 7192 1502 0,'0'0'352'0,"0"0"-13"0,0 0-201 16,0 0-76-16,0 0 33 15,-7 109 0-15,4-53-40 16,2 7-25-16,-4 1-9 16,1 2-13-16,-4-4-8 15,-7-5-70-15,-8 0-153 16,3-17-330-16,1-17-458 0</inkml:trace>
  <inkml:trace contextRef="#ctx0" brushRef="#br3" timeOffset="424689.499">22294 7156 1330 0,'0'0'210'15,"0"0"-31"-15,0 0 13 16,95-46-72-16,-48 46-41 15,1 7-14-15,-1 16-18 16,-7 6-11-16,-13 2-23 16,-11 2-7-16,-14 0 0 15,-2-5-5-15,-15-2-1 16,-13-1 2-16,-8-4-2 16,-4-6-12-16,4-4-43 15,2-11-88-15,9 0-93 16,11-2-324-16</inkml:trace>
  <inkml:trace contextRef="#ctx0" brushRef="#br3" timeOffset="425163.7873">23378 6983 1315 0,'0'0'283'0,"0"0"-83"16,0 0 72-16,43-96-98 15,-14 79-75-15,4 4-44 16,3 8-28-16,6 5-15 16,-7 0 4-16,-2 13-3 15,-14 8-11-15,-7 10 4 16,-12 7-5-16,0 4 19 0,-27 9 17 15,-10-3 9-15,-6 1 13 16,-1-2-8-16,3-6-14 16,3-2-11-16,10-6 6 15,6-9 1-15,8-6-12 16,8-8 2-16,6-6 1 16,4-4 17-16,27 0 4 15,32 0 42-15,32-13-27 16,0-3-39-16,-4 0-8 15,-13 1-5-15,-15 5-8 16,6 0 0-16,6 1 0 0,-15 3-1 16,-15 2 0-1,-18 2-12-15,-16 2-53 16,-11 0-75-16,-53 6-95 0,-9 9-80 16,-15-1-466-16</inkml:trace>
  <inkml:trace contextRef="#ctx0" brushRef="#br3" timeOffset="427173.8509">22817 8406 778 0,'0'0'241'0,"0"0"-47"16,0 0 68 0,-77-98-46-16,45 76-50 0,-7 3-26 15,-2 12-51-15,-5 7-33 16,-3 0-2-16,0 22 1 16,5 9-12-16,7 5 0 15,9 5-15-15,11 2-6 16,13-1-7-16,4-4-12 15,17-2-3-15,20-6-1 16,12-8-1-16,11-11 1 16,8-8 1-16,0-3 0 15,-4-10-24-15,-8-13-4 16,-12-7 23-16,-13-5 5 16,-10-4 9-16,-10-2 1 0,-5 3-3 15,-6 4 10-15,0 11 12 16,0 8 14-16,0 9 12 15,0 6-28-15,-6 0-27 16,2 21-7-16,-6 8 7 16,2 9-1-16,2 6 1 15,2 4 0-15,4 0-1 16,0-1-36-16,0-3-91 16,23-3-145-16,3-11-323 15,-2-16-527-15</inkml:trace>
  <inkml:trace contextRef="#ctx0" brushRef="#br3" timeOffset="427619.5042">23104 8587 899 0,'0'0'175'0,"0"0"78"15,0 0 0-15,0 0-83 16,0 0-21-16,0 0-16 16,0 0-46-16,48-52-6 15,-32 50-8-15,-1 2-22 16,-1 0-25-16,0 15-6 16,-4 4 3-16,-3 4-4 15,-4 7-1-15,-3 0 5 16,-3 4 0-16,-13-1 8 0,-7 2 3 15,-1-2 8-15,1-7-2 16,2-1 0-16,7-9 2 16,4-6-15-16,6-2-12 15,4-5-2-15,0-3-5 16,15 0 2-16,18 0 24 16,15 0 16-16,8-11-13 15,8-3-24-15,3 0-4 16,-5 0-8-16,-3-2-1 15,-9 3-12-15,-12-1-49 16,-11 3-58-16,-18-6-66 0,-9 3-172 16,0 0-642-16</inkml:trace>
  <inkml:trace contextRef="#ctx0" brushRef="#br3" timeOffset="428382.9038">23387 7754 345 0,'0'0'130'15,"0"0"13"-15,0 0 69 0,0 0-19 16,0 0-26-16,0 0 27 16,0 0 6-16,-28-28-63 15,17 33-56-15,-10 21-18 16,-4 12 55-16,-4 12 19 16,3 13-34-16,7 4-26 15,12 2-3-15,7-3-13 16,0-8-20-16,23-8-10 15,4-10-11-15,9-7-8 16,7-10-11-16,9-8 4 0,1-8-5 16,16-3-79-1,-16-4-154-15,-15 0-382 0</inkml:trace>
  <inkml:trace contextRef="#ctx0" brushRef="#br3" timeOffset="430283.3847">23347 7950 887 0,'0'0'198'0,"0"0"-34"0,0 0 53 15,0 0-76-15,0 0-55 16,0 0-30-16,94-75-46 16,-63 75-9-16,2 0 5 15,-4 12-6-15,-3 5 1 16,-9 0-2-16,-7 2 1 16,-5 1-1-16,-5-1 1 15,0 0 0-15,-14-2 0 16,0-4 1-16,3-2 0 15,2-5 6-15,6-4-1 16,2 1 17-16,1-3 21 16,0 0 6-16,0 0-15 15,3 4-19-15,12 3-1 0,4 6 5 16,4 4 1-16,3 0-12 16,-4 2-8-16,-1-1 1 15,-6-1-1-15,-4-1 5 16,-10 0-6-16,-1 1 0 15,-8-3 2-15,-19 2 13 16,-12 0-8-16,-5-4 6 16,-2-3-12-16,3-4-1 15,6-2 0-15,13-3-48 16,23 0-66-16,1-8-180 16,10-6-617-16</inkml:trace>
  <inkml:trace contextRef="#ctx0" brushRef="#br3" timeOffset="430651.4389">23847 7688 1122 0,'0'0'281'16,"0"0"-12"-16,0 0-63 16,0 0-113-16,93-16-26 15,-49 47 8-15,2 14-3 16,-3 13-7-16,-11 9-10 15,-8 6 2-15,-15 1-2 16,-9-2-19-16,-7-2-2 16,-29-2-13-16,-31 0-12 15,-48 1-9-15,-63-10-14 16,18-15-233-16,3-25-926 0</inkml:trace>
  <inkml:trace contextRef="#ctx0" brushRef="#br3" timeOffset="431535.4793">21950 9504 715 0,'0'0'257'16,"0"0"-77"-16,1-108 114 16,-1 74-10-16,-7 6-49 15,-15 11-51-15,-11 11-56 0,-19 6-64 16,-9 17-24 0,-10 22 0-16,-5 10 1 0,4 4-9 15,9 1-4-15,17-4-16 16,17-5-6-16,17-4-6 15,12-4-2-15,12-4 1 16,25-12-17-16,14-10-15 16,11-11-14-16,0-1-20 15,0-23-25-15,-7-11 18 16,-9-12 46-16,-9-8 27 16,-11 1-6-16,-7-2 7 15,-10 14 12-15,-4 13 18 16,-5 14 11-16,0 15-16 15,0 7-25-15,-5 26-9 16,-5 12 8-16,0 6 1 0,3 4-1 16,7-3 0-16,0-10-61 15,18-7-66-15,9-8-57 16,30-23-101-16,-3-4-87 16,-6-4-122-16</inkml:trace>
  <inkml:trace contextRef="#ctx0" brushRef="#br3" timeOffset="431883.5337">22167 9573 636 0,'0'0'322'0,"0"0"8"16,0 0-34-16,0 0-98 16,0 0-24-16,0 0-87 15,0 0-62-15,-13-24-25 16,13 53 19-16,0 4-17 16,10 5 11-16,14-5-12 0,10-3 0 15,8-7-1-15,6-10-8 16,-1-13-70-16,-1 0-26 15,-7-23 25-15,-9-14 25 16,-9-13 54-16,-14-24 10 16,-7-30 21-16,0 5 39 15,0 8 3-15,-7 24 21 16,7 33 38-16,-3 9-22 16,2 11-14-16,1 14-78 15,0 22-18-15,0 23-6 16,4 15 5-16,6 11 1 15,2 3 0-15,0-3 0 0,1-7-11 16,1-7-87-16,-7-14-107 16,1-12-110-16,-5-12-273 15,-3-15 50-15</inkml:trace>
  <inkml:trace contextRef="#ctx0" brushRef="#br3" timeOffset="432887.5208">22340 9470 940 0,'0'0'152'16,"0"0"-109"-16,0 0-5 16,0 0 59-16,109 28 23 15,-47-14-36-15,3-4-46 16,-1-6 4-16,-4-4-29 16,-10 0 15-16,-10-17 3 15,-9-8 31-15,-14-6 10 0,-3-4-1 16,-9 3 14-1,-4 4-5-15,-1 9 6 0,0 5-8 16,0 12-22-16,0 2-25 16,0 10-31-16,0 24-10 15,0 12 9-15,0 11 1 16,6 5 0-16,2-4 1 16,6-7 7-16,-2-8-7 15,2-8 6-15,-1-14 1 16,0-9-8-16,1-12 0 15,3-2 21-15,7-27 16 16,3-8-21-16,4-9-5 16,0 0-5-16,-4 6-5 0,-4 6 5 15,-4 11 7-15,-5 9 8 16,-6 6-2-16,2 8-19 16,3 3-3-16,2 16 3 15,5 8 0-15,6 2-1 16,3 0 1-16,5 0-22 15,3-4-49-15,4-6-66 16,5-9-62-16,-1-10-87 16,-7 0 12-16,-5-13-18 15,-12-11 68-15,-10-5 224 16,-10-4 41-16,-1-3 146 16,0 3 45-16,-8 0-19 15,-3 9-42-15,1 7-15 16,4 9-18-16,-1 8-53 0,-6 0-54 15,-2 22-31-15,-5 10 11 16,-4 7-11-16,3 2 6 16,4 1 2-16,10-4-7 15,7-6 0-15,0-7-1 16,12-8-7-16,13-11-5 16,2-6-13-16,2-4-16 15,-1-20 20-15,-5-9 20 16,-2-5 1-16,-8-4 8 15,-3 4-2-15,-2 3 26 16,-5 9 27-16,-1 10 13 0,0 8-9 16,-2 8-16-1,0 0-47-15,4 13-13 0,3 15 12 16,5 2 1-16,2 5 5 16,2-4 7-16,5-4-3 15,2-8 1-15,1-7-9 16,1-9 1-16,-3-3-1 15,2-11 6-15,-3-20-7 16,-1-23 0-16,-6-40 2 16,3-32 5-16,-2-15 0 15,-1 19 2-15,-3 35 18 16,-3 42 40-16,-5 20 19 16,-2 9 5-16,2 8 25 15,-3 8-72-15,0 9-44 16,1 29 0-16,5 27 0 0,12 29 10 15,3 31-1-15,1 12-7 16,-4-5-2-16,-5-11 0 16,-3-16-17-16,1-7-137 15,-3-23-127-15,-8-21-560 0</inkml:trace>
  <inkml:trace contextRef="#ctx0" brushRef="#br3" timeOffset="433432.2415">23103 10255 408 0,'0'0'1070'0,"0"0"-885"16,0 0 49-16,0 0-60 15,0 0-91-15,0 0-63 16,109-36-20-16,-53 31-31 16,-3 5-120-16,-10 0-95 0,-14 5-276 15,-19 6-20-15</inkml:trace>
  <inkml:trace contextRef="#ctx0" brushRef="#br3" timeOffset="433554.9581">23170 10324 532 0,'0'0'267'16,"0"0"-37"-16,0 0 20 15,0 0-66-15,0 0-73 16,0 0-57-16,0 0-30 16,84 0 0-16,21-17-24 15,-12-1-162-15,-19 1-204 0</inkml:trace>
  <inkml:trace contextRef="#ctx0" brushRef="#br3" timeOffset="433785.1079">23568 10022 1164 0,'0'0'198'0,"0"0"14"16,0 0-132-16,0 0-40 15,0 0 44-15,128 80-16 16,-78-40 0-16,-4 2 31 15,-12-1-50-15,-14 0-34 16,-13-5-5-16,-7-3-2 16,-7-1 2-16,-16-8-10 15,-4-1-7-15,1-7-91 16,7-14-93-16,7-2-157 0,8-4-392 16</inkml:trace>
  <inkml:trace contextRef="#ctx0" brushRef="#br3" timeOffset="434239.0747">24133 10019 905 0,'0'0'732'16,"0"0"-656"-16,0 0-48 16,0 0 39-16,0 0 68 15,19 88-6-15,-1-53-43 16,10-4-28-16,5-6-28 15,-2-6-13-15,2-9-9 16,-1-8-8-16,0-2 9 0,-2-19-8 16,-4-13-1-16,-3-14 0 15,-7-3-2-15,-2-2 2 16,-9 3 7-16,-3 11 12 16,-2 13 54-16,0 10 34 15,0 11-24-15,0 3-53 16,0 19-30-16,0 17 0 15,-1 16 13-15,0 11 18 16,1 7 2-16,0 0 1 16,1-1-19-16,7-5-6 15,2-4-3-15,-5-3-5 16,-3-12-1-16,-2-5-1 16,0-14 1-16,0-8 0 15,-1-9-1-15,-11-5-7 16,-10-4 2-16,-4 0-15 0,-8-5-22 15,2-6-36-15,5 0-49 16,16 0-43-16,5 0-113 16,6 4-383-16</inkml:trace>
  <inkml:trace contextRef="#ctx0" brushRef="#br3" timeOffset="434756.3053">24786 10390 1126 0,'0'0'223'15,"0"0"88"-15,0 0-32 16,0 0-78-16,0 0-59 15,0 0-39-15,53-82-48 16,-34 76-13-16,0 5-16 16,1 1-14-16,1 0-6 15,-2 6 3-15,-2 11-9 16,-6 4 1-16,-5 5 0 16,-6 3 5-16,0 4 3 15,-20 1 8-15,-4-2 6 0,-3 1 17 16,-1-4 2-16,3-4-8 15,4-3 3-15,3-5-7 16,5-4-6-16,8-4-24 16,1-2 35-16,4-2-28 15,0-5 10-15,4 0 4 16,19 0 11-16,18 0 31 16,12-3-16-16,8-6-16 15,3 3-13-15,-6 0 1 16,-6 2-7-16,-12 1-4 15,-9 3-7-15,-11 0 1 16,-10 0-2-16,-6 0 0 16,-4 0-39-16,-34 0-144 0,-12 3-201 15,-23-3-698-15</inkml:trace>
  <inkml:trace contextRef="#ctx0" brushRef="#br3" timeOffset="450655.0573">4389 12660 696 0,'0'0'39'15,"0"0"-39"-15,0 0-60 16,0 0 17-16,0 0-130 0</inkml:trace>
  <inkml:trace contextRef="#ctx0" brushRef="#br0" timeOffset="458771.3842">5695 11429 806 0,'0'0'161'0,"0"0"16"0,0 0 80 15,0 0-55-15,0 0-49 16,-127-88-43-16,72 82-34 15,-11 6-7-15,-9 0-6 16,2 18-3-16,2 13-17 16,9 14-23-16,15 7-12 15,12 6-7-15,13 3-1 16,14 2 0-16,8 1-21 16,19-3 6-16,17-7-1 15,14-6 15-15,2-13 1 0,5-12 0 16,0-17-21-16,-5-6-4 15,-9-15 6-15,-8-21 19 16,-10-8 11-16,-10-13-8 16,-7-2 13-16,-8-2-14 15,0 1 24-15,-3 6 11 16,-8 11 1-16,4 13 1 16,0 12 10-16,6 13-5 15,1 5-44-15,0 9-10 16,10 24-30-16,15 12 40 15,4 11 9-15,5 5 9 16,0-1-6-16,0-3-3 0,-2-6-9 16,4-8-1-1,1-9 0-15,27-16-88 0,-9-10-157 16,-2-8-552-16</inkml:trace>
  <inkml:trace contextRef="#ctx0" brushRef="#br0" timeOffset="460618.7321">6002 11888 908 0,'0'0'252'0,"0"0"-13"0,0 0-68 16,0 0-104-16,0 0-46 16,0 0 52-16,0 85 27 15,6-37-25-15,1 0-35 16,-1-3-24-16,1-5-11 15,-3-4-4-15,0-8-2 16,0-6-25-16,-3-11-167 16,0-7-196-16,-1-4-295 0</inkml:trace>
  <inkml:trace contextRef="#ctx0" brushRef="#br0" timeOffset="460971.6825">5998 11530 772 0,'0'0'125'16,"0"0"34"-16,0 0 22 16,0 0-74-16,0 0-27 15,0 0-19-15,0 0-22 16,-59 22 5-16,53-3-6 15,5 0-2-15,1 0-8 16,0-2-28-16,0-2-10 16,5-5-9-16,5-5 7 0,1-5 6 15,1 0 7-15,-1-5-1 16,0-12 28-16,-2-5-12 16,-5-5-3-16,-4 1-4 15,0 2-8-15,-7 6-1 16,-6 6-20-16,-12 9-18 15,4 3-195-15,-6 0-402 0</inkml:trace>
  <inkml:trace contextRef="#ctx0" brushRef="#br0" timeOffset="461515.1879">5937 10812 818 0,'0'0'211'0,"0"0"61"16,0 0 4-16,0 0-115 16,0 0-55-16,-115 2-51 15,84 39-22-15,1 14 34 16,5 8-10-16,9 3-7 0,10-3-19 15,6-5-31-15,8-6 0 16,16-10-7-16,11-12-2 16,9-12-32-16,36-18-139 15,-10-3-118-15,-10-18-519 0</inkml:trace>
  <inkml:trace contextRef="#ctx0" brushRef="#br0" timeOffset="461872.3012">6183 11075 1159 0,'0'0'190'16,"0"0"-119"-16,0 0-21 16,0 0-49-16,0 0 39 0,0 0-2 15,0 0-11 1,32 8 33-16,-23-19 23 0,6-11-42 15,-5-5-19-15,-1-10-3 16,-3-2 0-16,-6-3 28 16,0 0 30-16,0 3 20 15,-8 4 4-15,-2 11 10 16,3 10-13-16,2 9-15 16,2 5-42-16,1 5-41 15,2 20-22-15,0 10 22 16,8 9 9-16,8 6 4 0,4 2-7 15,0-5-6-15,1-4-1 16,3-6-61-16,5-9-153 16,-2-13-134-16,-6-11-661 0</inkml:trace>
  <inkml:trace contextRef="#ctx0" brushRef="#br0" timeOffset="462104.9472">6435 10507 1385 0,'0'0'157'0,"0"0"-44"16,0 0-15-16,112 64 29 16,-60-10 39-16,4 14-53 0,-5 4-30 15,-13 6-38-15,-14-5-24 16,-16 1 22-16,-8 0-25 15,-29 9-17-15,-52 24-1 16,3-20-148-16,-7-13-329 0</inkml:trace>
  <inkml:trace contextRef="#ctx0" brushRef="#br0" timeOffset="462584.8426">7294 11583 1413 0,'0'0'276'0,"0"0"-80"16,0 0-77-16,0 0-67 16,0 0-30-16,0 0-4 15,0 0-18-15,124-6-63 16,-83 2-130-16,-7 2-202 15,-16-3-361-15</inkml:trace>
  <inkml:trace contextRef="#ctx0" brushRef="#br0" timeOffset="462735.0696">7264 11755 348 0,'0'0'1225'0,"0"0"-1072"16,0 0-83-16,0 0 30 15,0 0-62-15,171-31-38 16,-61 8-13-16,-11 6-228 16,-29 0-487-16</inkml:trace>
  <inkml:trace contextRef="#ctx0" brushRef="#br0" timeOffset="477635.9965">8924 11622 738 0,'0'0'221'0,"0"0"22"16,0 0 76-16,0 0-42 16,0 0-55-16,0 0-87 15,-34-41-90-15,30 64-44 16,1 14 27-16,1 11 17 15,2 9-25-15,0-1-9 16,0-4-11-16,2-12 0 16,9-5-79-16,9-23-106 15,-5-9-303-15,-2-3-455 0</inkml:trace>
  <inkml:trace contextRef="#ctx0" brushRef="#br0" timeOffset="477951.2415">8835 11268 1200 0,'0'0'200'0,"0"0"-40"15,0 0 14-15,0 0-106 16,0 0-27-16,0 0 24 16,-40 92-16-16,40-59-38 15,1-6-11-15,14-6-6 16,-1-8 6-16,0-9 11 15,-1-4 5-15,-2 0-1 0,0-17-3 16,-4-9 2-16,-5-5-14 16,-2 0 1-16,-8-1-1 15,-8 3-13 1,-4 8-9-16,-1 6 0 0,4 13 3 16,2 2-21-16,7 7-15 15,2 18-29-15,6 16-91 16,12-3-141-16,5-7-457 0</inkml:trace>
  <inkml:trace contextRef="#ctx0" brushRef="#br0" timeOffset="478158.9962">9250 11072 1023 0,'0'0'491'0,"0"0"-336"16,0 0 69-16,0 0-135 15,0 0-75-15,0 0-6 16,0 0-8-16,12 81 2 16,-2-36-2-16,0 2 0 15,-8 0-70-15,-2 10-182 16,0-16-251-16,-2-11-324 0</inkml:trace>
  <inkml:trace contextRef="#ctx0" brushRef="#br0" timeOffset="478624.5264">9079 11302 1111 0,'0'0'178'0,"0"0"-16"15,0 0-120-15,0 0 8 16,0 0-12-16,145-18-11 16,-76 8-27-16,2-3-26 15,-6-9-31-15,-10-3-60 16,-16-10 15-16,-15-1 69 15,-16-7 33-15,-8-1 26 16,-1-1 68-16,-17 10 69 16,3 7 20-16,3 10-9 15,3 14-45-15,0 4-61 16,7 18-68-16,1 20 24 16,1 13-1-16,0 10 1 0,0 11 6 15,1-2-16-15,9-1-6 16,-3-5-7-16,0-13-1 15,1-14-1-15,0-15-9 16,-3-18 10-16,2-4 15 16,-1-20 38-16,4-18-34 15,3-9-3-15,2-1-14 16,-1 8-1-16,-1 14 26 16,-5 11-7-16,4 13-20 15,3 2 0-15,9 17 0 16,10 11 31-16,7 6 6 15,5 0-15-15,4 4-11 0,1-5-11 16,1-6 0 0,28-2-46-16,-13-10-154 0,-10-11-560 0</inkml:trace>
  <inkml:trace contextRef="#ctx0" brushRef="#br0" timeOffset="479240.2568">11194 11597 1397 0,'0'0'172'15,"0"0"-135"-15,0 0-37 16,0 0 53-16,0 0 14 0,46 104-13 16,-39-69-34-16,-5-1-1 15,-2-5 25-15,0-5-13 16,0-7-15-16,-2-10-16 15,-4-7 24-15,4-10 18 16,0-23-28-16,2-16 30 16,0-11-16-16,9-4 14 15,10 6-22-15,3 14-12 16,6 15 3-16,-3 17-10 16,3 12 0-16,1 14 21 15,3 21 9-15,-3 8 9 16,0 3-12-16,-2 6-11 0,-6-4-17 15,1-5 0 1,-3-5-46-16,11-16-78 0,-2-9-158 16,-4-13-407-16</inkml:trace>
  <inkml:trace contextRef="#ctx0" brushRef="#br0" timeOffset="479607.248">11799 11337 1149 0,'0'0'174'0,"0"0"-105"16,0 0 31-16,0 0-7 15,-14 113 1-15,30-77-27 0,7-5-19 16,7-5-29 0,-4-8-9-16,1-11-9 0,-4-7 18 15,2-2 51-15,-5-18-26 16,-4-10-23-16,-5-10-12 15,-10-5 7-15,-1-4-16 16,-8 4-4-16,-16 7 4 16,0 9 17-16,-8 11 65 15,3 15 9-15,0 3-58 16,2 12-19-16,3 20-13 16,5 9-2-16,10 7 1 15,9 4 0-15,0 1-18 16,21-1 9-16,15-8 9 0,9-5 0 15,9-10-58 1,28-23-109-16,-9-6-215 0,-11-6-408 16</inkml:trace>
  <inkml:trace contextRef="#ctx0" brushRef="#br0" timeOffset="480428.8641">12271 11251 1331 0,'0'0'283'15,"0"0"11"-15,0 0-195 16,0 0-81-16,0 0 21 16,-22 100 16-16,22-53-21 0,0 3-9 15,5-1-9 1,5-6-7-16,1-8-8 0,2-8-1 16,3-11 0-16,2-16-79 15,5 0-21-15,2-28 74 16,3-16 6-16,-1-8-35 15,-4-6 12-15,-1 1 27 16,-8 13 16-16,-5 12 22 16,-3 13 60-16,-4 13 40 15,-2 6-47-15,0 2-71 16,1 23-2-16,8 10 73 16,1 7-32-16,4 7-11 15,5 3-17-15,4-5-14 16,5-4 5-16,5-6-4 15,1-10 5-15,4-16 2 16,2-11-9-16,-1-3-30 16,2-27 1-16,-5-12-2 0,-9-10 10 15,-2 0 8-15,-6 3 13 16,-6 7 1-16,-2 10 16 16,-3 10 17-16,-5 9 20 15,2 5-5-15,0 8-24 16,2 0-25-16,7 12-16 15,5 11 16-15,7 7 21 16,5 3-3-16,-1 0-8 16,3 0-9-16,2-3 0 15,-1-6-1-15,5-10-54 16,-4-10-75-16,0-4-88 16,2-22-152-16,7-38-152 15,-7-13 155-15,-7 4-42 16,-9 6 328-16,-16 37 80 15,-5 7 336-15,0 5 48 0,0 5-12 16,-1 1-63-16,-9 8-113 16,-1 11-130-16,-7 16-33 15,-5 13 11-15,0 5 9 16,3 2-21-16,6 0-8 16,8-8-5-16,6-4-19 15,0-14 1-15,7-9 6 16,12-12 4-16,7-2-10 15,1-23 1-15,-4-12-2 16,-5-12 2-16,-11-11-1 16,-7-1-1-16,-3 2-8 0,-22 9-10 15,-6 17-11 1,-4 14-33-16,2 14-4 0,9 5-47 16,17 32-106-1,7 2-191-15,4-1-325 0</inkml:trace>
  <inkml:trace contextRef="#ctx0" brushRef="#br0" timeOffset="480733.9158">13619 11241 1358 0,'0'0'182'16,"0"0"-50"-16,0 0-97 0,0 0-23 15,0 0 24 1,0 0 7-16,21 93-23 0,-18-67-5 15,0-2-9-15,-3-6-5 16,0-8 7-16,0-10 0 16,1-5 42-16,15-24 3 15,6-14-16-15,12-4 33 16,3-2-13-16,8 11-1 16,-4 13-9-16,-2 14-5 15,-3 11-11-15,4 7-2 16,-4 19 11-16,-4 8 3 15,-9 5-31-15,-9 3-12 16,-14 13 0-16,-21-13-106 16,-8-11-202-16</inkml:trace>
  <inkml:trace contextRef="#ctx0" brushRef="#br0" timeOffset="481136.9752">15572 11049 1627 0,'0'0'267'15,"0"0"-132"-15,0 0-84 16,0 0 35-16,-11 119-12 15,8-69-36-15,-1 3-26 0,4-6-12 16,0-6 0 0,0-9-86-16,-2-13-111 0,1-9-401 15,-6-10-609-15</inkml:trace>
  <inkml:trace contextRef="#ctx0" brushRef="#br0" timeOffset="481401.7006">15456 10679 1000 0,'0'0'532'0,"0"0"-433"16,0 0 38-16,-114 37-45 15,94 5-17-15,13 7-30 16,7 2-20-16,7-7-13 16,22-8-2-16,12-15-1 15,5-14 13-15,1-7 7 16,-1-19-13-16,-8-18-15 0,-11-10 1 15,-14-7-1-15,-13-1-1 16,-6 5-7-16,-19 12-9 16,-2 14-37-16,-4 24 0 15,7 10-7-15,8 61-89 16,9-7-155-16,7 4-357 0</inkml:trace>
  <inkml:trace contextRef="#ctx0" brushRef="#br0" timeOffset="481718.074">15753 11089 874 0,'0'0'701'0,"0"0"-608"16,0 0-65-16,0 0 58 0,0 0 47 16,5 83-55-16,1-49-27 15,-2-3-13-15,-3-4-14 16,-1-7-15-16,0-7-3 15,1-11 0-15,5-2 14 16,7-16 52-16,10-22-4 16,12-12-47-16,7-2-20 15,5 3 8-15,-1 13 37 16,-3 16-19-16,-4 15-11 16,-1 5-6-16,4 17 14 15,-2 16 15-15,-5 5-8 16,-7 7-31-16,-11 3 0 15,-17 21-19-15,-1-12-126 16,-23-15-327-16</inkml:trace>
  <inkml:trace contextRef="#ctx0" brushRef="#br0" timeOffset="482273.7777">17506 11600 962 0,'0'0'351'15,"0"0"-162"-15,0 0-94 16,0 0-49-16,0 0 18 16,0 0 5-16,0 0-22 15,12 84-17-15,0-84 14 16,3-5 37-16,4-21-21 0,3-12-35 15,0-11-15 1,-5-11-7-16,-5-17 12 0,-7-26-9 16,-5-19-5-16,-4 12 34 15,-9 23 31-15,0 34 2 16,5 28 20-16,1 6 2 16,0 5-1-16,1 6-17 15,1 8-60-15,5 14-12 16,0 22 0-16,0 18 7 15,0 15 15-15,16 5-5 16,0 1-16-16,5-1 1 16,0-7-2-16,6-11-8 15,4-13-117-15,18-26-97 0,-6-11-151 16,-6-7-694-16</inkml:trace>
  <inkml:trace contextRef="#ctx0" brushRef="#br0" timeOffset="482447.3703">18056 10675 1480 0,'0'0'199'0,"0"0"-8"15,0 0-141-15,0 0 3 16,-8 117 13-16,21-54-27 16,-1 3-21-16,-3 1-9 15,-1-3-9-15,-2 2-76 16,-5-18-187-16,-1-19-459 0</inkml:trace>
  <inkml:trace contextRef="#ctx0" brushRef="#br0" timeOffset="482888.0321">17925 10863 15 0,'0'0'1228'15,"0"0"-1125"-15,0 0-87 16,0 0-13-16,0 0 29 15,143 53-25-15,-75-43 12 16,2-10-19-16,-5 0-51 16,-15-7-17-16,-13-16 25 15,-19-10 43-15,-9-6 6 16,-9-6 92-16,0 1 66 0,0 9 23 16,-3 14 13-1,-1 16-57-15,2 5-138 0,2 23 5 16,0 17-10-16,0 10 22 15,9 4-3-15,1 5-8 16,1-2-3-16,-1-3-6 16,-4-7 7-16,2-11-9 15,-3-14-7-15,3-14 7 16,3-8 1-16,2-14 29 16,9-16-17-16,4-4-3 15,3 2-1-15,1 6 27 16,1 11-13-16,3 9-17 15,6 6-5-15,3 9 0 16,2 13 0-16,-2 7-1 16,2 2-5-16,-3 5-35 0,16 13-114 15,-12-11-332-15,-5-9-825 0</inkml:trace>
  <inkml:trace contextRef="#ctx0" brushRef="#br0" timeOffset="483131.3662">19653 10743 1644 0,'0'0'391'0,"0"0"-311"16,0 0-46-16,0 0-9 15,-94 96 13-15,94-24 15 0,1-1-16 16,18 5-10-16,2 0-15 15,-1-11-3-15,-1 6-9 16,-1-9 0-16,-1-10-49 16,25-16-135-16,-7-17-200 15,6-17-438-15</inkml:trace>
  <inkml:trace contextRef="#ctx0" brushRef="#br0" timeOffset="483435.6772">20148 10959 937 0,'0'0'565'15,"0"0"-363"-15,0 0-6 16,0 0-47-16,-99-2-77 0,62 33-23 16,-5 9-17-1,5 7-8-15,2 1-3 0,8-3-7 16,10-7-3-16,9-8-11 16,8-10 0-16,8-10 0 15,20-10-11-15,13-5 2 16,10-24 8-16,0-8 1 15,1-4-11-15,-8 5 2 16,-13 9 7-16,-10 8 2 16,-9 15-1-16,-6 4-13 15,-3 4-8-15,2 18 22 16,1 5 15-16,1 3-9 16,-1 4-6-16,-3-5-37 15,5 2-103-15,-2-10-207 16,-1-13-420-16</inkml:trace>
  <inkml:trace contextRef="#ctx0" brushRef="#br0" timeOffset="483760.4035">20332 10973 1217 0,'0'0'217'0,"0"0"-108"16,0 0-77-16,0 0-30 15,0 0 25-15,52 85-3 16,-26-62-16-16,3-5-6 15,3-12 9-15,1-6-5 16,-2-3-5-16,-6-19 7 16,-5-11 0-16,-6-5 43 15,-7-2 60-15,-4 0 23 0,-3 10 31 16,0 11 1 0,0 11-22-16,0 8-54 0,-10 14-73 15,-4 22 5-15,-6 15 12 16,0 12 6-16,1 7-20 15,2 5-7-15,4-1-5 16,1-8-8-16,4-11-1 16,5-14-78-16,3-24-111 15,7-12-141-15,8-5-708 0</inkml:trace>
  <inkml:trace contextRef="#ctx0" brushRef="#br0" timeOffset="484406.6383">20811 10983 1452 0,'0'0'161'15,"0"0"-118"-15,0 0-43 16,0 0 0-16,0 0 6 16,0 0 13-16,99 75 7 15,-55-75-16-15,-5-19-7 16,-3-9 6-16,-5-1-8 15,-8-5 7-15,-9 2 25 16,-5 4 73-16,-9 9 37 16,0 11 21-16,0 8-47 0,-15 0-73 15,-9 13-19-15,-6 16-1 16,-3 6 3-16,4 6-9 16,8 3-2-16,8-5-3 15,13-2-5-15,0-5-7 16,23-12 8-16,16-9 0 15,16-11-9-15,9-6-26 16,2-26-24-16,6-17-5 16,-8-22 8-16,-14-7 21 15,-12-2 15-15,-17 4 11 16,-19 29 1-16,-2 7 45 16,-6 23 13-16,-15 17-34 15,-7 5-13-15,5 22-4 16,-1 6-7-16,13 4-1 15,11 0-5-15,2-3 5 0,31-1 10 16,11-2 3-16,8-2-2 16,-1 0-1-16,-2-2-9 15,-12-1-1-15,-14-1 1 16,-17 4 13-16,-6 3 24 16,-4 2 5-16,-21 4 14 15,-8 0-2-15,0-1 0 16,2-1-14-16,7-8-3 15,8-4-15-15,7-6-15 16,9-8-7-16,0-4-1 16,22-4 0-16,16-2 21 15,20 0-21-15,11-14-47 16,22-13-83-16,-16 0-104 0,-24 2-369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19:17.3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1404 3759 829 0,'0'0'263'15,"0"0"8"-15,0 0 33 16,0 0-56-16,0 0-38 15,0 0-48-15,3-55-64 16,-6 55-40-16,-7 8-16 16,-9 16-25-16,-8 15 3 15,-8 16 17-15,-5 7-9 16,2 4-10-16,-1 0-11 16,9-5-7-16,-3 1-1 15,3-5-5-15,1-4-97 16,-12 2-93-16,6-14-123 15,3-16-415-15</inkml:trace>
  <inkml:trace contextRef="#ctx0" brushRef="#br0" timeOffset="214.2945">771 3942 1622 0,'0'0'318'0,"0"0"-142"16,0 0-65-16,0 0-71 15,0 0-18-15,0 0 59 16,116 50 4-16,-68-23-18 16,4 9-36-16,0 2-10 15,-4 3-14-15,-3 5-7 16,-4 6-46-16,8 23-135 0,-15-12-154 16,-6-11-690-16</inkml:trace>
  <inkml:trace contextRef="#ctx0" brushRef="#br0" timeOffset="422.4523">1606 4177 1862 0,'0'0'329'16,"0"0"-206"-16,0 0-43 15,0 0-43-15,0 0 49 16,34 106-6-16,-16-54-34 15,-2 5-28-15,5 1-12 16,-2-3-6-16,-4-12-69 16,6-19-125-16,-8-12-190 15,-1-12-923-15</inkml:trace>
  <inkml:trace contextRef="#ctx0" brushRef="#br0" timeOffset="1355.4488">1716 3192 785 0,'0'0'195'15,"0"0"66"-15,0 0-33 16,-58-93-53-16,33 69-38 15,-5 2-22-15,-12 3-44 0,-6 0 6 16,-10 5-17-16,-13 2 2 16,-9 3-10-16,0 3 3 15,-7 6-21-15,12 0 4 16,0 0-1-16,7 8 3 16,9 11-9-16,-3 7-5 15,5 12-25-15,-2 12 7 16,0 9-2-16,0 7-5 15,7 5 19-15,1 0-2 16,7 4-7-16,-2 8 15 0,1 21-2 16,4 24-4-16,11 9-13 15,12 0 2-15,13-3 21 16,5-10-20-16,8 2-4 16,18-5 8-16,7-2-13 15,11-12 13-15,10-5-2 16,-3-18 28-16,0-18-9 15,-6-18-16-15,5-5-4 16,11 4-2-16,10 3 1 16,9-1-4-16,1-9 3 15,1-8-8-15,2-13 13 16,12-9-4-16,17-10 5 16,-10-2 1-16,-13-14 1 0,-10-5-1 15,-15-1-4-15,7-6-1 16,8-7-4-16,-5-3 1 15,-4-3-1-15,-2-6 1 16,-3-4-8-16,2-6 1 16,-7-6 11-16,-5-3-2 15,-3 3-2-15,-6-1-7 16,-10 3 7-16,2 2-2 16,-10-1 3-16,-4-2 2 15,-4-16 4-15,-2-18 9 16,-6-17-4-16,-6 8 2 15,-4 22-13-15,-3 22-8 16,0 15 10-16,0-8-10 16,-10-9 0-16,0-4-1 15,-4 5 1-15,-5 3 5 0,1 4-5 16,-5 6 5-16,-5 5-5 16,1 2 8-16,-6 3-9 15,-2 4 6-15,-5 3-5 16,-3 0 0-16,-11 0 6 15,-9 0-6-15,-7-1 0 16,-8 3-1-16,0-1-8 16,3 5 7-16,1 2-10 15,14 4 2-15,6 5-21 16,10 5-22-16,10 5-29 0,4 5-52 16,6 5-61-1,-8 36-80-15,4-3-209 16,2-5-566-16</inkml:trace>
  <inkml:trace contextRef="#ctx0" brushRef="#br0" timeOffset="3953.0015">2503 4031 454 0,'0'0'114'0,"0"0"30"16,0 0 11-16,0 0-15 15,0 0-24-15,0 0-51 16,0 0-4-16,0-4-3 16,0 4 16-16,0 0 1 15,8 0-14-15,5-2-4 16,8 2 11-16,6-1 15 15,12-4 17-15,9 5-29 16,2-5-19-16,5 2-7 16,4 0-13-16,3-3 9 15,0 3-10-15,1-1 7 0,1-1-7 16,-1-2 8-16,-2 1-14 16,-3-2-9-16,-2 1 0 15,0 1-8-15,-5 0 1 16,-3 3 4-16,0 0-12 15,-3 1 8-15,-4 0 0 16,5 1 4-16,-6-2-4 16,4 3-2-16,-5-4 7 15,-2 1-1-15,-3 2 3 16,-7-2-7-16,-3 1-7 16,-6-1 8-16,-7 3-9 15,-5 0 1-15,-3 0-2 16,-1 0 0-16,-2 0 2 15,0 0-1-15,0 0 0 16,0 0 8-16,0 0-9 0,0 0 0 16,0 0-1-16,0 0 1 15,0 0-19-15,0 0-48 16,-16 0-76-16,0 8-162 16,-8-4-290-16</inkml:trace>
  <inkml:trace contextRef="#ctx0" brushRef="#br0" timeOffset="6483.7484">4567 2362 831 0,'0'0'170'16,"0"0"72"-16,0 0 38 15,0 0-30-15,0 0-50 16,-20-85 1-16,15 85-86 0,5 0-71 15,0 5-44-15,0 20-1 16,0 16 1-16,0 11 9 16,5 10 18-16,4 4-14 15,-5-1-12-15,-2-2 1 16,3 1-1-16,-4-5-1 16,2-3-21-16,0-6-118 15,-1-9-165-15,3-13-288 16,-5-16-335-16</inkml:trace>
  <inkml:trace contextRef="#ctx0" brushRef="#br0" timeOffset="6676.1688">4753 2699 1388 0,'0'0'240'16,"0"0"-78"-16,0 0-58 0,0 0-70 15,0 0-27 1,0 0 46-16,7 94 14 0,-3-50-41 15,-1 0-20 1,-1-5 0-16,3-2-6 0,-1-7-97 16,3-21-147-16,-1-9-367 15,-2-1-475-15</inkml:trace>
  <inkml:trace contextRef="#ctx0" brushRef="#br0" timeOffset="6950.6112">4821 2404 914 0,'0'0'405'0,"0"0"-243"16,0 0 4-16,0 0-102 16,0 0-40-16,0 0 47 15,0 0 26-15,-48 114-33 16,48-80-21-16,6-6-20 16,13-8-14-16,-3-7-9 15,5-8 7-15,-2-5-1 16,1-4 15-16,-4-17 0 15,-5-6-8-15,-10-2-4 16,-1 2-9-16,-5 6-7 16,-16 5 0-16,-6 15-25 15,0 1-46-15,-4 11-22 16,7 39-8-16,8-5-132 0,9-4-293 16</inkml:trace>
  <inkml:trace contextRef="#ctx0" brushRef="#br0" timeOffset="7302.8322">5062 2640 1380 0,'0'0'202'0,"0"0"-93"16,0 0-103-16,0 0 6 15,0 0-12-15,0 92 33 16,0-51-9-16,0 1-14 15,0-7-3-15,0-4-6 16,0-10 5-16,0-12-3 16,0-9 16-16,0 0 66 0,0-19 38 15,0-14-56-15,8-9-27 16,2 2 16-16,-2 5-3 16,0 12-14-16,3 9-8 15,0 14-31-15,3 0-3 16,7 22-3-16,2 11 0 15,5 9 6-15,-4 6 1 16,0 2-1-16,-4-1-16 16,-2-5-76-16,5-13-160 15,-5-12-330-15,-5-19-618 0</inkml:trace>
  <inkml:trace contextRef="#ctx0" brushRef="#br0" timeOffset="7650.0413">5393 2562 1230 0,'0'0'174'0,"0"0"-133"15,0 0 11-15,0 0 18 16,0 0 55-16,6 104-62 16,15-84-40-16,6-4-4 15,0-7-8-15,6-9-1 16,-2 0 0-16,-1-9 6 0,-9-10-1 15,-4-5 4 1,-10-1 4-16,-7 0 31 0,0 5 21 16,-17 2-18-16,-4 5-20 15,-11 10-12-15,-3 3 18 16,-1 0-34-16,-2 16 3 16,6 10-12-16,7 8-1 15,9 2-17-15,16 4-11 16,10-1-99-16,32-4 33 15,29-8-30-15,50-23-150 16,-14-4-133-16,-15-11-524 0</inkml:trace>
  <inkml:trace contextRef="#ctx0" brushRef="#br0" timeOffset="8271.1858">6061 2535 1335 0,'0'0'216'0,"0"0"13"15,0 0 54-15,0 0-115 16,0 0-71-16,0 0-67 15,-114 0-23-15,85 31-7 16,0 10-1-16,4 3-11 16,8 2 11-16,6-5-14 15,11-10-7-15,0-7-17 16,13-12 14-16,15-12-3 16,0 0 3-16,6-24 3 15,0-8 1-15,-5-6 16 16,-6-1 5-16,-12 5 1 15,-5 9 26-15,-1 7 49 16,-5 7 12-16,0 8 2 16,0 3-51-16,0 0-39 15,-5 12-3-15,-2 9-5 0,-2 10 8 16,-2 2 0-16,11-6-15 16,0-2 9-16,4-9-2 15,18-7 8-15,17-9 1 16,6-1 5-16,9-26 6 15,-1-8-5-15,-8-7-6 16,-14-4-1-16,-14 4-1 16,-15 8 1-16,-2 8 6 15,-6 9-6-15,-14 5-1 16,-1 9 1-16,5 3-12 16,1 0 9-16,11 0-15 15,4 9-10-15,0 7-18 0,7 2-22 16,14 2 27-1,6 2 27-15,0 3 14 16,1 2 1-16,-7 4 0 0,-4 5 5 16,-7 3 26-16,-6 6 13 15,-4 2 6-15,0 1 7 16,0-4-15-16,0-2-20 16,0-7 0-16,0-8-11 15,0-5-1-15,7-11-10 16,-1-2 11-16,4-6 1 15,9-3-4-15,22-20-9 16,-2-10-118-16,-3-6-247 0</inkml:trace>
  <inkml:trace contextRef="#ctx0" brushRef="#br0" timeOffset="14585.3322">7210 2810 927 0,'0'0'243'0,"0"0"-7"16,0 0-102-16,0 0 6 16,0 0-56-16,0 0-43 15,71-109-22-15,-36 61-4 16,0-5-14-16,-1-1 1 15,-4-3 6-15,-7 0 36 16,-11 0 11-16,-5 1-16 0,-7 4 64 16,0 10-58-16,0 12 7 15,-7 11 13-15,-4 11-21 16,-3 8-14-16,-5 0-17 16,-6 16-11-16,-7 15-2 15,-2 9 2-15,2 12-2 16,13 3-2-16,4 0-11 15,15 1 7-15,0-5-15 16,18-7-4-16,9-5-15 16,5-9-17-16,-1-8 4 15,-4-6 20-15,-6-6 11 16,-8-3 16-16,-8-5 5 16,-5 1 1-16,0-2 1 0,0 5 7 15,-12 3 6-15,-12 8 33 16,-7 10-1-16,-5 3-12 15,3 4-6-15,4 1-9 16,9-3-13-16,9-4-6 16,11 1-18-16,0-4 3 15,17-3-11-15,20-7-11 16,28-14-25-16,39-14-79 16,-10-14-157-16,-9-10-333 0</inkml:trace>
  <inkml:trace contextRef="#ctx0" brushRef="#br0" timeOffset="15035.5771">7855 2505 1092 0,'0'0'160'15,"0"0"136"-15,0 0-84 0,0 0-70 16,-95-38-6-16,73 38-67 16,5 16-42-16,-5 9-20 15,3 10-7-15,8 2 0 16,4 2-1-16,7-3-6 15,0-5 7-15,15-6 0 16,9-9-11-16,1-13-7 16,5-3-5-16,-3-7-12 15,3-18 12-15,-9-9 23 16,-7-6 10-16,-4 0 7 16,-10 3 29-16,0 8 31 15,0 10 36-15,0 9-21 16,-5 10-35-16,0 9-57 15,-4 32-6-15,0 34 5 16,-2 33 1-16,2 18 1 16,-5 3 10-16,5-3-3 0,-2-31 3 15,-3-23-2-15,7-24-9 16,1-16 6-16,-1-5-5 16,2-4-1-16,3-6 1 15,-1-12 8-15,3-5 3 16,0-12 10-16,0-19-22 15,0-15-1-15,3-12-51 16,7-6-37-16,17-30-99 16,-3 15-320-16,-3 9-903 0</inkml:trace>
  <inkml:trace contextRef="#ctx0" brushRef="#br0" timeOffset="20302.8643">1674 9074 196 0,'0'0'334'0,"0"0"-232"16,0 0 50-16,0 0 28 16,0 0-18-16,0 0 2 15,-61-64-6-15,38 55-32 16,-6 2-34-16,-5 3-26 15,-4 2 4-15,-6 2 20 16,-7 0-31-16,-5 7-16 16,-6 13-7-16,-4 10-10 15,-7 9 4-15,5 13 1 16,-11 19-9-16,14 1-2 16,3 2 1-16,6 2 3 0,17-17-2 15,-1 7-12 1,6-7-8-16,8 0-1 0,2 2 5 15,-1 1 3 1,6 6 0-16,-3 3-2 0,1-2 1 16,5-1 0-16,1-10 1 15,5-6-7-15,3-14 5 16,4-9-7-16,-2-10 0 16,5-9 0-16,0-5 0 15,0-4 1-15,0-1 7 16,0 0-1-16,0 0 6 15,0 0-11-15,0 0-1 16,0-4-1-16,0-15-35 0,0-6-70 16,11-29-102-16,0 5-144 15,1-2-554-15</inkml:trace>
  <inkml:trace contextRef="#ctx0" brushRef="#br0" timeOffset="22208.5509">4233 2004 418 0,'0'0'130'16,"0"0"-62"-16,0 0 75 16,0 0 7-16,0 0 2 0,0 0 28 15,0 0-16-15,-51-64-46 16,51 64-69-16,0 3-36 16,0 21-12-16,0 29-1 15,4 32 22-15,22 32 51 16,5 20-2-16,2 8-8 15,0-2 13-15,-8-3 0 16,0 4 18-16,-2 1-21 16,-1-3-25-16,0-2-16 15,-4-6 1-15,3 1-10 16,-7 2 4-16,-1-3-2 16,-3 4 6-16,-3-2 11 15,-1 1-16-15,-3 0 7 0,-2-8-5 16,6-5 0-1,-4-5-1-15,5-1-2 0,2-1-2 16,4-8-4-16,6-2 2 16,-4 0-8-16,8 0-5 15,-4 7-1-15,-5-3 2 16,2-3 0-16,-13 1-1 16,-4-5-7-16,0 5-1 15,-11 3 6-15,-7 4-5 16,-9-7 12-16,1-20-12 15,5-21 0-15,4-20 0 16,2-10-1-16,1 2 0 16,1-4 1-16,0-6-1 15,5-16-8-15,6-14-15 16,2-30-47-16,0-78-91 0,13 3-135 16,0-18-515-16</inkml:trace>
  <inkml:trace contextRef="#ctx0" brushRef="#br0" timeOffset="23274.6894">3989 1759 591 0,'0'0'82'16,"0"0"-48"-16,0 0 9 0,0 0-4 16,0 0-9-16,0 0 27 15,0 0 2-15,103-27-10 16,-61 27 2-16,12 2 18 16,13 2 12-16,19-1-10 15,33-3-3-15,36 0-6 16,15 0 1-16,7-9-21 15,4-3 4-15,-4 2-3 16,5 0 8-16,-2 1-24 16,-3 5-8-16,0 2 2 15,-10 2-7-15,-1 0 12 16,-6 0-5-16,-3 0-9 16,1 0 4-16,4 0-15 0,9 0 8 15,9-7 3 1,12 1-11-16,8 3 17 0,5 3 11 15,1 0-20-15,5 0 7 16,-8 7-11-16,-6-3-4 16,-11 3 8-16,-5-3-8 15,-6-4 7-15,-2 0-7 16,-6 0 0-16,-10 0 12 16,-9 0-12-16,-16 0 7 15,-20 0-1-15,-23 0 15 16,-21-3-12-16,-19 2 9 15,-6-1 2-15,3-1 19 16,4 0-3-16,7 0-7 16,-6-4-7-16,-3 2 5 0,-4-1-1 15,-4 1 1-15,-6-1-4 16,-4 3-5-16,-5 0-1 16,-3-1-7-16,-3 3-10 15,-3-1 5-15,-3 1-6 16,-3-1-1-16,-5 2-5 15,-5 0-59-15,-46 0-106 16,-12 0-229-16,-22 0-854 0</inkml:trace>
  <inkml:trace contextRef="#ctx0" brushRef="#br0" timeOffset="24348.3067">4637 6421 535 0,'0'0'211'16,"0"0"-100"-16,0 0 3 15,0 0 41-15,0 0-53 16,0 0-45-16,-10-13-38 0,10 27-18 15,5 13 39-15,13 13 87 16,-2 13-30-16,5 6 0 16,-3 7-21-16,-2 1-22 15,2 3-7-15,-6 2 13 16,-3-3-6-16,4-1-14 16,-7 1 7-16,2-7 0 15,-1-6-8-15,-2-4-18 16,-3-7 7-16,-2-8-16 15,2-5 0-15,-2-8 5 16,0-5-5-16,0-6-3 16,0-5-7-16,0-5-1 15,0-2 7-15,0-1-2 0,0 0 0 16,0 0-6 0,0-2-4-16,-4-35-104 0,-4 1-207 15,-3-5-675-15</inkml:trace>
  <inkml:trace contextRef="#ctx0" brushRef="#br0" timeOffset="28274.3504">3827 3904 487 0,'0'0'93'15,"0"0"-75"-15,0 0-5 16,0 0 28-16,0 0 57 15,0 0-10-15,63 28 26 16,-23-28 9-16,12 0 1 0,7 0-22 16,8-9 5-1,7-4-1-15,1-2-20 0,-1 2-18 16,-6 1-11-16,-7 1-19 16,-6 3-13-16,-10 0-4 15,-10 3-13-15,-8-1-2 16,-6 4-5-16,-8 0 0 15,-3 1-1-15,-10-7-10 16,0 1-101-16,-13-6-379 0</inkml:trace>
  <inkml:trace contextRef="#ctx0" brushRef="#br0" timeOffset="30765.7254">2549 2801 189 0,'0'0'597'0,"0"0"-420"15,0 0 89-15,0 0-29 16,0 0-53-16,0 0-22 15,0 0-31-15,-101-47-33 16,86 47-13-16,-4 6-38 16,0 18-25-16,1 13-10 15,3 11 9-15,2 9 5 16,6 6-6-16,7 1-6 16,0-4-5-16,13-2-1 0,15-11-8 15,2-7 9 1,2-15-7-16,9-11-2 0,-2-14 2 15,4-1-1-15,-5-27 9 16,1-13-8-16,-9-15 5 16,-6-19-6-16,-14-22-1 15,-10-13 1-15,-13 8 1 16,-10 23 5-16,-2 27-5 16,2 20-2-16,-2 1 10 15,-3 6-8-15,1 4 25 16,-1 13-1-16,3 8-20 15,2 4-5-15,-3 24-1 16,5 8 0-16,3 14 0 16,8 4 1-16,5 2-1 15,5-2 0-15,12-6 1 0,15-7 0 16,8-4 7 0,5-8-7-16,8-9 8 0,5-8-2 15,-2-11-6-15,-2-1 5 16,-4-2-6-16,-8-13-28 15,-6-3-72-15,-8 6-126 16,-14 1-326-16</inkml:trace>
  <inkml:trace contextRef="#ctx0" brushRef="#br0" timeOffset="31018.827">2907 3048 1565 0,'0'0'271'0,"0"0"-111"15,0 0-57-15,0 0-37 16,0 0-37-16,0 0 25 16,17 99-4-16,-15-64-29 15,3 1-13-15,-5 2-2 16,0-2-6-16,0-7-69 15,0-5-192-15,0-9-286 16,-5-11-433-16</inkml:trace>
  <inkml:trace contextRef="#ctx0" brushRef="#br0" timeOffset="31203.1691">3048 2960 1166 0,'0'0'310'0,"0"0"-23"0,0 0-54 16,0 0-110-16,0 0-73 15,0 0-27-15,0 0 68 16,34 105-7-16,-21-60-41 16,-3 2-24-16,2-2-11 15,-5-1-8-15,-2-6-9 16,-5-2-82-16,0-12-277 16,0-15-763-16</inkml:trace>
  <inkml:trace contextRef="#ctx0" brushRef="#br0" timeOffset="31798.1189">3021 2116 960 0,'0'0'265'0,"0"0"54"16,0 0-29-16,0 0-56 0,0 0-78 15,0 0-79-15,0 0-34 16,-115 56 24-16,87-3 12 16,7 5-7-16,6 3-11 15,10-4-17-15,5-4-10 16,0-6-22-16,9-7-11 15,11-7 4-15,6-10-5 16,6-7-48-16,2-11-81 16,17-16-107-16,-10-15-275 15,-7-9-790-15</inkml:trace>
  <inkml:trace contextRef="#ctx0" brushRef="#br0" timeOffset="32000.5685">3113 2242 329 0,'0'0'1419'0,"0"0"-1188"16,0 0-68-16,0 0-95 15,0 0-14-15,0 0 59 16,24 85-5-16,-10-55-50 16,-1 0-33-16,2-2-14 15,-2-4-11-15,-4-5 0 16,1-4-106-16,-1-5-151 0,-5-10-450 15</inkml:trace>
  <inkml:trace contextRef="#ctx0" brushRef="#br0" timeOffset="32268.949">3315 1906 1595 0,'0'0'276'0,"0"0"-98"16,0 0-88-16,0 0 31 15,107 54-1-15,-65-20-25 16,-2 5-13-16,0 2-28 16,-11-2-16-16,-7 2-11 0,-10-1-15 15,-7 0-3-15,-5 3-3 16,-16 4-6-16,-36 11-13 15,-63 16-148-15,6-13-207 16,-6-12-1090-16</inkml:trace>
  <inkml:trace contextRef="#ctx0" brushRef="#br0" timeOffset="34778.3134">5014 3766 871 0,'0'0'234'15,"0"0"-1"-15,0 0 7 16,0 0-93-16,0 0-36 16,0 0-10-16,-7-10-44 15,21 7-33-15,17-2-15 16,13-1 9-16,20-3 3 15,7 2-11-15,5 1-3 16,-4 0-2-16,-13 6-5 0,-14 0 0 16,-15 0-1-16,-15 0-1 15,-9 10-5-15,-6 3 0 16,-5 5 7-16,-18 5 11 16,-14 8 4-16,-11 6 0 15,-7 4 13-15,-5 0 12 16,0 0-2-16,11-1 12 15,7-5-7-15,15-5-4 16,10-7-17-16,13-7-7 16,4-1-14-16,1-4 11 15,19-3 7-15,14-1 7 16,6-3 12-16,9-4-4 16,-1 0-8-16,-2 0-17 0,-5-7-2 15,-12 1-6 1,-6 0-1-16,-11 4-10 0,-3 0-45 15,-7 2-50-15,-2 0-67 16,0 0-138-16,-13 0-379 0</inkml:trace>
  <inkml:trace contextRef="#ctx0" brushRef="#br0" timeOffset="35137.9969">5712 4169 1156 0,'0'0'356'0,"0"0"-60"16,0 0-89-16,0 0-49 15,0 0-62-15,0 0 24 16,2 96 20-16,0-54-35 16,1 7-36-16,-3-4-23 15,0 0-22-15,0-7-14 16,0-2-5-16,0-8-5 15,0-9-69-15,0-8-152 0,0-11-380 16</inkml:trace>
  <inkml:trace contextRef="#ctx0" brushRef="#br0" timeOffset="36037.0679">5836 3322 950 0,'0'0'316'0,"0"0"-15"16,0 0-60-16,0 0-74 15,0 0-47-15,0 0-39 16,0 0 2-16,-101 94-8 16,85-49-11-16,5 0-2 15,2 1-16-15,9-8-16 16,0-3-15-16,9-6-13 15,12-4-2-15,7-9-1 16,6-4-36-16,29-12-86 16,-9-2-136-16,-5-14-426 0</inkml:trace>
  <inkml:trace contextRef="#ctx0" brushRef="#br0" timeOffset="36466.467">5929 3383 82 0,'0'0'838'0,"0"0"-632"16,0 0-12-16,0 0-32 15,0 0-41-15,0 0-38 16,0 0-32-16,21-25-17 0,-1 22 11 15,1 1 2 1,3 2-9-16,0 0-15 0,-2 0-1 16,0 7-3-16,-5 7-1 15,-6-2-5-15,-4 5 0 16,-4 0 7-16,-3 4 11 16,0 3 16-16,-3 1 15 15,-7 3 19-15,-4 0-20 16,1-3-9-16,2-5-6 15,4-2-13-15,4-3-8 16,3-7-16-16,0 3-2 16,0-6-5-16,6 1 5 15,15-3-5-15,3-3 6 16,14 0-8-16,3-9-45 16,18-29-106-16,-8 3-206 0,-13-3-642 15</inkml:trace>
  <inkml:trace contextRef="#ctx0" brushRef="#br0" timeOffset="36706.9409">6286 3090 1405 0,'0'0'307'0,"0"0"-91"16,0 0-114-16,0 0-28 15,0 0 17-15,109 61 4 16,-64-14-14-16,-2 6-20 16,-7 2-4-16,-8 3-23 0,-14 4-15 15,-14 7-10-15,-19 16-9 16,-88 20-61-16,-1-16-281 16,-21-19-1516-16</inkml:trace>
  <inkml:trace contextRef="#ctx0" brushRef="#br0" timeOffset="43054.66">6826 4137 1124 0,'0'0'302'16,"0"0"-150"-16,0 0-8 16,0 0-9-16,0 0-24 15,0 0-41-15,-10 0-42 16,10 0-28-16,13-2-6 15,7-1 6-15,5 0 0 16,7-3-3-16,2 1-78 0,-3 0-48 16,1 2-77-1,-5 0-140-15,-9 0-246 0</inkml:trace>
  <inkml:trace contextRef="#ctx0" brushRef="#br0" timeOffset="43283.6236">6747 4326 975 0,'0'0'175'0,"0"0"-58"16,0 0 35-16,0 0-24 16,0 0-23-16,0 0 22 0,0 0-39 15,76 14-31 1,-45-13-15-16,3-1-23 0,0 0-8 15,2 0-11-15,-6-1-31 16,2-7-107-16,-9 2-181 16,-12-1-368-16</inkml:trace>
  <inkml:trace contextRef="#ctx0" brushRef="#br0" timeOffset="46738.5984">8028 3746 816 0,'0'0'205'0,"0"0"22"16,0 0-15-16,-103-22-35 15,58 22-53-15,-5 0 2 16,-4 15-10-16,-1 10 0 16,1 10-31-16,6 10-8 0,8 8-13 15,10 6-12 1,13 4-11-16,11 2-1 0,6 2-9 16,13-2 4-16,19-1-10 15,10-6-4-15,11-4-6 16,5-5-14-16,1-13 10 15,-1-11 0-15,0-16-5 16,-3-9 0-16,-2-9 0 16,-8-25 2-16,-1-12-2 15,-3-23 1-15,-3-22 2 16,-10 1-7-16,-9 11 4 16,-15 7 0-16,-4 20-5 15,0-4 9-15,-13-2-9 16,-4 9 6-16,-4 7-5 15,-2 9 4-15,-3 7-5 0,1 6 14 16,2 5 0 0,-3 7 0-16,2 6-5 0,-1 2 5 15,-5 2-10-15,-1 19-5 16,-3 8 0-16,0 5-1 16,5 7 1-16,9-1 0 15,6-1 0-15,6-4 1 16,8-2-1-16,0-6 0 15,3-2 0-15,19-6 2 16,5 0 7-16,4-9 3 16,10-1 1-16,3-5 8 15,2-4-4-15,3 0-7 16,-1 0-4-16,-7-7 2 0,-4-3-8 16,-10 1-1-16,-10 2-59 15,-13 7-76-15,-4 0-109 16,-1 0-395-16</inkml:trace>
  <inkml:trace contextRef="#ctx0" brushRef="#br0" timeOffset="49922.1178">8417 4132 1122 0,'0'0'348'0,"0"0"-125"0,0 0-70 15,0 0-50-15,0 0-43 16,0 0-28-16,0 34 16 16,0-8 13-16,0 4 1 15,0 0-23-15,0 1-18 16,0-2-14-16,0 2-6 15,0-1-1-15,0-3 0 16,0-5-8-16,0-3-69 16,0-8-118-16,0-6-108 15,0-5-277-15</inkml:trace>
  <inkml:trace contextRef="#ctx0" brushRef="#br0" timeOffset="50208.4286">8595 4123 1098 0,'0'0'286'16,"0"0"-94"-16,0 0-17 15,0 0 8-15,0 0-4 16,-7 93-36-16,-1-49-31 15,5 8-21-15,1 3 8 16,1 3-30-16,1-1-11 16,0-5-13-16,0-8-24 15,0-8-15-15,6-8-6 16,2-4 0-16,-6-11-95 0,3-3-157 16,-5-10-806-16</inkml:trace>
  <inkml:trace contextRef="#ctx0" brushRef="#br0" timeOffset="54947.0526">8577 3229 363 0,'0'0'159'15,"0"0"-2"-15,0 0 58 16,0 0 44-16,0 0-13 16,0 0-23-16,-21-66-63 15,11 60 3-15,-2 0-15 16,-2 6-23-16,-5 0-47 0,-1 12-41 16,-8 15-17-16,-4 15 0 15,5 6 11-15,-3 3 8 16,5-1-11-16,11-5-17 15,3-3-4-15,7-1-6 16,4-6-1 0,0-4 0-16,13-3-2 0,6-6-29 15,7-6-74-15,15-9-92 16,-3-7-126-16,-4 0-383 0</inkml:trace>
  <inkml:trace contextRef="#ctx0" brushRef="#br0" timeOffset="55166.1966">8612 3321 1405 0,'0'0'273'0,"0"0"40"16,0 0-125-16,0 0-93 16,0 0-54-16,0 0-29 15,0 0 3-15,0 55 8 16,6-28-5-16,0 4-7 15,2-4-5-15,2 2-6 16,-4-4-9-16,2 0-112 16,-5-7-225-16,-3-11-443 0</inkml:trace>
  <inkml:trace contextRef="#ctx0" brushRef="#br0" timeOffset="55401.4504">8751 3078 1423 0,'0'0'240'15,"0"0"-139"-15,0 0-40 16,0 0 81-16,0 0 8 16,124 121-68-16,-85-72-6 15,-9 0-17-15,-2-1-18 16,-12-2-18-16,-11 0-7 15,-5-2-15-15,-25 6-1 16,-74 23-31-16,2-12-236 16,-12-14-790-16</inkml:trace>
  <inkml:trace contextRef="#ctx0" brushRef="#br0" timeOffset="57542.7455">9368 3907 971 0,'0'0'193'0,"0"0"-70"16,0 0 13-16,0 0-37 16,104-41-51-16,-70 41-18 15,0 10-9-15,-5 15-14 16,-5 10 11-16,-7 9 17 0,-12 6 19 15,-5 2-11 1,-10 1 13-16,-11-4-9 0,-9 0 1 16,-3-8-17-16,3-8-16 15,5-5 4-15,7-10-9 16,6-7-4-16,7-6 3 16,3-5 2-16,2 0 2 15,0-16 6-15,14-13-19 16,10-10-1-16,10-3-21 15,0-5-8-15,1 1 3 16,-1 0 4-16,-1 4 4 16,-6-1 19-16,-4 2 0 15,-8 3 0-15,-4-1 1 0,-5 4 9 16,-6 4 22 0,0 8 5-16,0 4 17 0,0 6 18 15,0 8-5-15,-1 5-10 16,-5 0-29-16,-5 14-22 15,-6 13-6-15,-3 16 6 16,-1 9 16-16,1 6 12 16,6 2 15-16,4-5-7 15,7-4 7-15,3-6-13 16,0-8-17-16,2-7-6 16,12-8-2-16,4-4-4 15,2-5 4-15,3-6-10 16,1-5 10-16,1-2-11 15,-1 0 8-15,-3-5-8 0,-4-6-48 16,-5 1-77-16,-6-4-97 16,-6 7-295-16,0-1-770 0</inkml:trace>
  <inkml:trace contextRef="#ctx0" brushRef="#br0" timeOffset="57815.8277">9945 4315 1069 0,'0'0'721'0,"0"0"-526"15,0 0-13-15,0 0 14 0,-6 85 15 16,-3-43-38-16,1 6-34 15,2 0-61-15,0-1-38 16,1-6-23-16,4-1-16 16,1-1-1-16,0-3-19 15,0 4-186-15,0-9-130 16,0-12-661-16</inkml:trace>
  <inkml:trace contextRef="#ctx0" brushRef="#br0" timeOffset="58566.3171">10270 3832 1107 0,'0'0'331'16,"0"0"-112"-16,0 0-20 15,0 0-36-15,0 0-43 16,0 0 1-16,0 0-15 15,85 38-23-15,-38-33-41 0,6-2-20 16,2-3-5-16,1 0-17 16,-5-8-5-16,-2-9-94 15,-6-14-107-15,-10 3-132 16,-13 3-409-16</inkml:trace>
  <inkml:trace contextRef="#ctx0" brushRef="#br0" timeOffset="58803.8198">10615 3575 1400 0,'0'0'317'16,"0"0"-18"-16,0 0-119 16,0 0-82-16,0 0-49 0,0 0 17 15,-4 130 61-15,4-61-2 16,2 8-13-16,5 1-6 15,1-2-36-15,2 0-42 16,-1-3-16-16,-1-3-12 16,0-1-6-16,-8 13-163 15,0-16-164-15,0-18-762 0</inkml:trace>
  <inkml:trace contextRef="#ctx0" brushRef="#br0" timeOffset="61703.8491">1359 9566 1045 0,'0'0'346'16,"0"0"-98"-16,0 0-42 15,0 0-99-15,0 0-56 16,-64 99 11-16,54-49-8 15,1 7-23-15,5-4-19 16,1-1-12-16,-1-6 8 16,4-6-8-16,0-5-40 15,-1-9-101-15,-1-8-64 16,-15-14-86-16,0-4-96 16,-4 0-409-16</inkml:trace>
  <inkml:trace contextRef="#ctx0" brushRef="#br0" timeOffset="61870.4522">1039 9852 734 0,'0'0'413'0,"0"0"-157"16,0 0-13-16,0 0-110 0,0 0-92 15,0 0-27-15,0 0-8 16,54 20 18-16,-11 7 3 16,2 3-12-16,3 2-6 15,2-2-9-15,19-4-93 16,-13-11-244-16,-8-11-505 15</inkml:trace>
  <inkml:trace contextRef="#ctx0" brushRef="#br0" timeOffset="62206.5722">1525 9707 544 0,'0'0'904'0,"0"0"-806"15,0 0-49-15,0 0 18 16,81-91-25-16,-40 72-2 16,-3 7-18-16,-7 7-8 15,-5 5-8-15,-11 3-4 16,-8 19 11-16,-7 10 26 16,0 7 45-16,-5 11 5 15,-16 3-2-15,-1 1-26 16,1-2-13-16,0-9-17 15,12-10 1-15,3-8-17 16,6-10-8-16,0-7-5 0,9-8 7 16,18 0-8-16,18-14 13 15,8-14-12-15,10-8-2 16,21-27-106-16,-19 11-214 16,-17 0-666-16</inkml:trace>
  <inkml:trace contextRef="#ctx0" brushRef="#br0" timeOffset="63527.2677">1389 8772 795 0,'0'0'192'15,"0"0"-59"-15,0 0 80 16,0 0-81-16,0 0-44 16,-94 1-28-16,68 14-21 15,-4 5-11-15,1 4 6 16,-4 5 8-16,2 2-13 15,4 1-7-15,-1 1-1 16,4 3-5-16,0-2 0 16,-5 3 3-16,5 2-2 15,-3 2-2-15,-1-1 0 16,2 2-1-16,-2-2 5 16,7 0 6-16,-3 0-4 15,3-2-1-15,0 0-4 16,0 2-3-16,0 1-4 0,-3-2 0 15,3 4 6-15,-4-6 4 16,2 1-3-16,1 0 2 16,0-3-6-16,1-1-1 15,-3 1-9-15,8 2-1 16,-3 1 1-16,0 1-1 16,9 2 0-16,0-1 5 15,5-1-6-15,5 1 1 16,0 2-1-16,0 1 0 15,8 4 9-15,0 3-2 16,1 4 8-16,-2 6 0 16,0 7 6-16,-2 3-2 15,1 0-9-15,0-2-1 0,4-3 3 16,3-7-3-16,8-4-2 16,3-6 2-16,7-1 0 15,5-9 1-15,8 0 1 16,8-5 12-16,6-5-12 15,10-7-2-15,18-2 14 16,22-5-6-16,26-6-1 16,-12-3-10-16,-19-5 7 15,-30 0-5-15,-24 0 1 16,9-7-9-16,5-7 7 16,5-5 9-16,3-6 4 15,-5-2 1-15,-1-4 2 0,-2-5 0 16,3-2-7-1,-8-2-1-15,-4-3-6 0,-5-5 1 16,-2-7-1 0,-9-4 6-16,4-8-4 0,-5-15 1 15,6-22 1-15,-7-14-3 16,-2-2 1-16,-12 23-1 16,-11 23-3-16,-9 25-6 15,-2 2 15-15,0-8-1 16,-6-8 13-16,-14-13-6 15,-11-12 5-15,-15-16-12 16,-12-15-7-16,-8-2-7 16,12 23 7-16,9 26 2 0,14 26-3 15,-6 8-5 1,-9-3 4-16,-9-4 1 0,-10-1-1 16,-2 6 0-1,-1 6-4-15,8 8 4 0,4 6-5 16,3 3 11-16,6 6-3 15,2 3 0-15,5 4 2 16,1 0-10-16,3 4 13 16,-3 0-8-16,-1 4-5 15,-5 11-1-15,-5 4-1 16,-4 4 0-16,-2 6 1 16,-1 1 2-16,0-1-2 15,6 3-2-15,2 0 2 16,5 1-1-16,3 1 0 0,7 3-35 15,3 2-67-15,4 24-79 16,7-11-92-16,6-9-338 0</inkml:trace>
  <inkml:trace contextRef="#ctx0" brushRef="#br0" timeOffset="65501.6302">2241 8877 525 0,'0'0'331'16,"0"0"-242"-16,0 0 24 0,0 0 20 15,0 0-26 1,-11-92-20-16,11 54-4 0,6-3-3 16,4-9 3-16,4-5-3 15,3-8-8-15,4-5-9 16,9-12 0-16,8-15-6 16,10-19-16-16,7-3-9 15,1 3-9-15,-1 11 2 16,-11 25-1-16,-13 14 4 15,-6 14 7-15,-4 3 5 16,2-5-3-16,2-11-6 16,9-22 0-16,3-14-6 15,4-17-1-15,4-4-14 16,-4 8 2-16,-7 11-1 16,-1 23-10-16,-9 16 17 0,-4 13-3 15,0 2-5-15,5-8 3 16,1-7-4-16,8-12-7 15,0 1 7-15,0 1-9 16,1 2 6-16,-1 1-6 16,1 4 1-16,-1 0 5 15,5 1-4-15,-1-2 4 16,0-4 0-16,5-3 2 16,-1-6-7-16,-4 3 0 15,4 1 0-15,-4 5 1 0,0 6-2 16,-4-1 1-1,4 3 0-15,-7 0 0 16,0-2 5-16,-3 1-6 0,-1 3 0 16,-5 2 1-16,0 2 0 15,2 2-1-15,-3 0 0 16,-3 2 1-16,2 5-1 16,-2 0 1-16,-3 0-1 15,0-1 1-15,-4 1 0 16,-3 0 7-16,3 1-8 15,-3 2 0-15,3 3 0 16,-1 1 2-16,3 1-2 16,1 4 0-16,3 1 0 15,0 1 0-15,1 3 0 16,-2-1 0-16,-3 4 1 16,2-1 0-16,-4 3 0 15,2 1-1-15,-1 0 1 0,0 1 0 16,3-1-1-16,-3 2 0 15,6 2-1-15,-3 1 0 16,2 1 1-16,-1 1 1 16,-2 1 14-16,-1 1-6 15,5 0 7-15,-4 1-1 16,-1 2 3-16,2-1-2 16,-2 1-7-16,-2 2 5 15,-1 1 1-15,-1 3 4 16,-1-3 0-16,3 2 13 15,-2 0 2-15,-5 1 5 16,3 0 7-16,-4 4-6 16,-2 0-2-16,-1 2-8 15,0 0-6-15,0 0-8 16,0 0-8-16,0 0-8 0,0 0 0 16,0 0-1-16,0 0-9 15,0 0-52-15,-1 7-96 16,-33 30-46-16,2-3-57 15,-11 0-467-15</inkml:trace>
  <inkml:trace contextRef="#ctx0" brushRef="#br0" timeOffset="67858.7613">1768 7706 436 0,'0'0'784'16,"0"0"-561"-16,0 0 10 15,-120-7-31-15,85 23-64 0,1 12 5 16,3 11-47-16,6 12-22 15,5 10-8-15,13 10-9 16,7 2 0-16,1 3-17 16,26-3-16-16,7-7-9 15,13-9-8-15,2-16-1 16,3-15-6-16,3-13 1 16,-5-13-1-16,-3-9-1 15,-7-24-24-15,-13-27 8 16,-9-29 7-16,-18-27-6 15,-24-11 10-15,-20 9 6 16,-1 30 1-16,12 31 8 16,8 24-1-16,1 14-7 0,-5 3 15 15,-1 10 18 1,-5 6-16-16,-3 1 0 0,4 28-6 16,0 10-2-16,10 11-1 15,10 7-8-15,7 5 5 16,7-4-4-16,10-4-1 15,14-8 8-15,14-11-8 16,0-9 7-16,10-9 0 16,5-8-2-16,1-9-6 15,0 0 0-15,-5 0 1 16,-11-4-1-16,-14-3-32 16,-6 1-44-16,-12 1-49 15,-6 1-43-15,-7 1-126 16,-10-1-501-16</inkml:trace>
  <inkml:trace contextRef="#ctx0" brushRef="#br0" timeOffset="68173.4957">1998 7880 1298 0,'0'0'377'16,"0"0"-76"-16,0 0-76 16,0 0-116-16,0 0-60 15,0 0-33-15,0 0 1 16,22 47 15-16,-3-18 1 15,9-1-18-15,-4 1-8 16,1 0-7-16,-3-5-26 16,3-5-107-16,-7-6-180 15,-8-9-371-15</inkml:trace>
  <inkml:trace contextRef="#ctx0" brushRef="#br0" timeOffset="68548.6184">2163 7724 990 0,'0'0'327'16,"0"0"-108"-16,0 0-18 16,0 0-81-16,0 0-29 15,0 0-11-15,0 0-21 16,21-21-25-16,-8 21-9 15,8 3 0-15,-7 11 0 16,4 1-2-16,-4 4 1 16,-3 3 10-16,-2 3-4 15,-6 0-4-15,1 2 8 0,-4 0 6 16,0-5 3 0,0-3-7-16,0-3-15 0,0-7-11 15,3-2-1-15,1-3-7 16,3-4 5-16,3 0 4 15,7-3-1-15,0-14-1 16,10-9-9-16,-2-5-41 16,-4-19-113-16,-8 6-353 15,-5 5-834-15</inkml:trace>
  <inkml:trace contextRef="#ctx0" brushRef="#br0" timeOffset="69021.8211">1820 6876 965 0,'0'0'301'0,"0"0"-76"0,0 0 6 15,0 0-87-15,0 0-21 16,0 0-6-16,-80 116-9 16,69-64-9-16,5 2-5 15,6 0-12-15,0-6-28 16,13-1-11-16,5-9-22 16,3-3-8-16,7-7-12 15,-1-6 5-15,-1-8-6 16,3-8-7-16,-3-6-60 15,-1 0-61-15,6-35-101 0,-10 0-314 16,-7 0-865-16</inkml:trace>
  <inkml:trace contextRef="#ctx0" brushRef="#br0" timeOffset="69257.6857">1961 7003 1280 0,'0'0'318'16,"0"0"-168"-16,0 0-61 15,0 0 12-15,0 0 61 16,0 0-39-16,68 83-40 16,-48-58-38-16,1 0-28 15,-3-2-9-15,1-1-8 0,-3-3-37 16,-3-8-172-16,-6-6-328 15,-3-5-839-15</inkml:trace>
  <inkml:trace contextRef="#ctx0" brushRef="#br0" timeOffset="69552.523">2008 6649 963 0,'0'0'524'0,"0"0"-353"15,0 0 13-15,0 0-67 0,0 0-5 16,0 0 20-16,120 10-27 16,-77 9-22-16,2 7-6 15,-4 1-26-15,-4 2-18 16,1 0-13-16,-8 1-8 15,-5 5-11-15,-11 4 1 16,-7 7 4-16,-7 9-6 16,-19 23-23-16,-65 40-113 15,4-14-369-15,-28-5-995 0</inkml:trace>
  <inkml:trace contextRef="#ctx0" brushRef="#br0" timeOffset="74178.4283">11360 3724 320 0,'0'0'148'0,"0"0"9"16,0 0-3-16,0 0-28 15,0 0-12-15,0 0 6 16,0-23-10-16,0 20-7 16,0-2 10-16,0 2-11 15,-6 1-25-15,-4-1 14 0,0-1-11 16,-5 2-4-1,-4 2-20-15,-5 0-18 0,1 0 8 16,0 4 10-16,-2 6-9 16,4 9-7-16,0 2-13 15,2 10-14-15,4 7 3 16,4 4 1-16,5 6 5 16,6 0 9-16,0 2 0 15,5-4 1-15,15-3 0 16,5-2-3-16,4-3-1 15,5-7 1-15,1-6-1 16,4-4-9-16,1-9-7 16,-1-4-1-16,4-8-10 15,-6 0 18-15,3-5-8 16,-4-13-11-16,-4-9 10 0,-4-3-4 16,-1-6-5-16,-7-6 11 15,-3-3-6-15,-6 1 1 16,-5-2-6-16,-6 4 0 15,0 4-1-15,0 2 1 16,-11 6 0-16,-2 4-1 16,-3 2 2-16,-3 3-1 15,3 7 8-15,-2 0-8 16,2 7 5-16,-2 2-4 16,2 4-1-16,-2 1-1 15,-3 0-1-15,1 3-1 16,-1 14-4-16,-2 5 5 15,5 4 0-15,2 1-7 0,8 1 7 16,1-1-5-16,7-2 5 16,0 0 1-16,0-3 0 15,4-3 1-15,7-3 5 16,2-2 2-16,7-3 2 16,0-4 2-16,8-3 3 15,0-4 3-15,5 0 3 16,2 0-14-16,-4-4-6 15,-5-6 8-15,-4 2-9 16,-9 0-12-16,-4 5-40 16,-7 1-57-16,-2 2-94 15,-13 5-274-15,-5 5-607 0</inkml:trace>
  <inkml:trace contextRef="#ctx0" brushRef="#br0" timeOffset="74517.0306">11881 4180 1320 0,'0'0'326'0,"0"0"-27"15,0 0-86 1,0 0-80-16,0 0-53 16,0 0-50-16,0 0 8 15,-6 74 48-15,6-35-7 0,0 3-25 16,0 1-17-16,1-4-19 16,8-1-17-16,-5-4 1 15,2-8-2-15,-1-3-35 16,-3-5-80-16,3-12-101 15,-3-6-279-15,-2 0-343 0</inkml:trace>
  <inkml:trace contextRef="#ctx0" brushRef="#br0" timeOffset="74931.5681">11969 4195 1030 0,'0'0'404'16,"0"0"-188"-16,0 0-35 0,0 0-49 16,0 0-37-16,0 0-20 15,99-22-29-15,-73 22-19 16,3 0-2-16,-6 7-9 16,-7 7 2-16,-4 0-6 15,-4 5-1-15,-5 6 4 16,-3 3-1-16,0 1 9 15,-8 3 13-15,-7 0-8 16,-1 0 3-16,-2 1 11 0,3-4-2 16,4-5 0-16,0 0-10 15,4-8-3-15,5-4-11 16,2-4 0-16,0-2 2 16,7-1 15-16,11-5 15 15,13 0 19-15,5 0-13 16,10-3-11-16,0-8-1 15,2-2-17-15,-4-1-16 16,-3-1-8-16,-8 2-1 16,-12 4-39-16,-21-3-121 15,-5 5-107-15,-18-4-603 0</inkml:trace>
  <inkml:trace contextRef="#ctx0" brushRef="#br0" timeOffset="75716.6338">12094 3223 856 0,'0'0'221'0,"0"0"58"0,0 0-10 15,0 0-86 1,0 0-33-16,0 0-6 0,-99-25-38 16,74 45-11-16,2 12-23 15,-3 5-2-15,4 6-2 16,3-1-14-16,6 3-5 15,11-1-10-15,2-3-14 16,0-4-14-16,10-4-9 16,10-3 7-16,3-8-7 15,3-6-2-15,5-5-22 16,4-10-66-16,20-2-83 16,-11-15-137-16,-3-6-423 0</inkml:trace>
  <inkml:trace contextRef="#ctx0" brushRef="#br0" timeOffset="75932.3061">12263 3386 1423 0,'0'0'347'0,"0"0"-56"16,0 0-125-16,0 0-70 15,0 0-41-15,0 0-37 16,0 0 13-16,8 59 12 15,2-34-23-15,-1 0-13 16,1 1-6-16,-1-3-1 16,0-2-78-16,2-6-151 15,-4-7-273-15,0-6-421 0</inkml:trace>
  <inkml:trace contextRef="#ctx0" brushRef="#br0" timeOffset="76167.6977">12404 3045 1448 0,'0'0'299'0,"0"0"-178"16,0 0-39-16,0 0-35 15,121 55 32-15,-76-2 2 16,2 11-7-16,-9 6-27 15,-9 3-23-15,-16 15-12 16,-27 23-12-16,-89 19-16 0,-3-17-278 16,-32-28-1227-16</inkml:trace>
  <inkml:trace contextRef="#ctx0" brushRef="#br0" timeOffset="77781.3687">2294 8557 537 0,'0'0'192'0,"0"0"-41"16,0 0-26-16,0 0-26 16,0 0-41-16,0 0-29 15,0 0 7-15,0 3 12 16,0 1 12-16,-3 0-5 16,3 2-10-16,-5 2-5 15,4 0-12-15,0 6-6 16,-6 0-3-16,3 2-2 15,-3 2 4-15,4 1 9 16,-3-2-1-16,-1-2-1 16,3-1-3-16,-1-1-5 0,3-2 3 15,0-3-4 1,1-2-4-16,-3-1 8 0,4 1-1 16,-1-3 0-16,0 0-7 15,1-2-6-15,0-1-8 16,0 0 0-16,0 1 1 15,0-1-2-15,0 0-22 16,-4 2-66-16,3 1-156 16,-4 0-352-16</inkml:trace>
  <inkml:trace contextRef="#ctx0" brushRef="#br0" timeOffset="79719.3878">13388 3739 937 0,'0'0'318'15,"0"0"-61"-15,0 0-7 0,0 0-18 16,0 0-55-16,0 0-62 16,-23-25-39-16,4 42-32 15,-4 8 5-15,-9 10 21 16,-2 6 0-16,0 6-22 15,4 0-17-15,2-1-10 16,3-1-14-16,1-3-1 16,6-7-6-16,5-6 0 15,2-5-1-15,7-9-52 16,0-4-66-16,-1-5-68 16,3-6-110-16,-1-2-85 15,-2-13-439-15</inkml:trace>
  <inkml:trace contextRef="#ctx0" brushRef="#br0" timeOffset="79932.3584">13017 3857 1098 0,'0'0'395'16,"0"0"-137"-16,0 0-65 16,0 0-83-16,0 0-57 15,0 0 29-15,0 0 31 16,83 85-10-16,-52-50-33 15,3 0-33-15,-4-1-22 16,-4-4-7-16,-2-2-8 16,-1-1-51-16,9-5-115 15,-7-6-187-15,1-12-489 0</inkml:trace>
  <inkml:trace contextRef="#ctx0" brushRef="#br0" timeOffset="82269.3839">13517 4019 36 0,'0'0'651'15,"0"0"-407"-15,0 0 29 0,0 0-28 16,0 0-57-1,0 0-39-15,0 0-16 16,-4-72-10-16,4 64-11 16,0 1-31-16,0 3-27 0,5-1-24 15,11-1-14-15,1 3-5 16,6 2-11-16,5 1 0 16,-4 0 0-16,1 0 0 15,-3 10 0-15,-8 3 0 16,-1 4-1-16,-5 4 0 15,-8 2 1-15,0 7 1 16,-2 0 8-16,-14 3-2 16,-3-3 1-16,-5 1 5 15,2-2 5-15,0-5 1 0,1-1-2 16,6-6 3 0,-1-3-2-16,5-1-3 0,4 0-7 15,1-4-1 1,4 0-6-16,2-4 8 0,0 0 2 15,0-5 4-15,3 4 7 16,16-4 11-16,5 0 7 16,8 0-7-16,5 0 1 15,2-1-9-15,0-7-7 16,-4 4-3-16,-9 1-6 16,-4 2-8-16,-9-1 5 15,-5 1-6-15,-6 1 0 16,-2 0-8-16,0 0-36 0,0 0-39 15,-6-3-78 1,-11 3-133-16,-4-8-616 0</inkml:trace>
  <inkml:trace contextRef="#ctx0" brushRef="#br0" timeOffset="83947.1275">14011 3786 466 0,'0'0'306'16,"0"0"-22"-16,0 0-35 16,0 0-41-16,0 0-35 15,0 0-37-15,0 0-18 0,23 1-12 16,-3 3 7 0,12 2-11-16,8-1-18 0,4 1-17 15,3-4-21-15,1 0-9 16,-3-2-21-16,-6 0 1 15,-2 0-16-15,-10 0 5 16,-6 0-5-16,-5 0 0 16,-5-4-1-16,-3-2-21 15,-3 1-50-15,-5-6-75 16,-3-1-147-16,-13-1-408 0</inkml:trace>
  <inkml:trace contextRef="#ctx0" brushRef="#br0" timeOffset="84523.9944">14154 3539 18 0,'0'0'131'0,"0"0"27"16,0 0 29-1,0 0 13-15,0 0 2 0,0 0 11 16,0 0-8-16,0-2-4 15,0 2-34-15,0 0-21 16,0 0-14-16,0 0-31 16,0 0-32-16,0 0-28 15,0 3-14-15,0 13-5 16,0 8 37-16,0 3 6 16,0 10-19-16,0 7-4 15,0 1 13-15,0 5 14 16,0-2-18-16,0 0-6 15,0-4-1-15,-3-3-12 0,0-3-8 16,-2 0 5 0,0-4-2-16,1-7-12 0,1 0-4 15,0-7 10-15,1-6-8 16,2-4-7-16,0-5-4 16,0-3 4-16,0-1-5 15,0-1 9-15,0 0-1 16,0 0-6-16,0 0-3 15,0 0-50-15,0-19-95 16,0 0-127-16,0-4-498 0</inkml:trace>
  <inkml:trace contextRef="#ctx0" brushRef="#br0" timeOffset="90219.8746">5371 893 958 0,'0'0'327'16,"0"0"-41"-16,0 0-3 15,0 0-42-15,-58-88-50 0,51 74-17 16,1 6-36-16,6 8-47 16,0 0-73-16,10 37-18 15,24 40 0-15,11 34 7 16,6 15 31-16,2-2-4 15,-12-17-19-15,-13-30-9 16,-5-15 1-16,-10-18-7 16,5-9 0-16,-7-2-45 15,-1 0-67-15,-4-4-62 16,-6-10-42-16,0-11-56 16,-32-11-24-16,-4-14-268 15,2-8 7-15</inkml:trace>
  <inkml:trace contextRef="#ctx0" brushRef="#br0" timeOffset="90398.0016">5334 1465 228 0,'0'0'547'0,"0"0"-213"16,0 0 22-16,0 0-76 16,0 0-49-16,0 0-120 15,0 0-61-15,-52-56-38 16,83 75 35-16,15 3 49 16,6-1-16-16,6-2-35 15,2-2-30-15,0-9-5 16,-2-5-10-16,1-3-53 15,-11-3-125-15,7-36-168 16,-16 1-290-16,-13-1-343 0</inkml:trace>
  <inkml:trace contextRef="#ctx0" brushRef="#br0" timeOffset="90570.9443">5844 1162 1117 0,'0'0'370'0,"0"0"-23"15,0 0-123-15,0 0-109 16,0 0-40-16,0 0 32 15,-40 128 11-15,32-69-33 16,1 4-23-16,4-2-33 16,-2-2-18-16,5-2-11 15,0-9 0-15,0 2-107 16,3-15-177-16,-3-14-511 0</inkml:trace>
  <inkml:trace contextRef="#ctx0" brushRef="#br0" timeOffset="91712.3313">3837 513 939 0,'0'0'266'15,"0"0"-17"-15,0 0 32 16,0 0-35-16,0 0-30 16,0 0-62-16,-78-75-88 15,78 86-66-15,0 24-3 16,14 17 3-16,7 11 7 15,3 9 4-15,4 2 1 16,-1-2-2-16,1-7-10 0,-2-3 1 16,-3-8 0-1,-4-11-1-15,-4-11-26 16,-5-13-15-16,-8-11 4 16,-2-8 37-16,0-2 1 0,0-25 8 15,-2-9-2-15,-8-7 4 16,2-4 8-16,3 5 15 15,5 9 5-15,0 9-8 16,5 10-21-16,13 6-10 16,5 6-7-16,9 2-3 15,2 2 10-15,7 11-1 16,-7 9 0-16,-6 1 1 16,-5 2-1-16,-5-4 1 15,-12 2 0-15,-2-2 6 0,-4-1 1 16,0-4 4-1,-17 0-2-15,-8-1 1 0,-8 0-1 16,-2-4-1-16,-3-3-6 16,-1-2-2-16,6-2-30 15,10-3-34-15,9 2-25 16,5-2-61-16,9-1-154 16,16 0-355-16,2 0-175 0</inkml:trace>
  <inkml:trace contextRef="#ctx0" brushRef="#br0" timeOffset="93311.8798">4519 815 639 0,'0'0'295'0,"0"0"23"0,0 0-73 16,0 0-50-16,0 0-21 16,0 0-10-16,0 0-35 15,-3 2-33-15,3-2-19 16,0 0-16-16,0 5-16 16,0 3-26-16,0 5 0 15,3 9 30-15,6 3-1 16,0 1-12-16,1 3-10 15,-4-4-11-15,2-1-3 16,-2-1-10-16,-2-4-1 16,-1-5-1-16,4-3-20 15,-3-7-102-15,2-4-158 16,-4 0-537-16</inkml:trace>
  <inkml:trace contextRef="#ctx0" brushRef="#br0" timeOffset="95708.0554">4454 174 182 0,'0'0'530'16,"0"0"-348"-16,0 0 64 15,0 0-16-15,0 0-57 16,0 0-34-16,-41-25-12 15,38 23-16-15,-2-1-2 16,3 3-16-16,0-2-31 16,-3 2-12-16,1 0-16 15,1 0-6-15,-1 0-8 16,-2 2-13-16,-2 10-2 16,2 4-4-16,-2 5 0 15,0 1 5-15,3 1-5 16,-3-2 8-16,8 1-3 0,-2-1-5 15,2 0 0-15,0-1 0 16,0-2 8-16,0-2-2 16,0-2-6-16,7 0 0 15,1-3 5-15,2-2-5 16,2 1 6-16,2-1-6 16,0-2 5-16,0-2-4 15,-1-2 9-15,0-2-2 16,6-1-7-16,-2 0 7 15,0 0-8-15,-2 0 0 16,0 0 1-16,-1 0-1 16,-3-1-1-16,4-4-6 0,-1 2-28 15,3-4-30-15,-5 1-49 16,4-4-108-16,-6 4-149 16,-4 0-461-16</inkml:trace>
  <inkml:trace contextRef="#ctx0" brushRef="#br0" timeOffset="97916.0326">4578 150 221 0,'0'0'192'0,"0"0"-26"15,0 0 14-15,0 0-11 16,0 0-1-16,0 0-13 15,0 0-16-15,-2 0-11 16,2 0-21-16,0 0-16 0,0 0-30 16,0 0-22-16,0 0-15 15,0 0-14-15,0 15-9 16,0 4 32-16,5 4 43 16,1 4-16-16,2-4-18 15,-6-2-21-15,6-4-12 16,-5 2-8-16,1-6 5 15,2 0-6-15,-5 0-16 16,2 0-82-16,2 1-91 16,-2-6-126-16,-2-3-344 0</inkml:trace>
  <inkml:trace contextRef="#ctx0" brushRef="#br0" timeOffset="99214.4927">4656 35 74 0,'0'0'150'16,"0"0"-13"-16,0 0-64 15,0 0-13-15,0 0 6 16,0 0-1-16,0 0 1 15,0 0 2-15,0 0-17 0,0 0-15 16,0 0 6-16,0 0-11 16,0 0-5-16,0 0-5 15,0 0 2-15,0 0-2 16,0 0-3-16,0 0 1 16,0 1 8-16,8 3 21 15,-2-1 0-15,1 4 9 16,3-2 1-16,1 4-11 15,0 0-5-15,1 1-3 16,0-1 6-16,0 1-9 16,-2 2 6-16,2-4-8 15,-2 0-4-15,-2 2-5 0,1 0-6 16,-2-1-9-16,4 1 6 16,-1 2-4-1,1 0-2-15,-2 1-2 0,-3 0-8 16,3 2 9-16,-3-4-9 15,0 3 1-15,2-2 1 16,-4 0 6-16,2 0-7 16,-3-5 6-16,-2 2-7 15,2 0 0-15,0 0 1 16,-2 0 0-16,2 0 0 16,-3 0 1-16,0 1 6 15,0 1-6-15,0 0 8 16,-3 0 0-16,-5 0 5 0,-5 0-5 15,-1-4 6-15,-1 2 5 16,-1-3 1-16,-4 0 2 16,2-1-9-1,-2 0-3-15,-1-2-11 0,2 0-1 16,3 0-7-16,-10 3-71 16,7 1-197-16,-4-2-469 0</inkml:trace>
  <inkml:trace contextRef="#ctx0" brushRef="#br0" timeOffset="105326.7556">14889 3369 844 0,'0'0'365'0,"0"0"-91"16,0 0-18-16,0 0-10 16,0 0-45-16,0 0-46 15,-29-69-52-15,28 69-63 16,-1 15-40-16,-5 33-2 0,3 34 2 16,1 28 42-16,-1 8-8 15,4-19-12-15,0-25-11 16,0-26-5-16,0-6-5 15,0 3-1-15,0 1 0 16,4-2-1-16,-1-17 0 16,-1-7 1-16,-2-12-14 15,0-8 14-15,0 0 1 16,0-25 10-16,0-10-11 16,1-12 2-16,5-8-1 15,5-2 5-15,4 3-5 16,7 7-1-16,3 12-1 15,5 10-13-15,6 12 7 16,6 11-7-16,5 2 13 0,2 10 0 16,-2 13-1-1,-2 3 1-15,-11 3-5 0,-10 1 5 16,-8 0 1-16,-13 0 0 16,-3-3 0-16,-3-1 6 15,-21 1 9-15,-9-4 9 16,-11-2 17-16,-9-5 3 15,-3-5-15-15,-3-8-8 16,3-3-10-16,6 0-11 16,7-6 6-16,7-4-6 15,11 4-27-15,10 6-79 0,14 0-130 16,1 16-334 0,1-2-454-16</inkml:trace>
  <inkml:trace contextRef="#ctx0" brushRef="#br0" timeOffset="105784.021">15664 4150 1177 0,'0'0'486'0,"0"0"-209"16,0 0 4-16,0 0-87 16,0 0-62-16,0 0-55 15,0 0-35-15,-7 48 49 16,7-13 8-16,0 3-25 16,0 3-21-16,0 1-23 15,0-4-8-15,0 0-13 16,0-1-7-16,0-8 0 0,0-7-2 15,0-5-46-15,0-9-87 16,0-8-83-16,0-6-126 16,-3-19-632-16</inkml:trace>
  <inkml:trace contextRef="#ctx0" brushRef="#br0" timeOffset="106735.5676">15800 2976 1030 0,'0'0'253'0,"0"0"-9"15,0 0 2-15,-93-14-53 16,56 18-36-16,-3 23-37 15,-8 28-29-15,5 5-9 16,7 11 1-16,6 6 0 16,16-13-26-16,6 4-8 15,8-5-18-15,0-11-16 0,21-5-7 16,6-9-7-16,9-7-1 16,5-10 0-16,6-10-73 15,32-11-88-15,-13-14-167 16,-11-10-480-16</inkml:trace>
  <inkml:trace contextRef="#ctx0" brushRef="#br0" timeOffset="108184.9279">16273 2843 221 0,'0'0'304'0,"0"0"-60"15,0 0 34-15,0 0-32 16,0 0 2-16,0 0-46 0,0 0-39 16,15-31-56-16,-5 31-43 15,8 8-23-15,11 15 12 16,9 15 37-16,4 9 2 16,6 12-28-16,-2 5-8 15,-3 2-2-15,-5-3-19 16,-7-3-15-16,-10-8-8 15,-8-5-11-15,-12-5 1 16,-1-3 7-16,-27 2-2 16,-32 7 1-16,-44 12-8 15,-65 9-83-15,12-14-181 16,-4-12-724-16</inkml:trace>
  <inkml:trace contextRef="#ctx0" brushRef="#br0" timeOffset="110973.0184">5882 5237 1064 0,'0'0'251'0,"0"0"-28"0,0 0 9 16,0 0-33-1,0 0-51-15,-96-23-83 0,46 58-43 16,-5 15 5-16,-6 8 1 15,10 8 6-15,10-2-9 16,15-4-10-16,8-6-9 16,17-12 1-16,1-7-7 15,1-10 0-15,22-14-1 16,5-11-5-16,8-2 6 16,9-24 1-16,-1-9 8 15,-5-9-3-15,-3-3-5 16,-8 3 6-16,-11 9-6 15,-6 6 8-15,-2 10-3 16,-7 11 0-16,-2 6-4 0,0 2-2 16,0 17-9-1,0 17 1-15,2 11 8 0,8 8-1 16,4-1-7-16,12-2-51 16,4-10-66-16,13-13-74 15,8-13-16-15,0-14-96 16,1-17 31-16,-5-21 10 15,-12-6 151-15,-12-5 119 16,-11 0 101-16,-12 3 132 16,0 5 47-16,0 9-35 15,-9 8-11-15,-1 7-56 16,5 11-18-16,-2 5-58 16,-1 1-57-16,-1 16-37 15,1 17-8-15,-1 10 1 16,7 9 5-16,2 4-6 0,4-4 0 15,24-6-6-15,7-11-2 16,12-15-34-16,5-17-37 16,4-4 23-16,-3-31-32 15,-8-16-12-15,-11-24 33 16,-15-26 61-16,-15-22 6 16,-4 9 57-16,-7 22 29 15,-9 30 29-15,10 28 0 16,-1 9 7-16,2 6-32 15,0 12 4-15,5 4-94 16,0 33-3-16,0 17 3 16,13 10 0-16,4 8-6 15,1 2 5-15,1-4 0 0,-1-4-33 16,-2-7-94 0,-3-10-66-16,-11-11-73 0,0-11-299 15,-2-15-157-15</inkml:trace>
  <inkml:trace contextRef="#ctx0" brushRef="#br0" timeOffset="111227.7955">6322 5420 1053 0,'0'0'233'16,"0"0"-87"-16,0 0-99 16,0 0 1-16,92-15 13 0,-39 8-10 15,9-3-26 1,2-2 15-16,-2 5 26 0,-4 1-12 15,-11 6-19 1,-8 0 0-16,-5 8-11 0,-9 13-11 16,-2 7 52-16,-5 2 27 15,-2 3-5-15,-4 0-43 16,-2-2-34-16,-5-5-2 16,0-4-8-16,-5-10-102 15,0-8-166-15,-7-4-310 0</inkml:trace>
  <inkml:trace contextRef="#ctx0" brushRef="#br0" timeOffset="111380.0585">6721 5145 1377 0,'0'0'202'16,"0"0"-51"-16,0 0-116 15,0 0-35-15,0 0 1 16,84 86-1-16,-35-43-214 15,0-6-437-15</inkml:trace>
  <inkml:trace contextRef="#ctx0" brushRef="#br0" timeOffset="111669.5023">7126 5311 1472 0,'0'0'206'15,"0"0"-131"-15,0 0-27 0,-7 81 60 16,18-39-4-16,9 2-41 16,3 3-34-16,3-4-14 15,-3-6-2-15,-6-10-11 16,-2-12 5-16,-2-15-6 16,-7-4 11-16,8-30 9 15,-4-31-20-15,0-26-1 16,-2 1-11-16,-6 7-25 15,1 17-36-15,-1 28-8 16,2 10 2-16,6 9-62 16,11 22-236-16,-1 19 49 15,-2 6-362-15</inkml:trace>
  <inkml:trace contextRef="#ctx0" brushRef="#br0" timeOffset="112094.7021">7508 5344 859 0,'0'0'346'0,"0"0"-268"15,0 0-64-15,0 0 18 16,0 0 21-16,0 0-19 0,0 0-13 15,113 19-4 1,-87-19-2-16,-4-11 1 0,-4-5 14 16,-6-1 20-16,-3-3 14 15,-3 1 0-15,-6 0 1 16,0 3 8-16,-3 2 7 16,-9 4-19-16,-5 3-11 15,-2 7-9-15,-5 0-15 16,-3 10 5-16,-6 13 9 15,2 10 7-15,2 3-1 16,7 5-11-16,5 3-9 16,11-3-15-16,6-2-9 15,2-4 5-15,27-4-5 16,10-10-2-16,13-13-21 16,36-8-71-16,-7-10-150 0,-12-12-337 0</inkml:trace>
  <inkml:trace contextRef="#ctx0" brushRef="#br0" timeOffset="112450.8478">8090 5214 1305 0,'0'0'257'16,"0"0"1"-16,0 0-21 15,0 0-79-15,0 0-59 16,0 0-50-16,0 0-24 15,-105 36 3-15,89-8 1 16,1 1-4-16,4 4-12 0,9-2-12 16,2 0-1-16,0-2-1 15,8-7 0-15,10-4-11 16,3-6-22-16,3-9-6 16,1-3-18-16,-5 0-7 15,1-15 15-15,-8-4 22 16,-4-6 18-16,-6 2 9 15,-3 1 1-15,0 0 13 16,0 6-12-16,0 4 7 16,-2 5-7-16,0 3 1 15,-5 2-2-15,4 2-45 16,-14 0-154-16,2 5-159 16,2 1-311-16</inkml:trace>
  <inkml:trace contextRef="#ctx0" brushRef="#br0" timeOffset="112903.8495">7655 5332 656 0,'0'0'264'0,"0"0"37"16,0 0-20-16,0 0-67 15,0 0-39-15,0 0-70 16,0 0-68-16,29-13-26 16,-2 46 45-16,7 11 32 15,6 5-26-15,2 3-19 0,-1 2-24 16,-3-4-9-16,-5-8-10 15,-5-8-22-15,-3-19-169 16,-10-12-116-16,-1-3-386 0</inkml:trace>
  <inkml:trace contextRef="#ctx0" brushRef="#br0" timeOffset="113105.9983">8097 4984 1502 0,'0'0'284'15,"0"0"25"-15,0 0-183 16,0 0-83-16,0 0 16 16,-5 129 23-16,9-62-15 0,6 16-18 15,4-8-31-15,-3-1-11 16,-5-3-7-16,-3-19-8 16,-3 3-109-16,-7-19-130 15,-14-11-136-15,0-21-445 0</inkml:trace>
  <inkml:trace contextRef="#ctx0" brushRef="#br0" timeOffset="113297.8188">7951 5306 1465 0,'0'0'237'0,"0"0"-66"16,0 0-101-16,0 0 5 0,0 0 22 15,127 49-15 1,-79-16-3-16,0 4-25 0,-9 0-15 15,-9-2-32-15,-12-1-7 16,-6-2-31-16,-12-4-155 16,-9-10-202-16,-7-14-555 0</inkml:trace>
  <inkml:trace contextRef="#ctx0" brushRef="#br0" timeOffset="113436.8255">8189 5160 324 0,'0'0'1203'15,"0"0"-1004"-15,0 0-64 16,0 0-109-16,0 0-26 16,0 0 1-16,102 64 0 15,-33-8-1-15,-10-9-138 0,-7-5-263 16</inkml:trace>
  <inkml:trace contextRef="#ctx0" brushRef="#br0" timeOffset="114088.4969">8637 5272 1433 0,'0'0'230'15,"0"0"30"-15,0 0-71 16,0 0-74-16,-98 47-56 16,79-6-13-16,7 9 2 15,3 4-16-15,9 4-11 16,0-4-19-16,10-7 4 0,16-11-6 15,10-14-1-15,7-17-33 16,1-5-36-16,2-25-29 16,-5-16-47-16,-14-13 23 15,-8-10 69-15,-15 1 36 16,-4 3 18-16,0 8 15 16,-9 15 68-16,-4 15 14 15,1 15-4-15,3 7-33 16,2 0-48-16,0 19-12 15,7 12-1-15,0 6 0 16,14 3-6-16,15-3 1 16,8-7-36-16,7-10-55 15,2-12-29-15,1-8-23 0,-7-5-19 16,-8-15 2 0,-12-7 90-16,-2-2 76 0,-12 3 127 15,-4 5 58-15,0 10-4 16,-2 2-38-16,2 6-53 15,0 3-51-15,6 6-38 16,6 15-1-16,5 8 0 16,2 6 10-16,-2 1-4 15,0-2 0-15,-8-3-5 16,-4-8 0-16,-1-12-1 16,-3-7-16-16,1-4 16 15,2-27 8-15,1-12-2 0,-1-9 15 16,3-2 34-1,-2 6 11-15,-1 11 8 0,1 15-7 16,3 12-30-16,1 6-37 16,13 12 6-16,10 19-6 15,7 8 9-15,13 8-9 16,9 5 0-16,27 30-21 16,-15-10-68-16,-13-12-384 0</inkml:trace>
  <inkml:trace contextRef="#ctx0" brushRef="#br0" timeOffset="115796.2709">6518 6706 674 0,'0'0'238'15,"0"0"31"-15,0 0 31 16,0 0-60-16,-33-85-38 16,18 69-20-16,-4 3-49 15,-2 3-25-15,-5 4-19 16,-5 6-11-16,-7 0-42 15,-6 7-8-15,-4 15 4 16,0 9-9-16,3 10-6 16,6 3-10-16,12 7-7 0,9 2 0 15,10 2 0 1,8-7-1-16,0-1 0 0,12-9-7 16,13-11-2-16,8-12-4 15,2-7-11-15,3-8 1 16,4-9-4-16,-2-17 3 15,-4-8 3-15,-7-9 14 16,-7-4 7-16,-5-5 0 16,-8 4 1-16,-2 6 7 15,-4 9-6-15,-2 13 24 16,-1 9 17-16,0 11-18 16,0 1-24-16,4 25-11 15,5 21 10-15,6 13 1 16,6 10 6-16,6 2-4 15,7-5-1-15,3-4 5 0,8-12-6 16,1-13-45-16,1-23-122 16,-8-14-311-16,-15-5-599 0</inkml:trace>
  <inkml:trace contextRef="#ctx0" brushRef="#br0" timeOffset="117324.7543">6958 7016 1363 0,'0'0'295'15,"0"0"-73"-15,0 0-46 16,0 0-69-16,0 0-17 15,0 0 39-15,0 120-35 16,0-75-41-16,0 1-25 0,0-5-16 16,0 0-6-16,5-8-6 15,-5-8-44-15,0-13-131 16,0-10-354-16,0-2-790 0</inkml:trace>
  <inkml:trace contextRef="#ctx0" brushRef="#br0" timeOffset="117752.6538">6863 6048 1126 0,'0'0'343'15,"0"0"-3"-15,0 0-24 16,0 0-125-16,0 0-82 16,-94 16-40-16,66 20 8 15,4 8-16-15,3 8-16 0,14 2-11 16,5 0-12 0,2-4-14-16,15-5-8 0,18-7 0 15,13-11-20-15,27-13-93 16,41-17-71-16,-15-17-351 15,-13-13-712-15</inkml:trace>
  <inkml:trace contextRef="#ctx0" brushRef="#br0" timeOffset="118030.2049">7122 6107 514 0,'0'0'1039'16,"0"0"-867"-16,0 0 21 0,0 0-116 15,0 0-38-15,0 0-14 16,0 0-5-16,92-3 1 16,-62 16-19-16,-10 3-1 15,-11 8 0-15,-9 5 19 16,0 4 31-16,0 2 19 16,-6 1-4-16,-5-4-18 15,4-6-11-15,7-3-20 16,0-6-11-16,22-10-6 15,14-5 0-15,17-2-15 16,39-28-106-16,-10-5-223 16,-11-3-402-16</inkml:trace>
  <inkml:trace contextRef="#ctx0" brushRef="#br0" timeOffset="118269.0201">7473 5889 1483 0,'0'0'202'16,"0"0"-9"-16,0 0-87 16,0 0-20-16,0 0 5 15,139 32 4-15,-85 9-24 16,-6 7-16-16,-6 4-17 16,-11 5-5-16,-8 0-9 15,-14 1-11-15,-9-2 2 16,0-4-15-16,-26-3-7 15,-12-5-66-15,-41-5-98 0,10-10-225 16,-4-17-965-16</inkml:trace>
  <inkml:trace contextRef="#ctx0" brushRef="#br0" timeOffset="119774.9751">8848 6862 1358 0,'0'0'209'0,"0"0"-34"16,0 0 46-16,0 0-87 16,0 0-77-16,0 0-39 15,0 0-12-15,86-13 1 16,-25 2-6-16,5 0-1 15,-2-3-59-15,8-5-113 16,-14 0-115-16,-20 6-360 0</inkml:trace>
  <inkml:trace contextRef="#ctx0" brushRef="#br0" timeOffset="119938.6096">8791 7077 1324 0,'0'0'290'0,"0"0"-81"16,0 0-61-16,0 0-49 16,151-41-49-16,57-17-50 15,58-15-23-15,-32 11-194 16,-42 8-442-16</inkml:trace>
  <inkml:trace contextRef="#ctx0" brushRef="#br0" timeOffset="121506.4893">10526 6509 392 0,'0'0'186'0,"0"0"48"16,0 0 55-16,0 0-27 15,-10-87-11-15,-9 67-32 16,-6 1-27-16,-3 2-36 16,-6 6-37-16,-1 4-33 15,-2 7-31-15,-4 0-16 16,7 13-13-16,1 9-2 16,7 6-12-16,10 4-2 15,7 0-10-15,9 4 0 16,0-5-1-16,25-4-7 15,10-5 2-15,12-11-3 0,8-8-12 16,1-3-20-16,0-13-8 16,-10-15 9-16,-9-5 18 15,-13-7 15-15,-6-2 7 16,-12-5 8-16,-4 6 17 16,-2 8 24-16,0 11 25 15,0 10 8-15,0 10-5 16,0 2-38-16,0 25-39 15,0 19 0-15,6 17 25 16,15 23 20-16,13 17 5 16,8 17 3-16,0-2-1 15,-10-18-21-15,-11-26-14 16,-14-24-10-16,-7-9-6 16,0 5 0-16,-9 3 5 15,-19-1-4-15,-9-9-1 0,-12-10 8 16,-9-13-3-16,-5-14-6 15,1-1-1-15,7-26-14 16,11-11 6-16,12-4 2 16,17 1 1-16,11 8-2 15,4 9 1-15,3 6-7 16,11 11-1-16,3 4 3 16,2 3-1-16,3 0-23 15,2 3-25-15,-2 8-55 16,0 4-33-16,1 4-49 15,-8-2-158-15,0-8-415 0</inkml:trace>
  <inkml:trace contextRef="#ctx0" brushRef="#br0" timeOffset="125463.8184">11685 5988 1001 0,'0'0'268'0,"0"0"-29"16,0 0 6-16,-96 5-66 16,41 52-39-16,-16 42 3 15,-9 43-1-15,4 20 9 16,18-1-8-16,28-19-13 15,25-18-6-15,5-16-46 0,25-22-27 16,7-20-17 0,-1-20-13-16,10-8-8 0,10-2-11 15,11-2 5 1,8-8-7-16,4-18-94 0,27-26-103 16,-20-16-101-16,-15-12-542 0</inkml:trace>
  <inkml:trace contextRef="#ctx0" brushRef="#br0" timeOffset="126251.6961">11868 6433 977 0,'0'0'335'0,"0"0"-32"15,0 0-26-15,0 0-76 16,0 0-63-16,0 0-46 16,0 0-51-16,45-20-23 15,1 11-16-15,11 0-1 16,11-1 5-16,0 2-5 16,-1 2 0-16,-11 1-1 15,-11-1 1-15,-15 3 0 16,-11 1-1-16,-11 2 0 0,-8 0 0 15,0 0 1-15,-13 11 0 16,-21 15-1-16,-12 9 16 16,-11 10 23-16,-8 5 13 15,6 6 18-15,2-2 0 16,11 0-8-16,10-6 7 16,13-3-9-16,8-8-12 15,12-7-11-15,3-5-13 16,5-6-6-16,18-4 1 15,15-8 2-15,12-2 6 16,16-5 3-16,3-8-9 16,4-8-11-16,-9-3-4 0,-14 1 0 15,-13 3-4 1,-14 1 4-16,-8 6-5 0,-11 3 4 16,-1 1-5-16,-3 4-48 15,0-2-70-15,-18 2-97 16,-9 0-84-16,-1 2-240 15,4 4-455-15</inkml:trace>
  <inkml:trace contextRef="#ctx0" brushRef="#br0" timeOffset="126635.6754">12629 6832 1234 0,'0'0'344'16,"0"0"-11"-16,0 0-40 15,0 0-77-15,0 0-60 16,0 0-60-16,0 0-44 16,-8 47 58-16,5-8 31 0,2 6-37 15,-1-1-42 1,2 0-23-16,0-4-12 0,0-5-11 16,0-6-8-16,0-3-7 15,0-7-1-15,0-7-23 16,0-5-92-16,0-7-129 15,5-8-93-15,0-11-512 0</inkml:trace>
  <inkml:trace contextRef="#ctx0" brushRef="#br0" timeOffset="127530.5923">12845 5860 675 0,'0'0'234'0,"0"0"-17"15,0 0 61-15,0 0-13 16,0 0-50-16,0 0-18 15,-92-41-46-15,68 41-43 16,-7 16-15-16,-4 13-5 16,-4 11 6-16,-2 8-1 15,4 6-11-15,6 2-8 16,9-1-13-16,10-4-15 16,9-4-20-16,3-8-19 15,6-3-5-15,17-9-2 16,9-5 0-16,9-7-16 15,7-9-80-15,4-6-71 0,21-16-79 16,-14-11-256-16,-14-3-454 16</inkml:trace>
  <inkml:trace contextRef="#ctx0" brushRef="#br0" timeOffset="127886.7243">12990 5958 1311 0,'0'0'281'0,"0"0"-54"16,0 0-60-16,0 0-51 15,0 0-54-15,0 0-44 16,0 0-10-16,47-6 4 0,-20 6 4 16,-1 0-8-1,-7 6-7-15,-5-1 8 0,-6 6-3 16,-8 0 6-16,0 6 12 15,-12 5 39-15,-12 5 14 16,-5 0-4-16,0 2-8 16,2-3-14-16,7-6-24 15,9-2-12-15,3-5-5 16,8-3-8-16,0-4-1 16,1-2 5-16,19-3 0 15,10-1 3-15,9 0-9 16,13-3 0-16,4-13-66 15,22-15-84-15,-15 4-133 0,-13 2-384 16</inkml:trace>
  <inkml:trace contextRef="#ctx0" brushRef="#br0" timeOffset="128187.768">13379 5734 1298 0,'0'0'297'0,"0"0"-71"16,0 0-84-16,0 0-47 0,0 0-8 16,0 0 31-1,0 0-32-15,88 103-33 0,-60-61 5 16,0 2-3-16,-7 1 13 15,-4-1-2-15,-8 1-30 16,-9-7-17-16,0 1-6 16,-14-2-2-16,-14-3-11 15,-17 7-5-15,9-12-150 16,1-13-403-16</inkml:trace>
  <inkml:trace contextRef="#ctx0" brushRef="#br0" timeOffset="128901.9429">13803 5672 157 0,'0'0'716'0,"0"0"-485"0,0 0 82 16,0 0-112-16,0 0-90 15,0 0 32-15,0 0 30 16,114 122-16-16,-57-33-21 16,8 25-22-16,0 8-7 15,-7-4-37-15,-10-8-4 16,-14-8 15-16,-12-1-1 16,-19 1-31-16,-3-2-37 15,-40-4-3-15,-24-2-8 16,-26-9 5-16,-28-8-6 0,-30-7-34 15,-21-7-62 1,-17-9-102-16,42-16-108 0,10-12-584 0</inkml:trace>
  <inkml:trace contextRef="#ctx0" brushRef="#br0" timeOffset="131131.8964">10441 1618 474 0,'0'0'128'0,"0"0"-70"0,0 0 23 15,0 0 11-15,0 0 15 16,119 7 19-16,-69 2 14 15,8-4-9-15,25-3 6 16,30-2-16-16,35 0-35 16,20 0-17-16,14-14-5 15,9-1-7-15,0-1-12 16,14 3-4-16,17 0-8 16,5 3-2-16,10 4-11 15,7 3-1-15,-5 0 6 16,-4 3-18-16,-4 0 1 15,-6 0 2-15,-5 0-3 16,-4 8 6-16,-14 1 4 16,-9 3 0-16,-8 0-3 0,-2-2-6 15,-5-1-6 1,-8 1-2-16,-8-3 1 0,-5 2 6 16,-8-2-7-16,-7 5 0 15,-8-5 0-15,-5 2 0 16,-8 2-1-16,-7 2 0 15,-5-1 1-15,-20-3 1 16,-20-1 0-16,-20-4-1 16,-8 2 1-16,1-2-1 15,2 1 1-15,1-1-1 16,-8 0 1-16,-6-2 0 16,-5 0 0-16,-2-1-1 15,-6 2 1-15,-6-3-1 0,-1 7-1 16,-3 1-5-16,-1 7 5 15,7 9-5-15,0 12 6 16,2 11 0-16,5 10 0 16,3 19 6-16,5 25 12 15,-1 26 10-15,-5 22-3 16,-10 4-3-16,-9 1 4 16,-4-6-1-16,0 4 10 15,0-2-20-15,0-5 6 16,0-8 0-16,-4-8 2 15,1 3-2-15,0-4 2 16,-2-2 0-16,0-8 1 16,-4-2 4-16,-2-5-1 0,-3 0-2 15,-1-7 4 1,0-5 17-16,1-6 18 0,4-5-12 16,6 8-10-16,3 0 1 15,1-1-14-15,0 3 7 16,0-1 6-16,0-4 1 15,0 3-12-15,0 5-13 16,3-18 12-16,-1-12-7 16,3-14-1-16,-1-9 26 15,-2 12-21-15,5 9 0 16,-1 12-4-16,0-1 14 16,0-3-19-16,1 0-3 15,-5-4 0-15,-1-6 18 16,3-6-18-16,-4-4-9 0,0 0 4 15,0-2-1-15,0 0 6 16,0-3-4-16,0-4 7 16,-5-5-11-16,3-3-6 15,-5-3 7-15,4 0-8 16,-1-5 1-16,-2-2 0 16,2-6 0-16,1-8-2 15,-2-6-22-15,0-7-43 16,-6-3-103-16,-54-20-126 15,-2-13-264-15,-15-10-707 0</inkml:trace>
  <inkml:trace contextRef="#ctx0" brushRef="#br0" timeOffset="133577.2365">4642 6696 497 0,'0'0'193'16,"0"0"30"-16,0 0 14 16,0 0-55-16,0 0-56 15,0 0-82-15,11 16-35 16,7 35 33-16,11 35 60 16,17 34 10-16,9 21-14 15,3-2 12-15,-2-9-19 0,-10-16-32 16,-5-9-18-16,-7-7-18 15,-10-18-12 1,-9-18-4-16,1-13-7 0,-8-4 0 16,2 7 0-16,1 0 0 15,1 3-1-15,-5-13 1 16,-4-10 0-16,0-7 0 16,0-12 0-16,-2-4 0 15,2-5 1-15,-3-2-1 16,1-2 1-16,5 0 0 15,1 0-1-15,14 0 2 16,9-6 6-16,15-10 6 0,27-6-5 16,32-9 7-16,30-2-7 15,14-1 0 1,-4 8-3-16,-14 7-5 0,-16 8 6 16,0 0-7-16,-9 5 0 15,3-3 0-15,-1 3-1 16,5-1 1-16,4-1 1 15,9 0-1-15,9-4 6 16,1-3-5-16,6 0 0 16,3-1 7-16,7-2 9 15,4-1 1-15,4 0 9 16,7-2-5-16,9 5-6 0,2-1 1 16,5 4-5-16,-2-4-6 15,-6 3 1-15,-7-1-7 16,-6-1 0-16,-9 2 1 15,-1-1 0-15,-1-1 12 16,-9 3 1-16,1-2 1 16,-4 1 0-16,2 0-14 15,1 1-1-15,-2 4 8 16,-2 2-1-16,-7-2-1 16,1 5 5-16,-4 0-2 15,-7 2 5-15,0-1 3 16,2 0 5-16,7 0-7 15,7-2-3-15,7 2-6 16,1 1 1-16,6 2-6 0,1 0 1 16,1 0 7-16,1 0-8 15,-9 0 5-15,1 0 4 16,-3 0-10-16,-1 0-1 16,3 0 1-16,0 0 1 15,0 0-1-15,2 0 2 16,-5 0-1-16,-5 4 0 15,-2-1-1-15,-10 0 0 16,-4 0 1-16,-3-1-1 16,-7-2 1-16,3 0-1 15,-1 0 1-15,4 0 1 16,-2 0-1-16,-5 0 0 16,-5-2 0-16,-17 1 0 15,-23-1 0-15,-11 1-1 16,-8 1 1-16,5-2-1 0,1 0 0 15,5-1 0-15,-8 1 1 16,-4-6 12-16,-4 4-4 16,2-3-2-16,-3 1-1 15,0 0-4-15,-2 1 4 16,-5-1-5-16,-3 1 12 16,1 0 5-16,-5-1 1 15,3-2-5-15,0 2-2 16,3 1-2-16,0-3-8 15,3 2 4-15,-2 0-6 16,-1 1 6-16,-7 2-6 16,-4-2 8-16,-2 2 7 0,-5 0 3 15,-3-2 4 1,-2 2 2-16,2 0-5 0,-1-2-4 16,4 3-9-16,-1-1-5 15,1 0-1-15,2 0 1 16,0 1-1-16,-1 1 1 15,0-2-1-15,4 3 0 16,-3-2 0-16,4 2 0 16,-1-2 1-16,6-1 0 15,3 0 0-15,0 0 0 16,6-3 1-16,-1 1-1 16,2 1 0-16,0-1-1 15,-2-1 0-15,-1 1 1 0,-6 1-1 16,-1-2 0-1,-3 3 1-15,-1 0 0 0,-1 0 0 16,0 0 0-16,4-1 0 16,-4 3 0-16,-2-1-1 15,-2-1 1-15,3 2 0 16,-4 1-1-16,1-2 1 16,0 0-1-16,1 2 0 15,-3-1 1-15,3 1-1 16,-5 0 0-16,-1-3 1 15,-4 3-1-15,0 0 1 16,0 0 0-16,-6-2 1 16,4 2 4-16,-1 0-5 0,-1 0 5 15,-1 0-5 1,-1 0-1-16,0 0 0 0,0 0 0 16,0 0 0-16,0 0 0 15,0 0 0-15,0-2 0 16,0 2 0-16,0 0 2 15,0 0 7-15,0-2 0 16,0 2 3-16,0-1 8 16,0-3 21-16,0-4 8 15,0-6-29-15,1-5-10 16,1-2-2-16,1-7-7 16,-2-4 5-16,-1-5-5 15,3-5 0-15,-2-3 0 16,1-2 0-16,3-3 0 15,-2 1 5-15,0 3-6 0,-1 8 1 16,-2 6 0-16,0 8-1 16,0 7-8-16,0 1-34 15,-15 1-64-15,-50-12-129 16,3 3-89-16,-8-6-558 0</inkml:trace>
  <inkml:trace contextRef="#ctx0" brushRef="#br0" timeOffset="148177.4426">15996 3155 557 0,'0'0'245'0,"0"0"-52"0,0 0 26 16,0 0-13-16,0 0-26 15,0 0-16-15,1-33-24 16,-1 24 17-16,0 1-35 16,0 2-8-16,0 1-12 15,0 2-4-15,0 3-18 16,0 0-28-16,0 0-31 16,0 12-21-16,0 12-10 15,0 12 10-15,0 8 7 16,0 5 5-16,0-3-2 15,0-7-4-15,0-4-4 16,0-8-2-16,0-4 0 16,0-1-72-16,0 3-109 0,-6-8-322 15,-10-5-761-15</inkml:trace>
  <inkml:trace contextRef="#ctx0" brushRef="#br0" timeOffset="152566.7484">5619 11019 636 0,'0'0'154'0,"0"0"53"16,0 0 1-16,0 0-27 15,0 0-59-15,0 0-59 16,-10 1-41-16,7 47-6 16,0 35 65-16,-2 37 4 15,5 21-6-15,0 9 13 16,0 8 5-16,11-5-22 16,6 5-10-16,4-1-23 15,-1-10-2-15,1-6-6 16,-3-1-4-16,-4-3 5 15,-5 3-11-15,-3 2 6 16,-1-1-11-16,-4 1 14 16,-1-5-2-16,0-7-7 15,0 1 0-15,0-5 1 16,0-5-3-16,0-5-7 0,0 0 1 16,4-2-15-1,1-6 1-15,-1-17 7 0,3-22 0 16,-1-20-9-16,-3-5 2 15,4 0-1-15,-3-3-1 16,1-5 0-16,-3-17 0 16,-2-14-33-16,0-7-16 15,0-48-46-15,-14-77-133 16,-6 6-259-16,1-14-554 0</inkml:trace>
  <inkml:trace contextRef="#ctx0" brushRef="#br0" timeOffset="153897.1787">5786 14449 537 0,'0'0'99'0,"0"0"-52"15,0 0 97-15,0 0-44 16,0 0-50-16,0 0-4 16,0 0-8-16,0-12 14 15,0 27 49-15,5 6 11 0,3 4 8 16,-3 9-6-16,4 3-8 16,-4 8-14-1,2 5 6-15,-2 10-6 0,1 20-12 16,1 18-3-16,-1 16 0 15,2-8-5-15,-6-23-19 16,5-22-8-16,-2-11-8 16,1 6-3-16,-1 11-8 15,2 20-2-15,-1-11-9 16,1 1 10-16,-4 3 10 16,0-13-9-16,1 11-2 15,1 12 3-15,1-10-8 16,-3-2-7-16,3 0-10 15,-2-17 8-15,-1 3-1 0,4-1-7 16,-1-6-2-16,2 0 1 16,-1-3-2-16,-1-4 1 15,2-1 0-15,-2-6 0 16,2-3 1-16,-5-7 0 16,1-2-1-16,-1-5 1 15,-2-2-2-15,-1-7-10 16,1-4-10-16,-1-6-28 15,0-7-32-15,0-14-61 16,0-16-117-16,-9-15-442 0</inkml:trace>
  <inkml:trace contextRef="#ctx0" brushRef="#br0" timeOffset="155358.0967">5414 10888 717 0,'0'0'138'0,"0"0"-18"16,0 0 23-16,0 0-41 16,0 0-18-16,0 0-52 15,24 0 39-15,13 0-15 16,15-7 21-16,9-2-2 15,26-1-27-15,24-5 6 16,28-4-9-16,19-4-9 16,1-3-5-16,-1-4 23 15,-5-1 6-15,11 1-16 16,13 1-8-16,17 1 6 0,15 5-4 16,13-1-10-1,8 2 0-15,8 2-7 0,1-2 2 16,-5 1 1-16,6 2 4 15,-1-4-7-15,4-1-10 16,8 0 3-16,7-1 5 16,1 0-3-16,2 5 2 15,-4 1-5-15,2 3-13 16,-5 1 0-16,2 3 1 16,0 1 13-16,2 3-7 15,5-1-5-15,16 1-2 0,18 3 7 16,24 4 45-16,18 1 6 15,6 4-39-15,-2 11-17 16,-4 3-1-16,-11 3 9 16,-16-2-10-16,-18 3 0 15,-29 1-2-15,-24-4 2 16,-36 0 1-16,-40-3-1 16,-50-3-1-16,-41-4 1 15,-39-6 0-15,-21 0 1 16,-7 0-1-16,-1-3 0 15,-1 1 12-15,-3-1-2 16,-2 0-9-16,0 0 5 0,0 1-6 16,0-1 0-16,0 0-11 15,0 0-14-15,0 0-12 16,0 0-8-16,0 0-17 16,0 0-19-16,-23 0-88 15,-3 0-209-15,-2 0-537 0</inkml:trace>
  <inkml:trace contextRef="#ctx0" brushRef="#br0" timeOffset="156255.2707">16123 10424 512 0,'0'0'157'0,"0"0"-5"15,0 0 20-15,0 0-70 16,0 0-60-16,0 0-6 15,0 0 9-15,38-18-4 16,-12 18 37-16,7 3 2 16,7 4-18-16,9 5 31 0,12-1-10 15,22 1-7-15,32-5-1 16,28 1 15-16,5-4-3 16,-11-1-29-16,-34 0-17 15,-34 1-10-15,-17-2-3 16,-9-2-1-16,2 3-2 15,-2-2-4-15,-3 1-8 16,-14-2 0-16,-12 0 6 16,-5 0 2-16,-7 0 10 15,1 0-3-15,-3 0-4 16,0 0-11-16,0 0-5 16,0 0-8-16,0 0 0 15,0 0-7-15,0 0-48 16,0 3-69-16,-13 7-114 15,-4 2-248-15,-6-1-196 0</inkml:trace>
  <inkml:trace contextRef="#ctx0" brushRef="#br0" timeOffset="157981.7425">17579 10505 552 0,'0'0'92'15,"0"0"24"-15,0 0 40 16,0 0-26-16,0 0-32 16,0 0-26-16,0 0-35 0,0 15-24 15,2 17 71 1,7 25 14-16,2 3 11 0,-1 13-7 15,2 5-20-15,-2-10-6 16,3 23 4-16,0 14 1 16,-2 15-12-16,-1 11-2 15,-3-3-2-15,-1-8-12 16,-6-3-7-16,0 6-16 16,0 1 8-16,0 1-10 15,0-3 12-15,-3-5 0 16,-13-2 5-16,1-5-3 15,2-2-5-15,-1-6-4 16,1-2-1-16,3-4-9 16,-1 2-10-16,3-2 17 0,4 1-14 15,-3-15-2 1,6-15-5-16,-2-16-2 16,2-2 1-16,-4 4-2 15,4 10-6-15,-4 6 8 0,-2 0-8 16,1-2 1-16,-2-1 6 15,-5 1 5-15,-1 0-6 16,-1 2-6-16,-1 3-1 16,-3 14 1-16,-6 16 1 15,4-6 5-15,-1-11-4 16,6-11-1-16,2-13 1 16,-1 7-1-16,-1 12 8 15,-7 10-8-15,5-11 0 0,0 1 8 16,-1-3-8-16,5-13 8 15,-1 7-8-15,3-5 9 16,4-3-2-16,1-1 1 16,4-2 0-16,0-4-1 15,1 0 0-15,2-2-7 16,0-3 0-16,0-1 8 16,0-2-3-16,0-3-4 15,0-1 5-15,2 0 1 16,4 3 10-16,-2 3 0 15,3 4 6-15,-3 3-3 16,4 1-9-16,1-1 6 16,0-3-8-16,2-3 2 0,-4-2 3 15,3-5-14 1,0 1 0-16,-3-2 5 0,0 0-6 16,-3 4 1-16,3 0 17 15,0-1-8-15,-1 3 1 16,4 0-1-16,0-1-8 15,2-2 5-15,0-2 1 16,1-8-8-16,-3-5 0 16,1-7 1-16,-3-7 0 15,-5-4 0-15,0-5-1 16,-1-4-8-16,-2-3-7 16,0-1-31-16,0-1-57 15,-39-44-84-15,-6 1-139 16,-14-8-617-16</inkml:trace>
  <inkml:trace contextRef="#ctx0" brushRef="#br0" timeOffset="159739.2765">5804 17121 788 0,'0'0'202'16,"0"0"-134"-16,0 0 13 16,0 0 7-16,0 0 30 15,0 0 21-15,0 0-30 16,129-23-27-16,-76 16-17 15,10-3 0-15,22-2-30 0,28-4 28 16,23-4-2-16,12 3-23 16,-6 1 2-16,-12 3-14 15,-9 2 2-15,-2 0-4 16,2-2 11-16,-2-1-13 16,3-3-3-16,5 1-8 15,-1-4 3-15,6-1 0 16,-6 1-1-16,0-4 18 15,0 5-6-15,9 0-7 16,15 2-3-16,21 0 10 16,20 4 36-16,14-1-8 15,5 2-35-15,10 2-17 16,-2 4 6-16,2 1-7 16,-2 4 1-16,-6-1 5 15,-14 0-6-15,-11 2-1 16,-16 0-5-16,-12 0 6 0,-14 0 1 15,-9 8 0-15,-7-3 1 16,-6 1-2-16,3-6-1 16,-1 0 1-16,5 0 0 15,1 0 0-15,2 0 0 16,8-3 0-16,0-2 2 16,4 1-1-16,-1-3 0 15,1 1 1-15,1-2-2 16,-2 0-1-16,-1-1 0 15,-1 2 1-15,-1 2-1 16,-1 1 1-16,2-1 5 16,-2 1-4-16,-1 1-1 0,-4 0 1 15,-2-1-1 1,0-4 0-16,-4 2 0 0,3-2 0 16,-3 0 0-16,4-1 0 15,-6 1 1-15,-2-1 6 16,-2 2-6-16,-8-1 0 15,-3 0 0-15,-2 2-1 16,2 0-2-16,-8 3 1 16,-1 2 1-16,-5 1 0 15,-17 0 0-15,-12 0 1 16,-17 0-1-16,-4 0 2 16,5 0 3-16,8 0-5 15,4 0 0-15,-3 0 5 0,-4 0-3 16,-3 0-1-16,-7 0 0 15,-3 0 0-15,-6 0 1 16,-6 0-2-16,-8 0 1 16,-9 0 8-16,-8 0 4 15,-3 0 5-15,-2 0 3 16,-1 0-2-16,-1 0-2 16,3 0-2-16,3 0 3 15,-2 0-5-15,7 0 3 16,0 0 1-16,2 0-1 15,-5 0-5-15,2 0 1 16,3 0 0-16,-2 0 4 0,4 0 2 16,4 0 7-1,6 0-2-15,8 0 8 0,2 0 3 16,4 1-8-16,-3-1-5 16,-3 0-6-16,-8 2 1 15,-7-2 2-15,-6 0 5 16,-10 0-1-16,1 0 8 15,-4 0 1-15,0 0 2 16,0 0 2-16,0 0-10 16,0 0-4-16,0 0-9 15,0 0-6-15,0 1-5 16,0-1 0-16,0 0 0 16,0 0-1-16,0 0 0 15,0 0-44-15,-33 0-92 16,-2 0-182-16,-10-13-444 0</inkml:trace>
  <inkml:trace contextRef="#ctx0" brushRef="#br0" timeOffset="161376.6366">7614 10654 849 0,'0'0'273'0,"0"0"30"15,0 0 48-15,-52-81-48 0,45 75-40 16,5 6-116-16,2 14-83 16,0 38-26-16,0 35 44 15,0 24 12-15,0-2-52 16,2-22-24-16,3-27-11 16,1-15-6-16,7 4-1 15,6 0-50-15,5-6-108 16,17-38-84-16,-3-5-344 15,-7-17-656-15</inkml:trace>
  <inkml:trace contextRef="#ctx0" brushRef="#br0" timeOffset="161534.5902">7894 10919 1245 0,'0'0'533'15,"0"0"-457"-15,0 0 97 0,0 85-27 16,0-42-64-16,2 1-34 15,1-3-38-15,1-5-10 16,-1-13-22-16,-3-10-186 16,0-13-396-16</inkml:trace>
  <inkml:trace contextRef="#ctx0" brushRef="#br0" timeOffset="161669.4169">7814 10784 1202 0,'0'0'380'0,"0"0"-259"16,0 0-90-16,0 0-17 16,20 82-14-16,10-46-105 0,0-4-377 0</inkml:trace>
  <inkml:trace contextRef="#ctx0" brushRef="#br0" timeOffset="161994.1862">8099 10916 1386 0,'0'0'224'16,"0"0"-176"-16,0 0 13 15,2 82 11-15,9-42-22 16,1 3-15-16,-5-5-19 16,-3-6-1-16,-2-9-7 0,-2-13 1 15,0-10 7-15,0-14 90 16,0-22-61-16,0-15-14 15,8-5-7-15,5 2 16 16,3 10 32-16,2 14 15 16,0 13 1-16,2 17-32 15,0 0-25-15,3 25-16 16,-1 10 2-16,-3 8-4 16,-4 2-8-16,-2-3-5 15,-2-4-34-15,12-16-88 16,-5-11-172-16,1-11-464 0</inkml:trace>
  <inkml:trace contextRef="#ctx0" brushRef="#br0" timeOffset="162324.1519">8509 10844 1181 0,'0'0'540'15,"0"0"-433"-15,0 0 23 16,0 0-28-16,0 0-22 15,34 91-29-15,0-75-27 16,1-6-14-16,2-8-1 16,-4-2-9-16,-4-12-1 15,-11-10 1-15,-9-4 0 16,-2 0 8-16,-7-1-2 16,-12 5 8-16,-12 6 28 15,-8 9-10-15,-7 7 1 16,-1 0-5-16,-2 22-6 0,5 13-1 15,7 10-6-15,15 5-8 16,15 2-7-16,18-3-2 16,46-5-5-16,43-19-32 15,41-25-100-15,9-15-167 16,-33-22-303-16,-37-2-156 0</inkml:trace>
  <inkml:trace contextRef="#ctx0" brushRef="#br0" timeOffset="162908.9642">9235 10754 1342 0,'0'0'228'16,"0"0"67"-16,0 0-55 16,-99-14-83-16,65 44-64 0,0 12-20 15,0 9-20-15,6 5-2 16,10-2-8 0,13-4-24-16,5-6-10 0,14-15-9 15,20-11-10 1,10-18-45-16,6-4-3 0,-3-29-24 15,-3-8-13-15,-9-7 11 16,-11 0 47-16,-10 7 31 16,-11 5 6-16,-3 12 62 15,-2 5 41-15,-13 15-2 16,-5 4-25-16,-5 9-36 16,1 21-10-16,0 6-6 15,6 3-1-15,9 4-5 0,9-7-9 16,5-7-8-1,29-14 0-15,13-10 0 0,16-7-1 16,7-27 0 0,-1-16-17-16,-3-11-8 0,-11-4-9 15,-16 0 2 1,-12 5 24-16,-14 14 8 0,-13 12 1 16,0 14 0-16,-13 15 41 15,-13 0-27-15,0 10-8 16,3 11 5-16,4 3-12 15,17 0 0-15,2 1-10 16,21-3 10-16,13 0 1 16,7 0 6-16,0 1-6 0,-7 2 0 15,-6 6-1 1,-11 3 1-16,-6 12 5 16,-9 3 12-16,-2 1 5 0,4-1-16 15,3-13 17-15,9-9-15 16,12-16-2-16,17-11 4 15,29-24-11-15,35-34-9 16,28-30-60-16,-23 7-146 16,-28 3-662-16</inkml:trace>
  <inkml:trace contextRef="#ctx0" brushRef="#br1" timeOffset="169874.7959">2614 4008 438 0,'0'0'150'16,"0"0"-58"-16,0 0-20 0,0 0-18 15,0 0-2-15,0 0 13 16,0 9-3-16,0-7-16 15,0-2-2-15,3 6 2 16,1-1-17-16,2 5 36 16,2 2-1-16,2 7-9 15,-3 0 16-15,3 6-13 16,2 2 1-16,0 4-14 16,1 4-2-16,2 3-7 15,1 0-18-15,2 4 5 16,-2 4 2-16,6 1-5 15,0 2 3-15,0 3 2 16,-1-2 10-16,0 2 22 16,-1 0-18-16,1 0-23 15,1-3 1-15,1 2-1 0,0-1-7 16,6 0 16-16,-1-1-3 16,3 1 1-16,-1 4-10 15,0-1-2-15,3 2 11 16,-3 0-3-16,-1 0-6 15,1-3 2-15,-6-3-14 16,1 1 0-16,-1-4 7 16,-2 1-8-16,1-1 0 15,-2 3 0-15,0 1 1 16,-2-3 5-16,0 1-5 16,2-6 1-16,-3 0-1 15,5-3 0-15,-1-2 0 16,-3-1 6-16,2-1-6 0,-2 0 0 15,1 0 0-15,-3 2-1 16,0 1 1-16,0 1 0 16,0 3 0-16,-3 1 6 15,0 1-6-15,-1 0 5 16,-3-2-5-16,3 3-1 16,-1 0 1-16,2 1 0 15,-5 2 0-15,2 1 6 16,-3 2-1-16,-1-2-6 15,-1 2 1-15,1 0 6 16,-1 1 1-16,2-3-7 16,-3 1 2-16,3-3 4 0,-1-2 1 15,-2-1-7-15,0-5-1 16,1 1 1-16,-1 2-1 16,2-1 2-16,0 1-1 15,-2 1-1-15,1-1 0 16,-3 5 0-16,3 2 1 15,-3 2 1-15,1 0-1 16,-2 1-1-16,6 0 2 16,-5 0-1-16,2 0-1 15,-1 0 1-15,1-2-1 16,0 1-1-16,-1 3 1 16,2-4 0-16,-1 2-1 15,3 1 1-15,-1-1 1 0,-1 0-1 16,4-1 1-16,-1-1-1 15,1 0 7-15,0 4-7 16,2-2 1-16,0 2 1 16,1 3-1-16,-1 0 0 15,1 1 11-15,0 2 4 16,1 0-4-16,3 0-6 16,0-1-5-16,3 2 5 15,2 2-5-15,1 2-1 16,5 6 0-16,1 0 0 15,1 6 0-15,2 0 0 16,-3-4 0-16,0-4 0 16,-1-5 1-16,-3-2 0 0,7-6 6 15,-9 2-7 1,9 0 1-16,-5-1 8 0,4 4-7 16,0 1-1-16,2 1 8 15,1-1-1-15,3 4-8 16,4 0 0-16,0 0 0 15,1 1 1-15,2 1 0 16,-4-6 0-16,-5-1 0 16,3-2 0-16,-7-3 6 15,0-1-1-15,3-5-5 16,-5-1 6-16,-5-5-5 16,0-1-1-16,-8-7 0 0,2-1 5 15,-4-2 0 1,-4-2 2-16,4-1 8 0,-2 2-1 15,3 1-5-15,2 1-1 16,1 4-3-16,1 0 3 16,2-2-3-16,3 2-6 15,-1-4 8-15,-1 1 4 16,0-1-2-16,-3-5 9 16,-3-4-10-16,-5-6-7 15,5-3 4-15,-7 2 1 16,5-2 6-16,0 3 2 15,-3 0 0-15,5 0 0 16,-5 0-6-16,0-3 3 16,1 3 1-16,-1-3 1 15,-1-1-7-15,1 1 10 16,0 1-8-16,2 4 11 16,0 2-6-16,2 4 28 0,2-2-11 15,-4-1-18 1,2 1 13-16,1-3-5 0,-5-3-2 15,2-2-7-15,-5-6 18 16,-4-5-17-16,-2-4 10 16,-2-2 16-16,3 0-5 15,-3 0 0-15,0 0-5 16,0 0-7-16,0 0-11 16,0-6-5-16,-3 1-6 15,-1-3-44-15,-3 0-68 16,-4-15-88-16,-1 2-105 0,-1-2-452 15</inkml:trace>
  <inkml:trace contextRef="#ctx0" brushRef="#br1" timeOffset="173375.3417">3133 4271 186 0,'0'0'302'0,"0"0"-132"15,0 0 41-15,0 0 4 16,0 0 5-16,0 0-9 15,-51-47-37-15,38 45-48 16,-6 2-40-16,-1 0-2 16,0 0-35-16,-2 14-18 15,-1 7 0-15,-2 7-7 16,3 6 1-16,3 6-11 16,5-2-6-16,5 4 1 15,5-1-3-15,4-6-6 16,0 0 1-16,6-9 12 15,8-2-7-15,5-7 0 0,1-5 0 16,0-3-5 0,-2-6 11-16,1-3-3 0,-3 0-2 15,3-2 0-15,-2-12-1 16,1-8-4-16,-2-9 4 16,-6-9 3-16,1-8-8 15,-4-6 4-15,-7-3-4 16,0 2 0-16,0 3-1 15,-10 8 1-15,0 6 9 16,-1 10-10-16,1 9-10 16,-2 5 2-16,1 9 8 15,3 3 12-15,1 2-11 16,0 0-1-16,-3 13-1 16,0 8 1-16,-5 2 0 0,4 5-2 15,7-2-4 1,-2 1 0-16,4-4 5 0,2-3-5 15,0-2 4-15,0-2-11 16,2-4-5-16,8 1 18 16,1 0 5-16,7 0 5 15,-3-3-1-15,1 1-8 16,1 0 10-16,-3-3-4 16,3 0-5-16,-6-2 4 15,3-3-6-15,0-1-83 16,2-2-124-16,-2 0-278 0,-4 0-363 15</inkml:trace>
  <inkml:trace contextRef="#ctx0" brushRef="#br1" timeOffset="174041.1597">3219 4565 720 0,'0'0'224'0,"0"0"29"15,0 0-15-15,0 0-49 16,0 0-46-16,0 0-22 16,0 0-30-16,-11-50-59 15,14 50-24-15,7 0-8 0,6 0-1 16,1 0-14-16,1 12 5 16,-2 3-1-16,2 2 11 15,-9 5 9-15,-2 1 33 16,-7 2-3-16,0 3-9 15,-3 0-9-15,-16-1-3 16,-5 1 4-16,-1-3-12 16,-5 0 1-16,6-6 0 15,4-6-10-15,7-4 10 16,9-6-4-16,2-1-6 16,2-2 8-16,0 0-8 15,0 0-1-15,9 0 6 0,9 0 3 16,5 0 3-16,1-2-7 15,0-2-5-15,1-1-18 16,-5 0-53-16,1 0-66 16,-8 0-119-16,-5-2-368 0</inkml:trace>
  <inkml:trace contextRef="#ctx0" brushRef="#br1" timeOffset="174312.5479">3466 4674 324 0,'0'0'1018'0,"0"0"-751"16,0 0-51-16,0 0-72 15,0 0-54-15,0 0-29 16,0 0 27-16,0 66-1 15,0-38-23-15,0 1-22 16,4 0-23-16,0-2-10 16,2-1-5-16,1-6-4 15,-1-6-123-15,2-8-176 16,-8-6-692-16</inkml:trace>
  <inkml:trace contextRef="#ctx0" brushRef="#br1" timeOffset="174933.8443">3395 4148 489 0,'0'0'216'0,"0"0"53"15,0 0-28-15,0 0 4 0,0 0-48 16,0 0-34-16,0 0-18 16,-26-41-20-16,24 41-22 15,-4 0-40-15,-5 0-23 16,1 6-22-16,-6 12-17 16,1 7 0-16,-4 5 0 15,7 4 1-15,5-2-1 16,2-1 1-16,5-2-2 15,0-4 1-15,0-3-1 16,6-6 0-16,4-3-1 16,3-4-44-16,7-6-72 15,11-3-64-15,-2-8-88 0,-2-6-389 16</inkml:trace>
  <inkml:trace contextRef="#ctx0" brushRef="#br1" timeOffset="175227.8277">3522 4151 1141 0,'0'0'369'16,"0"0"-61"-16,0 0-112 15,0 0-65-15,0 0-58 0,0 0-54 16,0 0-18-16,-1 28 20 16,1-6 20-16,0 4-16 15,0 1-11-15,1-1-7 16,3-3-6-16,2 0-1 16,-1-4-23-16,2-5-117 15,-2-4-191-15,-2-9-685 0</inkml:trace>
  <inkml:trace contextRef="#ctx0" brushRef="#br1" timeOffset="175726.6894">3708 4014 484 0,'0'0'410'0,"0"0"-104"16,0 0-87-16,0 0-46 0,0 0-27 15,0 0-31-15,0 0-3 16,0 0-17-16,0 0-26 16,0 0-25-16,7 0-19 15,6 5-1-15,1 9 17 16,0 2-8-16,6 1-11 15,-3 4-4-15,-2 2-9 16,-2-2 0-16,0 1 4 16,-5-2-3-16,-3 1-8 15,-3-1-1-15,-2-1 7 16,0 2-2-16,-17 3 0 16,-12 2-6-16,-56 31-38 15,6-7-185-15,-14-4-876 0</inkml:trace>
  <inkml:trace contextRef="#ctx0" brushRef="#br1" timeOffset="179645.2327">2452 10364 808 0,'0'0'196'0,"0"0"28"16,0 0-64-16,0 0-73 15,0 0-41-15,0 0-24 16,17 0-7-16,-2 10 18 15,4 3 30-15,3 1-11 16,2 5-8-16,4 0 19 16,-1 5-28-16,4-1-3 15,3 4 3-15,6 0 2 16,5 3 25-16,4 0-17 16,4-2 2-16,3 3-6 15,2-1-10-15,2 2 2 16,5-2-13-16,-3 2-6 15,-2-1 3-15,-2-2-5 0,-3-3-6 16,-1 2-4-16,-5-1-2 16,-1 0 9-16,-3 1 3 15,-2-3-11-15,-5 2 6 16,1 0-6-16,-2 1 0 16,-5-1 1-16,5 1-1 15,-5-1 0-15,-3 0 8 16,5 0-9-16,-2 0 1 15,-3-2 5-15,4 0-6 16,-5-2 2-16,7 1 5 16,-2-5-6-16,0 0 10 0,1 0-1 15,0-2-1-15,0 1 0 16,0-2 1-16,1-1-8 16,-1 3-2-16,-2-3 8 15,-3 4-8-15,6-1 0 16,-1 1 2-16,0 0-2 15,5-1 7-15,-2 1-6 16,-2-2 0-16,2 0 0 16,1 2 0-16,0-1 0 15,-1 0 0-15,9-1 7 16,-1-1-7-16,1 3 0 16,0-3 5-16,2 3-5 0,-2 0 0 15,-5 3 0-15,1-4 0 16,-6-1 5-16,-4-1-5 15,-1 0 0-15,-4-1 2 16,-3-1 6-16,0 0-8 16,-1 0 0-16,-1 2 7 15,2-1 1-15,-2 1-8 16,0-2 10-16,3-1-2 16,2 1-1-16,-3-5 21 15,0-2-19-15,-3 2 3 16,-5-3 4-16,0 1-5 15,-8-2-12-15,0-2 8 16,-4-1-8-16,3 2 0 0,-5-2 1 16,4 1-1-1,0 2 11-15,1 1-2 0,6 0 10 16,-2 2-4-16,2 1 6 16,-2-2 0-16,2 1-8 15,0-1-4-15,-3 0-2 16,1 0 2-16,-3-1 3 15,2-2-6-15,-5 1-6 16,0-2 1-16,-2-1 8 16,1-1-7-16,-4 0 8 15,0-1-1-15,3 0 1 16,-3 2 1-16,0-2-4 16,0 0-5-16,0 0 8 15,0 0-4-15,0 0 3 16,0 0-7-16,0 0-1 0,0 0 1 15,0 0-2-15,0 0 1 16,0 0 0-16,0 0-1 16,0 0 1-16,0 0-1 15,0 0 0-15,0 0 0 16,0 0-8-16,0 0-2 16,0 0 1-16,0 0 3 15,0 0 6-15,0 0 0 16,0 0 0-16,0 0 0 15,0 0 0-15,0 0 0 16,0 0 0-16,1 0-1 16,3 0-4-16,1 3 5 15,3-1 0-15,1 3 0 0,-3 0 1 16,2-4 0 0,3 2 0-16,-1 1 8 0,1-1-7 15,3 1 4-15,-3-1-5 16,-2 2 0-16,-6-3-1 15,2 1 1-15,-1-1-1 16,-2-1 0-16,-2 1 0 16,2-1 0-16,3 2 0 15,-1 2 0-15,-2-2-1 16,1-1 1-16,-1 0 0 16,0-1 0-16,-2-1 1 15,1 2-1-15,-1-2 1 0,0 0-1 16,0 0 0-16,0 0-52 15,-24 0-66-15,-6 0-136 16,-6-5-387-16</inkml:trace>
  <inkml:trace contextRef="#ctx0" brushRef="#br1" timeOffset="181116.8784">2300 11217 1196 0,'0'0'211'16,"0"0"25"-16,0 0-23 16,-132-13-93-16,82 19-28 15,2 20-14-15,-3 9-19 16,4 9 0-16,5 6 3 15,12 6-5-15,7 2-16 16,17 0-16-16,6 1-5 16,0-4-7-16,14-1-4 15,17-8-1-15,4-9-1 0,5-12-6 16,5-10 15 0,2-14-1-16,6-1-14 0,-5-20-1 15,-1-13-8-15,-7-5-16 16,-11-9 11-16,-3-2-2 15,-12-3 5-15,-12-1 2 16,-2 2 7-16,0 6-10 16,-10 6 4-16,-8 9-3 15,-5 4 10-15,3 6 16 16,-1 5 9-16,3 3-1 16,4 6 0-16,0 6-6 15,-6 0-10-15,-1 23-8 0,-4 10-1 16,2 9 1-16,-1 6 9 15,6 5 3-15,8-4-2 16,7 1 10-16,3-7-5 16,5-5-1-16,11-5-8 15,10-6 0-15,3-8 2 16,6-6 4-16,5-8-9 16,-1-5-3-16,2 0-46 15,0-2-82-15,3-3-98 16,-12 0-401-16,-9 3-586 0</inkml:trace>
  <inkml:trace contextRef="#ctx0" brushRef="#br1" timeOffset="181483.5052">2486 11757 993 0,'0'0'223'0,"0"0"2"15,0 0 15-15,0 0-78 16,0 0-79-16,0 0-51 16,0 0-23-16,65-52-8 15,-50 56 0-15,-4 13 12 0,-3 5 15 16,-3 4 35-16,-5 9 22 15,0 2-27-15,-14 2-17 16,-6 1 4-16,1-1-4 16,4-7-5-16,1-8-15 15,7-9-8-15,3-7-13 16,4-2 0-16,0-6-1 16,18 0-67-16,12-2-30 15,31-27-79-15,-2 2-129 16,-10-4-765-16</inkml:trace>
  <inkml:trace contextRef="#ctx0" brushRef="#br1" timeOffset="181800.9527">2764 11798 1175 0,'0'0'255'15,"0"0"-89"1,0 0-71-16,0 0-18 0,0 0-8 15,0 0 4-15,97 25-3 16,-75-11-11-16,-6 3-5 16,-8-1-5-16,-5 6 25 15,-3 5 25-15,0 3-27 16,-15 4-17-16,-4-2-4 16,-1-4-5-16,2 0-6 15,3-8-18-15,7-2-3 16,3-7-11-16,5-3-7 0,0-4 0 15,13-2 10 1,18-2 10-16,12 0 0 0,12-10-21 16,33-33-62-16,-12 5-135 15,-13-6-382-15</inkml:trace>
  <inkml:trace contextRef="#ctx0" brushRef="#br1" timeOffset="182227.4703">2846 11071 563 0,'0'0'688'16,"0"0"-382"-16,0 0-25 15,0 0-82-15,0 0-40 16,-98-15-54-16,67 31-32 15,3 11-9-15,1 3-5 0,4 6-7 16,5 2-13 0,8 1-11-16,5-3-12 0,5 1-7 15,0-6-8 1,19-5 0-16,2-4-1 16,6-7-31-16,8-5-72 0,19-10-91 15,-6-10-320-15,-12-11-826 0</inkml:trace>
  <inkml:trace contextRef="#ctx0" brushRef="#br1" timeOffset="182447.3063">2934 11150 225 0,'0'0'1470'15,"0"0"-1213"-15,0 0-57 16,0 0-90-16,0 0-58 15,0 0 1-15,0 0 33 16,2 73-20-16,6-44-26 16,-7 2-25-16,1-3-9 15,-2-4-6-15,4 1-54 16,-4-6-164-16,0-10-365 0</inkml:trace>
  <inkml:trace contextRef="#ctx0" brushRef="#br1" timeOffset="182732.4154">3071 11050 770 0,'0'0'914'15,"0"0"-699"-15,0 0-1 16,0 0-77-16,0 0-59 15,0 0-23-15,0 0-4 16,110 41 21-16,-78-16-11 16,-3 5-14-16,5 3-10 15,-6 2-12-15,-3 0-10 16,-11 2-9-16,-7 1-6 16,-7 1-33-16,-17 1-14 15,-79 24-59-15,3-7-87 16,-17-9-352-16</inkml:trace>
  <inkml:trace contextRef="#ctx0" brushRef="#br1" timeOffset="185091.7565">6042 9693 532 0,'0'0'156'0,"0"0"6"16,0 0 51-16,0 0-19 15,0 0-2-15,0 0-12 16,-34-18-22-16,34 17-27 16,0 1-28-16,0 0-21 15,0 0-36-15,0 14-36 16,4 15-1-16,12 14 65 16,6 13-5-16,9 9 4 15,3 7-5-15,7 3-4 16,4 0-17-16,0 1-20 15,-1-6-15-15,-7-4-11 16,2-7-1-16,-11-8 0 16,-7-9 1-16,-8-10-1 15,-6-4-20-15,-2-13-32 0,-5-6-17 16,0-9-14-16,-37-3-40 16,1-16-146-16,-6-1-400 0</inkml:trace>
  <inkml:trace contextRef="#ctx0" brushRef="#br1" timeOffset="185391.413">5939 10454 1126 0,'0'0'278'0,"0"0"-169"0,0 0-37 16,0 0 62-16,0 0 13 16,76 83-1-16,-28-50-26 15,7 1-21-15,6 2-28 16,3-5-9-16,-6-2-26 16,-3-2-17-16,-5-5-10 15,-5-10-7-15,-4-8-2 16,-6-4-25-16,-3-5-75 15,-3-35-80-15,-6 1-157 16,-12 2-306-16</inkml:trace>
  <inkml:trace contextRef="#ctx0" brushRef="#br1" timeOffset="185618.176">6542 10320 72 0,'0'0'1454'15,"0"0"-1229"-15,0 0-76 16,0 0-51-16,0 0 38 16,-15 127-18-16,15-75-35 15,0 5-20-15,2-1-28 16,2-4-17-16,1-6-12 16,1-11-6-16,-1-10-12 15,-1-12-89-15,-4-16-153 0,0-16-230 16,0-15-902-16</inkml:trace>
  <inkml:trace contextRef="#ctx0" brushRef="#br1" timeOffset="186912.8221">5297 8769 882 0,'0'0'269'16,"0"0"34"-16,0 0-13 15,0 0-88-15,0 0-29 16,0 0-64-16,0 0-65 0,-40-50-44 16,40 67-13-16,0 16 13 15,0 9 22-15,12 11-1 16,5 7-8-16,4 1 0 15,-1 0-13-15,5-4 1 16,-5-1-1-16,-3-8 0 16,0-6 0-16,-3-9-16 15,-7-13-27-15,-2-11-13 16,-3-9 47-16,-2-9 9 16,4-23 6-16,-4-11-5 15,2-7 0-15,5-3 10 16,1 5 9-16,3 11-13 15,5 11 5-15,-1 10-5 0,5 10-7 16,1 6-6 0,5 0-4-16,2 16-9 0,0 8 8 15,-1 3 5-15,-7 2 0 16,-2-1 6-16,-10 0 16 16,-8-5-2-16,0-1 0 15,-11 2 3-15,-17-6 2 16,-10 1-4-16,-10-2-6 15,-6-3-2-15,1-2-7 16,1-2-32-16,3 15-52 16,14-5-114-16,12 0-469 0</inkml:trace>
  <inkml:trace contextRef="#ctx0" brushRef="#br1" timeOffset="189258.2616">5843 8536 598 0,'0'0'154'15,"0"0"47"-15,0 0 42 0,0 0-31 16,0 0-63-16,0 0 3 15,-98-33-43-15,86 33-31 16,-2 0-6-16,-4 7-21 16,5 10-7-16,-1 8-12 15,1 6-1-15,-1 3-9 16,8 1-9-16,5 0-8 16,1-3-5-16,0-4-1 15,11-3 1-15,9-6-22 16,2-6-87-16,19-13-115 15,-6 0-171-15,-2-8-334 0</inkml:trace>
  <inkml:trace contextRef="#ctx0" brushRef="#br1" timeOffset="189479.1975">5929 8549 428 0,'0'0'997'0,"0"0"-773"15,0 0-2-15,0 0-114 16,0 0-62-16,0 0-39 16,0 0-6-16,-11 30 21 15,15-10-8-15,1 2-7 16,5 0-7-16,-1 1 0 16,2-3-49-16,2-9-175 15,-3-2-344-15,-5-9-570 0</inkml:trace>
  <inkml:trace contextRef="#ctx0" brushRef="#br1" timeOffset="189697.6706">5987 8402 560 0,'0'0'810'0,"0"0"-653"16,0 0-55-16,0 0-57 15,0 0 47-15,112 32 19 16,-71-6-16-16,-4 8-6 16,-5 2-27-16,-10 5-19 0,-11 5-25 15,-11 5-17 1,-56 35-1-16,-9-11-38 16,-17-4-314-16</inkml:trace>
  <inkml:trace contextRef="#ctx0" brushRef="#br1" timeOffset="194438.6944">5804 9165 434 0,'0'0'256'16,"0"0"-102"-16,0 0 56 15,0 0-15-15,0 0-38 16,0 0-41-16,-10-29-59 0,10 21-38 16,0 2-9-16,8-4 3 15,3 1 7-15,1-1 5 16,4 1-5-16,0 2-6 16,4 3-6-16,1-2-6 15,-1 4-1-15,1 2 1 16,0 0-1-16,-6 0-1 15,2 0 0-15,-4 8 0 16,-6-2-1-16,2 4-7 16,-2-1-16-16,-6 2 2 15,-1 4 22-15,0 1 17 16,0 3 21-16,0 0 6 16,-9 2-18-16,-3-1-5 0,1-1-8 15,-1 0-7 1,0 2 2-16,-1-4-6 0,0-1-1 15,2 0 5 1,0-1-5-16,-2-5 0 0,6 0 1 16,0-4-1-16,1-2 1 15,5 1 0-15,-1-5 4 16,2 0-5-16,0 0-1 16,0 0 6-16,0 0-5 15,0 0 0-15,0 0 1 16,0 0-2-16,0 0 0 15,0 0 0-15,0 0-15 16,0 0 0-16,0 0 5 0,0 0 10 16,6 0 47-1,7 0-18-15,5-2-13 0,3-4-5 16,5 2-4-16,6-3-1 16,-1-1-5-16,3 0 5 15,4-3 5-15,-2-1 0 16,4-5 2-16,-5 3-6 15,-1-1 6-15,-7 1-11 16,-7 4 4-16,-8 5-6 16,-7 3 0-16,-5 2 0 15,-17 4-93-15,-13 13-401 16,-6 0-360-16</inkml:trace>
  <inkml:trace contextRef="#ctx0" brushRef="#br1" timeOffset="198041.6808">6155 12068 664 0,'0'0'212'15,"0"0"-41"-15,0 0 54 16,0 0 44-16,0 0-61 0,0 0-53 16,-21-28-61-16,21 27-47 15,0 1-30-15,10 0-11 16,15-2-5-16,17 0 0 15,15-4 15-15,26-3 5 16,-4-1 7-16,10-1-10 16,-2 1-7-16,-17 3-5 15,1 2-5-15,-6 2-1 16,-23 3-1-16,-12 0 0 16,-15 0-14-16,-11 3-6 15,-4 6-18-15,-3 6 39 16,-16 2 0-16,-8 8 11 15,-8 0 1-15,-13 2-11 16,-2 2-1-16,-6 0 0 16,-5 0 0-16,1 0-6 0,1 2 6 15,9 0 1-15,4 0-1 16,2 5 0-16,3-2 0 16,4 0 0-16,9 0-1 15,4-3-1-15,10-3-4 16,3-4-4-16,10-3 10 15,1-4-6-15,0-3 6 16,6-5 22-16,14-4 23 16,12 0 12-16,12-5 1 15,10 0 8-15,4-5-18 0,3-3-10 16,2 0-4-16,-4-1-10 16,-4 4-12-16,-4-1-11 15,-8 4 1-15,-9-1-2 16,-8 2 1-16,-8 1 0 15,-7 0-1-15,-4 0-10 16,-3 0-54-16,-4 0-75 16,0 0-99-16,-4 4-495 0</inkml:trace>
  <inkml:trace contextRef="#ctx0" brushRef="#br1" timeOffset="200263.918">7020 12435 557 0,'0'0'174'0,"0"0"24"16,0 0 13-16,0 0-43 15,0 0 9-15,0 0-55 16,0 0-30-16,16-56-38 15,-5 52-17-15,3-2-17 16,9 6-8-16,-1 0-1 0,7 5-9 16,-2 12 5-16,-2 5-6 15,-4 4 7-15,-7 3-8 16,-6 2-14-16,-8 1 14 16,0 0 10-16,-20 1 22 15,-11-1 20-15,-5-3-28 16,-8-2-15-16,-1-6 2 15,0-3-11-15,8-10-1 16,5-6 1-16,11-2 0 16,10-6 0-16,11-14 18 15,0-3-7-15,9 1-2 16,8 0-9-16,2 10 0 0,2 6-1 16,-3 6 1-16,-4 4 6 15,2 15 5-15,-2 5 13 16,-7 5 17-16,4-1-3 15,-4-2-10-15,-4-3-2 16,7-4 0-16,-4-3-8 16,2-8-6-16,3-2 7 15,6-3 12-15,7-3 1 16,6 0-3-16,10 0-13 16,3-9-7-16,1-1-3 15,-2 1-6-15,-8 0 0 16,-3 2 0-16,-12 2-51 15,-17 2-85-15,-2 3-87 16,-7 0-444-16</inkml:trace>
  <inkml:trace contextRef="#ctx0" brushRef="#br1" timeOffset="202290.7725">7110 11521 801 0,'0'0'238'0,"0"0"-54"15,0 0 79-15,0 0-36 16,0 0-102-16,0 0-28 15,-67-15-24-15,55 15-31 16,1 15-14-16,-6 5-7 16,2 10 6-16,1 8 17 15,3 9 16-15,6 5-14 0,0 5-10 16,5 1 11-16,0-2-7 16,15-5-9-16,5-8-10 15,5-6 0-15,3-10-5 16,5-9 5-16,-2-6-8 15,7-10-13-15,-2-2-19 16,-1 0-60-16,15-14-109 16,-15-4-178-16,-12 2-599 0</inkml:trace>
  <inkml:trace contextRef="#ctx0" brushRef="#br1" timeOffset="204389.2651">7290 11659 74 0,'0'0'96'0,"0"0"39"16,0 0-1-16,0 0 16 15,0 0 11-15,0 0-9 16,0 0 3-16,-42-20-11 16,41 15-9-16,0 2-1 15,1-2-17-15,0 2-22 16,0-2-48-16,0-1-31 16,0 0-15-16,10 0-1 15,1 1 1-15,9 1-1 16,-2 0 0-16,3 4 0 15,2 0 0-15,-2 4 0 0,-1 11 1 16,-5 1 0-16,-2 1 1 16,-2 3-1-16,-5-1-1 15,-6 0 1-15,0 0 13 16,0 1-1-16,-14 4 6 16,-3-4 8-16,-2 1 5 15,2-1-4-15,-1-1-8 16,3 0-1-16,0-5-7 15,4-5 0-15,7-1 1 16,0-6-1-16,4 0-2 16,0-2-10-16,0 0 6 15,0 0 4-15,1 0 32 16,10 0-18-16,7 0 7 0,4 0-2 16,6 0-11-16,2-2-11 15,-1-6-5-15,4 2-2 16,-6-4-70-16,5-4-87 15,-5 4-176-15,-10-3-453 0</inkml:trace>
  <inkml:trace contextRef="#ctx0" brushRef="#br1" timeOffset="204889.5318">7491 11423 582 0,'0'0'215'0,"0"0"4"0,0 0 59 15,0 0-111-15,0 0-55 16,0 0-45-16,0 0-32 16,29 2 71-16,4 18 11 15,6 10-20-15,3 5-27 16,4 7 5-16,-5 2-25 16,-6 4-27-16,-8 2-10 15,-14-1-12-15,-6 4 5 16,-7 5-6-16,-45 17-79 15,-91 35-55-15,5-15-217 16,-32-8-920-16</inkml:trace>
  <inkml:trace contextRef="#ctx0" brushRef="#br1" timeOffset="206239.7599">8000 12375 925 0,'0'0'330'15,"0"0"-89"-15,0 0-7 16,0 0-86-16,0 0-63 16,0 0-35-16,12 0-21 15,2 0-12-15,4 0 32 16,4 0-14-16,9 0-19 16,2 0-10-16,2-3-6 15,0 0-21-15,12 3-107 16,-11 0-172-16,-7 0-310 0</inkml:trace>
  <inkml:trace contextRef="#ctx0" brushRef="#br1" timeOffset="206421.7735">8007 12632 887 0,'0'0'625'15,"0"0"-503"-15,0 0-30 16,0 0-60-16,0 0-22 16,185-41-10-16,-99 19-203 15,-2-1-564-15</inkml:trace>
  <inkml:trace contextRef="#ctx0" brushRef="#br1" timeOffset="207960.4911">9234 12039 517 0,'0'0'189'0,"0"0"-23"16,0 0 42-1,-113-15-28-15,79 15-34 16,2 0-14-16,-1 0-33 0,-1 10-2 16,1 6-8-16,-1 6-15 15,3 6-9-15,1 6-12 16,2 8-5-16,7 9 18 15,1 3-17-15,7 5 7 16,5-1-6-16,8 1-3 16,0-2-2-16,2-3 4 15,17-1-3-15,8-3-8 16,3-7-2-16,6-4-3 16,9-5 3-16,3-6-4 0,7-9-3 15,5-10-3 1,1-6-5-16,-4-3-1 0,1-17-5 15,-8-12-14-15,-4-7 10 16,-6-8-10-16,-6-9 12 16,-7-4-7-16,-6-9-6 15,-7-4-13-15,-7 0 2 16,-7 1-1-16,0 4-3 16,-7 5 6-16,-13 6 2 15,-6 7 6-15,-6 9 1 16,-2 7 0-16,-3 7 1 15,-7 9 0-15,-1 7-1 16,-7 8 0-16,1 0 0 16,-1 8 0-16,6 12-1 15,5 2 1-15,9 6-1 0,9 1-7 16,7 1-2 0,10 3-5-16,6 3 3 0,6 2 2 15,21-1 1-15,9-2 9 16,10-1 6-16,7-3 6 15,4-7-3-15,-2-4 1 16,0-6-2-16,-3-5-7 16,-4-8 0-16,-4-1-1 15,-4 0-6-15,-11-4-60 16,-7-8-75-16,-22-10-86 16,0 3-252-16,-14 0-665 0</inkml:trace>
  <inkml:trace contextRef="#ctx0" brushRef="#br1" timeOffset="214550.7869">9638 12572 884 0,'0'0'254'0,"0"0"-42"16,0 0-66-16,0 0-77 16,0 0-42-16,49-36-8 15,-20 31-1-15,4 4 8 16,-1 1-1-16,-5 0-8 0,-5 9-1 15,-8 10-7-15,-9 4-8 16,-5 6 34-16,-7 3 34 16,-14 2 6-16,-6-1 5 15,-4-3-8-15,1-1-21 16,2-3-14-16,6-4-3 16,3-6-1-16,5-5-8 15,10-4-12-15,2-4-13 16,2-3 0-16,0 0 0 15,16 0 8-15,11 0 10 16,10-7-18-16,6-4-3 16,3 0-90-16,8-7-95 15,-11 6-338-15,-10-1-247 0</inkml:trace>
  <inkml:trace contextRef="#ctx0" brushRef="#br1" timeOffset="214763.5714">9987 12597 1079 0,'0'0'627'15,"0"0"-456"-15,0 0-49 16,0 0-54-16,0 0 71 16,4 88-14-16,6-46-42 15,1 1-44-15,-2-5-21 16,-2 0-17-16,0-8-1 15,0 1-26-15,-3-9-148 16,-2-12-355-16</inkml:trace>
  <inkml:trace contextRef="#ctx0" brushRef="#br1" timeOffset="215334.9816">9808 11837 985 0,'0'0'299'15,"0"0"-36"-15,0 0 23 16,0 0-74-16,0 0-65 16,0 0-48-16,-109-58-33 15,88 61-25-15,-4 17-4 16,-3 12 2-16,5 7-5 15,2 7-6-15,9 4-7 16,7-3-11-16,5-4-9 16,5-2 1-16,17-7-2 15,6-7 0-15,7-8-32 16,8-7-38-16,21-12-85 0,-9-2-105 16,-7-15-431-16</inkml:trace>
  <inkml:trace contextRef="#ctx0" brushRef="#br1" timeOffset="215532.0817">9974 11882 772 0,'0'0'818'16,"0"0"-584"-16,0 0-47 16,0 0-100-16,0 0-39 15,0 0 36-15,0 0-11 16,3 91-35-16,5-63-20 15,1-5-11-15,-1-2-7 16,4-4-131-16,-2-5-184 16,-1-8-474-16</inkml:trace>
  <inkml:trace contextRef="#ctx0" brushRef="#br1" timeOffset="215783.3184">10161 11612 1517 0,'0'0'306'15,"0"0"-117"-15,0 0-128 16,0 0 7-16,0 0 37 16,104 91-23-16,-62-46-22 15,-7 5-14-15,-4 2-9 16,-10 1-19-16,-11-1-9 0,-10-2-9 15,-2-2-1-15,-34-1-60 16,-71 14-89-16,4-11-172 16,-15-5-641-16</inkml:trace>
  <inkml:trace contextRef="#ctx0" brushRef="#br1" timeOffset="217339.4665">10649 12497 1842 0,'0'0'364'0,"0"0"-100"0,0 0-66 15,0 0-66 1,0 0-30-16,0 0-50 0,-2 0-37 16,0 0-14-16,2 0-1 15,-1 2 0-15,-3 4-47 16,3-2-89-16,-5-4-87 16,-1 0-239-16,-4-17-584 0</inkml:trace>
  <inkml:trace contextRef="#ctx0" brushRef="#br1" timeOffset="218210.6297">10975 12072 1317 0,'0'0'189'0,"0"0"-108"16,0 0-24-16,0 0-35 16,0 0 26-16,0 0 37 15,119 104-34-15,-95-56-16 16,-9 2-4-16,-15-1-3 15,0 0-11-15,-24-5-5 16,-13-2 10-16,-5-5 6 16,-3-8 4-16,4-10-4 15,5-9-8-15,13-10 10 16,9 0 16-16,10-23-30 0,4-10-16 16,24-10 0-16,18-6-30 15,10 0-18-15,9 2-14 16,-3 3 1-16,-3 6 2 15,-10 2 3-15,-10 1 24 16,-10 3 23-16,-13-1 9 16,-3 4 2-16,-7 6 52 15,-2 5 28-15,0 11 16 16,-4 7 14-16,-10 4-51 16,-8 27-41-16,-6 11 4 15,0 14 29-15,0 4-1 16,9 3-6-16,8-2-7 15,11-7-11-15,0-4-12 16,24-6-8-16,10-9-7 16,12-10 11-16,4-11-12 0,5-12 0 15,-3-2-15-15,-7-19-21 16,-8-8-20-16,-13-3 10 16,-10 0 26-16,-7 4 19 15,-7 7 1-15,0 4 32 16,0 7 35-16,0 6 19 15,0 2-19-15,-4 6-31 16,-2 17-20-16,-2 10 20 16,-2 8 3-16,7 5-15 15,-4 4-13-15,4 0-11 16,-4 3 0-16,-24 14-122 16,-3-13-214-16,-9-15-973 0</inkml:trace>
  <inkml:trace contextRef="#ctx0" brushRef="#br1" timeOffset="219011.8901">11814 12234 1084 0,'0'0'489'16,"0"0"-273"-16,0 0-23 16,0 0-22-16,0 0-49 15,0 0 25-15,126 2-48 16,-63-2-27-16,7 0-22 16,3-4-12-16,-8-7-21 15,-2 0-8-15,-13-2-9 0,-6-2-39 16,-14 2-87-16,-24-9-93 15,-6 3-261 1,-5 2-613-16</inkml:trace>
  <inkml:trace contextRef="#ctx0" brushRef="#br1" timeOffset="219214.5059">12027 11944 1631 0,'0'0'311'0,"0"0"-185"16,0 0 43-16,7 161 27 0,14-51-31 15,3 13-67 1,2 0-55-16,-5-3-25 0,-10-8-18 16,-8-27-146-16,-3-13-320 0</inkml:trace>
  <inkml:trace contextRef="#ctx0" brushRef="#br1" timeOffset="221414.4678">12834 11993 230 0,'0'0'1045'0,"0"0"-797"0,-114-41 4 15,49 41-35-15,0 3-45 16,2 31-57-16,7 16-26 16,6 25-19-16,14 26 2 15,19-5-3-15,15-9-41 16,6-12-13-16,35-23-9 16,11 0 1-16,32-3-6 15,-2-21-1-15,6-19-30 16,-4-12-26-16,-18-35-50 15,-3-23 13-15,-20-35 26 16,-30-26 39-16,-11 5 20 16,-14 23 8-16,-14 31 8 15,0 37 10-15,-12 10 46 0,-8 15 2 16,-8 2-25-16,1 34-13 16,7 19 3-16,13 8-13 15,17 6-17-15,18-2-1 16,22 1 1-16,40 0-1 15,37-7 0-15,30-19-10 16,-7-16-61-16,-12-25-119 16,-43-9-180-16,-42-8-572 0</inkml:trace>
  <inkml:trace contextRef="#ctx0" brushRef="#br1" timeOffset="221642.4756">12982 12424 1159 0,'0'0'271'0,"0"0"21"15,0 0-167-15,0 0-58 16,105-14 5-16,-57 14-17 0,-3 0-15 16,-12 11 10-16,-12 9-10 15,-12 4 16-15,-9 9 44 16,-9 5 3-16,-12 6-16 16,-5-3-26-16,4 0-29 15,4-8-24-15,9-5-8 16,9-9-20-16,0-9-103 15,49-10-89-15,1-7-144 16,-2-12-388-16</inkml:trace>
  <inkml:trace contextRef="#ctx0" brushRef="#br1" timeOffset="221912.6104">13426 12525 1264 0,'0'0'322'15,"0"0"-21"-15,0 0-95 0,0 0-79 16,0 0-75-16,0 0-32 15,0 0-8-15,121-10 2 16,-94 12 0-16,-6 12-12 16,-13 5 7-16,-8 9 17 15,0 4 32-15,-17 6 43 16,-6 2-28-16,-3 0-22 16,5-4-8-16,7-8-24 15,7-5-13-15,7-9-6 16,5-9 1-16,22-5 0 15,9-7-1-15,13-18-27 16,-1-12-86-16,10-42-110 0,-20 8-279 16,-7-1-924-16</inkml:trace>
  <inkml:trace contextRef="#ctx0" brushRef="#br1" timeOffset="222124.9097">13574 11686 1357 0,'0'0'298'16,"0"0"9"-16,0 0-69 16,-104-30-110-16,79 37-34 15,2 19-27-15,5 12-11 16,6 9-11-16,10 11-23 0,2 4-6 16,11 7-16-16,16-3 0 15,12-5-37-15,23-9-143 16,-5-14-201-16,-7-23-782 15</inkml:trace>
  <inkml:trace contextRef="#ctx0" brushRef="#br1" timeOffset="222293.8615">13777 11887 1151 0,'0'0'651'0,"0"0"-369"15,0 0-108-15,0 0-106 16,0 0-50-16,0 0 10 15,0 0-1-15,66 96-14 16,-45-63-13-16,-3 1-77 16,-3-10-251-16,-8-12-1254 0</inkml:trace>
  <inkml:trace contextRef="#ctx0" brushRef="#br1" timeOffset="222489.9087">14020 11527 140 0,'0'0'1621'16,"0"0"-1418"-16,0 0-77 16,106 25 4-16,-53 13 3 15,10 14-17-15,-2 26-40 16,-12 25-21-16,-19-7-14 16,-17-11-23-16,-14-15-11 0,-49-16-7 15,-74 13-104-15,7-8-128 16,-14-20-599-16</inkml:trace>
  <inkml:trace contextRef="#ctx0" brushRef="#br1" timeOffset="223427.9459">14233 12569 871 0,'0'0'296'0,"0"0"-216"16,0 0-55-16,0 0-25 0,0 0-215 15,0 0-516-15</inkml:trace>
  <inkml:trace contextRef="#ctx0" brushRef="#br1" timeOffset="223892.4159">14550 12210 1706 0,'0'0'194'0,"0"0"-67"16,0 0-77-16,0 0-27 15,98 36 21-15,-45 2 9 0,-4 9-21 16,-14 5-18-16,-17 3-4 15,-18 0 12-15,-12 1 0 16,-24-5-2-16,-11-3 0 16,-6-10-11-16,10-10 0 15,12-12-7-15,19-16 9 16,12-3-2-16,19-31-9 16,26-15-10-16,17-14-66 15,7-6-18-15,-1 2 1 16,-9 5 27-16,-13 7 35 15,-19 7 26-15,-10 7 5 16,-15 7 52-16,-2 9 47 16,-5 6 30-16,-11 12-15 15,0 7-22-15,-5 3-36 0,-5 26-37 16,0 12 1-16,6 13-1 16,4 8-1-16,12 2-17 15,4-1 0-15,11-2-1 16,17-4 0-16,13-10-22 15,32-9-103-15,-9-16-146 16,-6-17-474-16</inkml:trace>
  <inkml:trace contextRef="#ctx0" brushRef="#br1" timeOffset="224157.2384">15149 12457 1530 0,'0'0'227'0,"0"0"-117"15,0 0-43 1,0 0 17-16,103 4 1 0,-64 12-8 16,-9 5-12-16,-11 8 6 15,-11 6 12-15,-8 6 13 16,-21 8-1-16,-15 6-22 16,-14 2-9-16,-4 0-7 15,5-3-12-15,10-9-14 16,21-11-17-16,18-17-13 15,52-17-1-15,91-16-17 16,90-49-80-16,-15 2-167 16,-13-11-436-16</inkml:trace>
  <inkml:trace contextRef="#ctx0" brushRef="#br1" timeOffset="224578.0544">15707 12501 1694 0,'0'0'277'0,"0"0"-59"15,0 0-36-15,0 0-45 16,0 0-52-16,157 0-27 16,-18-6-24-16,12-7-12 15,-18-4-20-15,-43 6-2 16,-15-5-82-16,-28 1-126 0,-8-3-389 16</inkml:trace>
  <inkml:trace contextRef="#ctx0" brushRef="#br1" timeOffset="224787.5791">16125 12007 863 0,'0'0'1028'16,"0"0"-931"-16,-19 127-12 15,19-10 86-15,15 25-19 16,21 1-41-16,9-3-41 15,1-16-37-15,-4-9-27 16,-14-8-6-16,-11-19-143 16,-14-28-231-16,-3-25-800 0</inkml:trace>
  <inkml:trace contextRef="#ctx0" brushRef="#br1" timeOffset="227533.8304">16584 12095 1088 0,'0'0'243'0,"0"0"-52"16,0 0-29-16,0 0-120 16,0 0-23-16,-18 95 75 15,7-31 5-15,4 7-18 16,-2 2-17-16,2-3-22 15,1-5-13-15,6-10-14 16,0-11-3-16,0-12-12 16,0-10 1-16,2-12-1 0,3-10 2 15,4 0 15-15,4-17 16 16,6-15-23-16,3-7 6 16,3-1-15-16,-4 2 1 15,-1 7 4-15,-3 12-6 16,0 9 0-16,-3 10-6 15,2 0-2-15,3 15 7 16,-3 9 1-16,2 3-1 16,-6 0 1-16,-8-2 0 15,-2 0 1-15,-2-5 1 16,0-3 5-16,-12-4 2 16,-13-3 0-16,-10-2 6 15,-8-4-3-15,-8-3-11 16,-3-1 5-16,6 0-6 15,8 0-13-15,14 0-12 0,9-1-40 16,17 1-71-16,2 0-155 16,15 0-474-16</inkml:trace>
  <inkml:trace contextRef="#ctx0" brushRef="#br1" timeOffset="228044.5279">16976 12555 751 0,'0'0'291'0,"0"0"-5"16,0 0-8-16,0 0-86 15,0 0-63-15,0 0-44 16,0 0-32-16,17-30-24 16,-4 30-4-16,3 3-3 0,2 12-1 15,-1 3-8-15,0 2 2 16,-5 6-6-16,-6 0 1 15,-3 5 5-15,-3 1 11 16,0 0 14-16,-16 1 29 16,-6-4 5-16,-2 0-13 15,3-5-6-15,5-4-11 16,2-8-10-16,7-3-5 16,3-6-16-16,4-2-1 15,0-1 6-15,1 0 15 16,19 0 9-16,14-3-7 15,12-9-15-15,8-1-11 16,6-1-9-16,-2 2-15 16,11 0-106-16,-15 6-71 15,-15 3-280-15</inkml:trace>
  <inkml:trace contextRef="#ctx0" brushRef="#br1" timeOffset="228899.7188">17124 11659 980 0,'0'0'307'16,"0"0"-68"-16,0 0 18 16,0 0-49-16,-104-30-51 15,76 35-50-15,-2 18-39 16,-2 9-16-16,0 12 6 0,7 5-9 16,5 3-19-16,8 2-15 15,11-3-5-15,1-2-2 16,9-10-8-16,16-4 0 15,8-13-64-15,24-11-64 16,-4-9-111-16,-6-2-414 0</inkml:trace>
  <inkml:trace contextRef="#ctx0" brushRef="#br1" timeOffset="229110.3627">17204 11790 1413 0,'0'0'319'16,"0"0"-5"-16,0 0-127 16,0 0-105-16,0 0-57 0,0 0-9 15,0 0 17-15,0 95-4 16,9-53-14-16,0-3-9 16,-3-4-6-16,3 3-60 15,-3-9-175-15,-1-11-432 0</inkml:trace>
  <inkml:trace contextRef="#ctx0" brushRef="#br1" timeOffset="229378.2444">17417 11599 409 0,'0'0'1233'0,"0"0"-1021"16,0 0-46-16,0 0-42 16,0 0-38-16,0 0 0 15,123 71-15-15,-62-3-18 16,2 23 23-16,-10-3-42 16,-15-6-12-16,-33 0-10 15,-39 3-12-15,-100 23-26 16,-86 1-145-16,10-32-205 15,-22-31-1250-15</inkml:trace>
  <inkml:trace contextRef="#ctx0" brushRef="#br1" timeOffset="231616.6339">7247 13389 871 0,'0'0'251'0,"0"0"17"0,0 0-19 15,0 0-65-15,0 0-48 16,-111 88 3-16,57-36-22 16,-6 7-27-16,6 1-24 15,10-4-17-15,10-8-18 16,13-7-20-16,12-6-11 16,9-9-18-16,5-8 5 15,22-10-13-15,10-8 12 16,8-5 5-16,3-23 1 15,1-7 7-15,-10-10-15 0,-9-4 10 16,-11 1 6-16,-5 6 0 16,-9 8 6-16,-4 11 3 15,-1 11 18-15,0 12 5 16,0 0-32-16,0 22-9 16,0 14 9-16,-1 13 1 15,1 3-1-15,2 2-5 16,24-4-5-16,14-8-8 15,26-14-59-15,28-18-12 16,-1-10-11-16,-9-8-46 16,-19-20-37-16,-29 1 51 15,-6-4 64-15,-9-3 68 16,-19 3 33-16,-2 3 129 16,-5 7 15-16,-13 4-26 15,1 9-19-15,0 5-35 0,4 3-36 16,-1 1-30-16,0 17-22 15,8 7-9-15,5 5-6 16,1 4-3-16,14 0-5 16,20-5 14-16,14-9 1 15,14-11-1-15,3-9-22 16,3-12-23-16,-6-20-26 16,-13-11 6-16,-12-24 36 15,-22-26 21-15,-12 3 8 16,-3 7 7-16,-9 15 27 15,0 27 34-15,-5 3 36 16,8 13-12-16,1 17-2 0,5 8-85 16,0 30-5-16,5 18 0 15,11 15-1-15,7 7-8 16,-1 3 8-16,1 2 1 16,-3-8-37-16,-1-6-95 15,-8-14-68-15,-11-19-136 16,0-17-444-16,-17-11-58 0</inkml:trace>
  <inkml:trace contextRef="#ctx0" brushRef="#br1" timeOffset="231779.306">8057 13619 983 0,'0'0'281'0,"0"0"-94"16,0 0-4-16,0 0-66 0,0 0-21 16,131-50-18-1,-91 57-17-15,-4 15 3 0,0 8-21 16,-9 3-27-16,-12 2-4 15,-6 2-12-15,-9-2-92 16,-1-8-180 0,-13-13-461-16</inkml:trace>
  <inkml:trace contextRef="#ctx0" brushRef="#br1" timeOffset="231905.4044">8268 13482 1250 0,'0'0'174'16,"0"0"-122"-16,0 0-36 15,0 0-16-15,94 25 0 16,-40 14-48-16,-10-7-185 0,-9-4-131 0</inkml:trace>
  <inkml:trace contextRef="#ctx0" brushRef="#br1" timeOffset="232701.9587">8543 13566 932 0,'0'0'302'15,"0"0"64"-15,0 0-78 16,0 0-114-16,0 0-102 15,0 0-62-15,0 0 37 16,72 51 49-16,-31-5-22 16,-4 5-17-16,2-3-23 15,-5-7-16-15,-9-9-17 16,-5-11 8-16,-11-16-8 16,-1-5 15-16,-6-26 0 15,0-19-16-15,1-14-7 0,2-6-1 16,3-3-9-16,4 13-10 15,3 11 14-15,7 17 6 16,6 16-13-16,9 11-3 16,7 0-3-16,11 19 0 15,7 3-13-15,5 4-32 16,5-5-5-16,-4-4 30 16,-6-7 30-16,-16-7-8 15,-19-3 15-15,-15-1 9 16,-12-14 19-16,0-2 54 15,-2-3 30-15,-11 3-17 16,-3 2-9-16,2 4-6 16,-2 7-11-16,2 4-10 15,-2 0-20-15,-6 18-24 0,1 9-6 16,1 11 0-16,1 1-1 16,5 4-8-16,8-4 7 15,6-4-6-15,0-5-1 16,12-13-76-16,9-12-13 15,5-5 1-15,3-15-2 16,-2-16 3-16,-4-7 20 16,-2-4 32-16,-9 4 31 15,-5 3 13-15,-3 11 16 16,-4 8 39-16,0 9 17 16,0 4-13-16,0 3-59 15,1 7-13-15,9 14 13 0,4 6 0 16,6 3 0-1,5-1 7-15,8-6 4 0,1-4-4 16,2-11 6 0,3-8-6-16,-5-2-7 0,-7-23 0 15,-10-8-12-15,-11-11 12 16,-6-11 2-16,0-4 5 16,-12 0 47-16,-2 7 5 15,4 17 61-15,3 12-6 16,6 19-57-16,1 4-57 15,0 24-9-15,15 18 8 16,8 12 1-16,2 11 0 16,-2 3 0-16,-6-1 0 15,-8-4 0-15,-9-9-113 16,-5-14-102-16,-14-14-99 0,-5-20-333 16</inkml:trace>
  <inkml:trace contextRef="#ctx0" brushRef="#br1" timeOffset="232883.0563">9620 13474 1467 0,'0'0'196'0,"0"0"-170"15,0 0 1-15,99 6 53 16,-44 15-6-16,1 6 7 16,-4 4-38-16,-10 5-17 15,-10-1-13-15,-18-2-13 16,-6-5-20-16,-8-11-212 15,-14-7-259-15,-5-10-115 0</inkml:trace>
  <inkml:trace contextRef="#ctx0" brushRef="#br1" timeOffset="233011.9495">9899 13375 1007 0,'0'0'154'0,"0"0"23"16,0 0-91-16,0 0-66 15,0 0-11-15,123 25-9 16,-76 11-67-16,26 14-129 15,-11-7 65-15,-3-6-771 0</inkml:trace>
  <inkml:trace contextRef="#ctx0" brushRef="#br1" timeOffset="233323.6412">10545 13451 1270 0,'0'0'213'0,"0"0"116"0,0 0-99 16,0 0-74-16,0 0-94 15,0 0-42-15,-104 51 8 16,80-4 9-16,7 2 1 16,5 3-10-16,12-6-5 15,0-8-16-15,14-10 3 16,15-16-2-16,5-12-8 16,4-3 6-16,1-25-6 15,-5-13-8-15,-7-9 8 16,-13-5-1-16,-7-5 1 15,-7 2 0-15,-7 6 0 16,-11 14 0-16,-5 15 0 0,-1 17-1 16,3 6-33-16,3 13-24 15,15 15-78-15,6 22-83 16,20-7-298-16,4-6-191 0</inkml:trace>
  <inkml:trace contextRef="#ctx0" brushRef="#br1" timeOffset="233645.9963">10856 13463 804 0,'0'0'668'16,"0"0"-412"-16,0 0-46 15,0 0-121-15,0 0-69 0,0 0-9 16,0 0-9 0,100 49 21-16,-77-24-9 15,-9 0-6-15,-6-6-8 16,-8-5-11-16,0-8 10 0,0-6 2 15,-11-3 23-15,2-22 3 16,3-14 21-16,5-10 65 16,1-6-30-16,0 4-30 15,7 9 24-15,11 15 4 16,-3 17-35-16,10 10-24 16,11 9-8-16,11 23 8 15,9 11 9-15,5 9-7 16,-6 6-16-16,-10 5-8 15,-16-1-15-15,-19 26-112 16,-10-14-149-16,-4-14-238 0</inkml:trace>
  <inkml:trace contextRef="#ctx0" brushRef="#br1" timeOffset="235335.1275">7333 15161 970 0,'0'0'230'0,"0"0"56"15,0 0-1-15,0 0-96 16,-94-72-53-16,59 64-11 16,-10 8-33-16,-5 0-25 15,-9 12-11-15,-5 15-10 16,-3 8-6-16,8 6-7 16,2 7-9-16,18 3-14 15,10 5-10-15,17-2 0 16,12 3-9-16,3-7 9 15,25-5 0-15,8-9-1 16,9-13 0-16,4-18-15 16,4-5-2-16,-5-16-9 15,-6-16-1-15,-11-10 4 16,-9-8 19-16,-12-2 5 0,-5-4 1 16,-5 3 5-16,0 7 6 15,-5 12 31-15,0 12 10 16,2 11 10-16,1 9-20 15,2 2-43-15,0 16-3 16,0 17-3-16,8 13 5 16,6 6-8-16,7 8 8 15,0 2-8-15,2 1 9 16,1 1-118-16,10 5-72 16,-5-13-166-16,-10-19-612 0</inkml:trace>
  <inkml:trace contextRef="#ctx0" brushRef="#br1" timeOffset="235737.8179">7429 15630 1302 0,'0'0'300'0,"0"0"-103"15,0 0-28-15,0 0-49 16,0 0-60-16,0 0-8 16,0 0-24-16,119-74-2 15,-84 72 13-15,-1 2-7 16,-7 0-17-16,-8 10-9 0,-6 10 3 16,-9 7 9-1,-4 5 23-15,-7 9 47 0,-18 3-9 16,-2 3-17-16,-5-3-15 15,7-9-15-15,2-2-11 16,8-11-4-16,8-7-4 16,7-6-6-16,0-8-1 15,23-1 39-15,15 0-19 16,16-7 4-16,15-11-17 16,-1-2-13-16,-4-1-68 15,-10-12-84-15,-20 8-100 16,-20-1-379-16</inkml:trace>
  <inkml:trace contextRef="#ctx0" brushRef="#br1" timeOffset="236131.2486">7574 14697 1018 0,'0'0'317'0,"0"0"-18"0,0 0 30 15,0 0-94-15,0 0-78 16,0 0-69-16,-119-4-38 16,87 45 2-16,3 7-1 15,3 9-14-15,14 2-4 16,9-2-2-16,3-5-21 16,17-5-9-16,17-4 6 15,8-7-7-15,16-8-40 16,4-15-62-16,30-13-113 15,-14-13-252-15,-18-15-669 0</inkml:trace>
  <inkml:trace contextRef="#ctx0" brushRef="#br1" timeOffset="236441.2">7736 14755 697 0,'0'0'962'16,"0"0"-808"-16,0 0-70 15,0 0-34-15,99-22 1 16,-45 22 19-16,-2 0-24 16,-6 7-6-16,-11 8 2 15,-13 4-6-15,-11 3-7 16,-11 4 28-16,0 3 12 16,-23 4 11-16,-6 0-7 0,1 2-12 15,-4-6-19-15,8-4-15 16,8-8-9-16,9-5-18 15,7-6-1-15,0-4-7 16,13-2 7-16,19 0-11 16,9 0-10-16,8-3-63 15,21-16-62-15,-11 4-155 16,-14-4-769-16</inkml:trace>
  <inkml:trace contextRef="#ctx0" brushRef="#br1" timeOffset="241672.0504">8158 14516 780 0,'0'0'190'15,"0"0"-15"-15,0 0 96 16,0 0-154-16,0 0-64 16,0 0-25-16,0 0 3 15,41 5 63-15,-6 18 32 16,5 5-29-16,4 10-10 0,6 7-13 16,-7 6-9-16,-3 6-21 15,-7 5-4-15,-11-1-12 16,-9 3 20-16,-12-2-16 15,-1-4-14-15,-21 2-5 16,-18-4-13-16,-12-7-1 16,-42 8-85-16,14-16-102 15,0-13-304-15</inkml:trace>
  <inkml:trace contextRef="#ctx0" brushRef="#br1" timeOffset="242672.1173">9210 15591 1315 0,'0'0'248'0,"0"0"-48"15,0 0-16-15,0 0-90 16,0 0-58-16,0 0-25 15,59-16-10-15,-17 2 5 16,8 3-6-16,3 0-13 16,10 7-131-16,-11 0-203 15,-16 4-436-15</inkml:trace>
  <inkml:trace contextRef="#ctx0" brushRef="#br1" timeOffset="242830.0986">9324 15759 1416 0,'0'0'221'0,"0"0"-136"16,0 0 20-16,0 0-55 15,0 0-50-15,177-96-16 16,-40 38-171-16,-15 6-98 16,-21 8-271-16</inkml:trace>
  <inkml:trace contextRef="#ctx0" brushRef="#br1" timeOffset="243428.9287">10506 14933 899 0,'0'0'566'0,"0"0"-459"16,-120-30 115-16,73 25-40 15,2 5-51-15,7 0-16 16,1 7-39-16,3 12-32 15,7 4-4-15,0 9-10 16,6 1-15-16,8 2-8 16,9 2-7-16,4-4-19 15,15-2 0-15,14-5 19 16,15-7-1-16,10-10-8 16,4-9 8-16,4 0-18 0,3-16-12 15,-10-15-15-15,-17-2 13 16,-7-5 33-16,-16-2 7 15,-9 3 5-15,-6 5 28 16,0 7 34-16,0 11 18 16,0 6 7-16,0 8-35 15,0 5-49-15,0 21-14 16,6 17-1-16,15 17 24 16,11 22 31-16,7 18-6 15,11 17-10-15,-6 3 9 16,-14-10-29-16,-15-24-7 15,-15-23-4-15,0-17-7 16,-17-6 5-16,-14 0 0 16,-10 0 5-16,-11-3 5 0,-9-15-7 15,1-19 2-15,-1-4 1 16,9-32-5-16,7-12-7 16,17-11-5-16,18-2-7 15,10 2 0-15,15 6 1 16,22 11-2-16,5 11 5 15,3 9-5-15,-4 9-2 16,-2 7-45-16,-3 3-43 16,-1 2-52-16,24 15-68 15,-11-4-56-15,-2-2-534 0</inkml:trace>
  <inkml:trace contextRef="#ctx0" brushRef="#br1" timeOffset="244448.5172">11694 14497 1202 0,'0'0'238'0,"0"0"-42"15,0 0 115-15,-132-42-92 16,71 83-98-16,-23 54-41 16,-23 51 13-16,2 25 29 15,17-1-6-15,31-18 1 16,40-30-16-16,17-1-39 15,29-9-28-15,21-23-20 16,33-15-13-16,22-28 0 16,20-35-1-16,27-11 0 15,-7-30-46-15,-9-33-122 16,-15-14-109-16,-39 11-243 16,-34 3-877-16</inkml:trace>
  <inkml:trace contextRef="#ctx0" brushRef="#br1" timeOffset="244903.8612">11940 14756 1624 0,'0'0'203'0,"0"0"-89"15,0 0 75-15,0 0-93 16,0 0-13-16,0 0-57 15,0 0-11-15,138-26-6 0,-64 18-2 16,10 2 1-16,0 0-7 16,-20 5-1-16,-1-2 1 15,-18 3 0-15,-19 0 0 16,-16 0-1-16,-10 5-12 16,-14 14 12-16,-39 17 61 15,-33 24 25-15,-7 0-13 16,6 1-17-16,11-6 7 15,29-13 7-15,2 3-4 16,9-4-24-16,15-7-20 16,19-10-12-16,2-5-9 15,27-5 37-15,36-4 37 16,43-9-34-16,39-1-18 0,7-1-10 16,-23-12-7-1,-43 5-5-15,-39 3-1 0,-20 2-15 16,-4 2-49-16,-8-1-61 15,-5 2-63-15,-14 0-22 16,-15 0-124-16,-11 0-569 0</inkml:trace>
  <inkml:trace contextRef="#ctx0" brushRef="#br1" timeOffset="245424.341">12959 15151 666 0,'0'0'938'0,"0"0"-823"15,0 0 44-15,0 0 23 16,44-83-54-16,-27 77-32 15,1 3-29-15,2 3-26 16,2 0 2-16,2 11-22 16,-1 6-11-16,-2 7 5 15,-4 4-6-15,-6 7 0 16,-11 1 0-16,0 4 15 16,-23 0 22-16,-12 2-10 15,-11-2-17-15,-6-4 0 0,1-7-13 16,3-8 0-1,7-13-5-15,9-8 8 0,12-4-1 16,11-19 3-16,9-4-11 16,0 1 0-16,9 7-9 15,8 4 3-15,1 13 5 16,1 2-8-16,2 4 0 16,1 19 9-16,1 8 21 15,1 4 6-15,0-1 1 16,2 1 1-16,-1-8-16 15,-2-6-4-15,2-8-8 16,-1-11 9-16,5-2-10 0,0-16-62 16,10-43-105-16,-11 5-182 15,-8-4-761-15</inkml:trace>
  <inkml:trace contextRef="#ctx0" brushRef="#br1" timeOffset="245759.2221">13341 14284 519 0,'0'0'981'0,"0"0"-723"15,0 0 27-15,0 0-87 16,0 0-92-16,-107 49 13 16,66 2-9-16,0 7-22 15,7 6 4-15,11-2-23 16,13-6-32-16,10-6-19 16,0-3-10-16,29-5-1 15,10-8-7-15,9-9-28 16,8-13-56-16,21-12-120 15,-14-17-185-15,-15-12-711 0</inkml:trace>
  <inkml:trace contextRef="#ctx0" brushRef="#br1" timeOffset="246036.81">13460 14376 1590 0,'0'0'204'16,"0"0"30"-16,0 0-139 15,0 0-60-15,0 0-16 16,110-15-4-16,-75 23 7 16,-4 9 16-16,-9 8 8 15,-9 4 2-15,-11 2 20 16,-2 6 0-16,-3 1-5 16,-14-2 4-16,4-4-17 15,4-8-27-15,4-5-15 16,4-6-8-16,1-7 0 0,1-4-8 15,23-2-24-15,13 0-23 16,42-20-79-16,-9-2-141 16,-5-4-767-16</inkml:trace>
  <inkml:trace contextRef="#ctx0" brushRef="#br1" timeOffset="246270.0994">13890 14191 1707 0,'0'0'214'16,"0"0"-15"-16,0 0-137 0,0 0-1 15,116 65 27 1,-60-18-28-16,-3 11-13 0,-5 4 18 16,-9 2-24-16,-13-1-16 15,-14-6-7-15,-12 0-9 16,-20-3-9-16,-23-6-23 15,-46 5-85-15,8-16-172 16,6-17-604-16</inkml:trace>
  <inkml:trace contextRef="#ctx0" brushRef="#br1" timeOffset="247251.9834">14468 14129 405 0,'0'0'868'0,"0"0"-589"15,0 0-65-15,0 0-43 16,0 0-102-16,106 129 96 0,-19 8 11 16,15 28-47-16,2 11-1 15,-10-6-21-15,-23-13-36 16,-25 1-11 0,-36-6-27-16,-43-2-12 0,-83-5-21 15,-79-9-19 1,-84-10-80-16,-90-20-53 0,58-28-129 15,3-22-299-15</inkml:trace>
  <inkml:trace contextRef="#ctx0" brushRef="#br1" timeOffset="255609.1135">17381 4540 712 0,'0'0'172'0,"0"0"-12"16,0 0 4-16,0 0 12 15,0 0-49-15,0 0-40 16,-24-19-29-16,24 19-21 16,15 0-20-16,21 2 17 15,37 7 49-15,50 1 52 16,73-4-28-16,35 0-23 16,28-4-6-16,9-2-12 0,-5 0-12 15,14 1 6 1,3 1-11-16,-5 1-17 0,-16-3-6 15,-21 0 0 1,-31 0-3-16,-30 0-2 0,-47 0-3 16,-41-6-7-16,-35 1 5 15,-21-1-9-15,-8 1-5 16,-9 0 5-16,-2 1-1 16,-13-2-6-16,-1 2-22 15,-44-15-105-15,-9 1-216 16,-6-5-572-16</inkml:trace>
  <inkml:trace contextRef="#ctx0" brushRef="#br1" timeOffset="258542.8056">17917 3577 367 0,'0'0'150'16,"0"0"1"-16,0 0 47 16,0 0 6-16,0 0-5 15,0 0 3-15,-31-74-22 16,14 66-35-16,-10-1-16 15,-1 6-21-15,-6 3-36 16,-6 0-16-16,0 20-15 0,-3 11 4 16,4 10-11-1,5 11 1-15,8 7 2 0,10 8 0 16,9 2-7-16,7 0-11 16,5-2 0-16,18-6-7 15,6-5-12 1,9-8 0-16,2-11 6 0,4-13-5 15,2-9 0-15,-2-15 10 16,3-1-5-16,-3-27-5 16,0-11 13-16,-4-14-8 15,1-20 0-15,-15 4-5 16,-11-7-1-16,-10 2-5 16,-5 14 5-16,-11-1 0 0,-12 14 0 15,-3 9 6 1,-4 13-4-16,-3 10-1 0,-2 12-1 15,-1 3-2-15,0 21-5 16,4 15-1-16,5 11 8 16,9 4 0-16,8 1 0 15,10-5 2-15,0-6 4 16,17-7 1-16,11-6 11 16,7-8-2-16,8-5 1 15,5-8 1-15,8-3 0 16,-4-4-8-16,-1 0-4 15,-9-4-6-15,-7-6 0 16,-9 0-21-16,-7 3-46 16,-10 4-69-16,-7 1-124 0,-2 2-356 15</inkml:trace>
  <inkml:trace contextRef="#ctx0" brushRef="#br1" timeOffset="258963.2848">18374 3898 766 0,'0'0'777'0,"0"0"-476"16,0 0 17-16,0 0-133 15,0 0-62-15,0 0-49 16,0 0-25-16,-6 50 24 15,3-17-7-15,3 3-26 16,0-1-6-16,0-3-23 16,0 0-10-16,0-3-1 0,0-2-8 15,0-4-89-15,0-4-89 16,0-13-103-16,0-4-327 16,-4-2-580-16</inkml:trace>
  <inkml:trace contextRef="#ctx0" brushRef="#br1" timeOffset="259156.6558">18529 3936 1588 0,'0'0'291'16,"0"0"-74"-16,0 0-111 16,0 0-22-16,0 0 66 15,11 110-29-15,-5-63-43 0,5 2-41 16,-4 1-23-16,-1-6-9 15,0-3-5-15,5-11-45 16,-5-8-172-16,4-17-441 0</inkml:trace>
  <inkml:trace contextRef="#ctx0" brushRef="#br1" timeOffset="259573.7369">18512 2760 1459 0,'0'0'284'16,"0"0"27"-16,-103 17-143 15,59 16-46-15,-7 26-8 16,6 26-20-16,9 23-19 15,16-5-9-15,19-20-29 16,1-25-17-16,17-20-13 0,16 6-5 16,15 2-2-1,30 3-25-15,30-17-60 0,22-27-113 16,-17-5-144-16,-33-15-571 0</inkml:trace>
  <inkml:trace contextRef="#ctx0" brushRef="#br1" timeOffset="259887.973">18750 2945 1440 0,'0'0'236'0,"0"0"-1"16,0 0-150-16,0 0-43 0,0 0-12 15,134-14 5 1,-73 14-16-16,-5 2 0 0,-10 10-10 15,-16 6-9-15,-16 4-1 16,-13 8 1-16,-1 8 18 16,-22 9 17-16,-13 4 23 15,-2 0 10-15,-3-2-6 16,8-13-8-16,11-7-16 16,9-9-21-16,9-7-10 15,3-7-6-15,18-5-1 16,21-1 8-16,31-4-8 15,39-33-61-15,-11 2-162 0,-13-10-543 0</inkml:trace>
  <inkml:trace contextRef="#ctx0" brushRef="#br1" timeOffset="260176.3484">19286 2486 1385 0,'0'0'209'15,"0"0"51"-15,0 0-60 16,126-58-105-16,-63 65-38 0,14 47 7 16,7 38 1-1,-8 34 16-15,-17 17-5 0,-32-3 0 16,-27-7-23-16,-16-23-26 15,-25-18-18-15,-43-2-3 16,-39-15-6-16,-47-2-1 16,-66 5-90-16,48-29-141 15,4-15-482-15</inkml:trace>
  <inkml:trace contextRef="#ctx0" brushRef="#br1" timeOffset="264032.3269">17346 4614 136 0,'0'0'107'0,"0"0"-15"0,0 0-39 16,0 0 5-16,0 0 20 15,0 0 1-15,0-4-17 16,0 3-18-16,0-1 12 15,0-1-23-15,0 2 3 16,0 1 13-16,0-3-1 16,0 3 4-16,-3 0 6 15,3 0 10-15,0 0-15 16,0 0 1-16,0 0-8 16,0 0-8-16,0 0-5 15,-1 0-8-15,1 0-11 16,0 0-13-16,0 0 0 0,0 0 1 15,0 0-1 1,0 0 9-16,0 0-10 0,0 0 6 16,0 0-5-16,0 0 8 15,0 0-8-15,0 0 8 16,0 0 0-16,0 0-8 16,0 0 6-16,0 0-1 15,0 0-5-15,0 0 6 16,0 0-1-16,0 0 2 15,0 0-6-15,0 0 4 16,0 0-6-16,0 0 1 16,0 0 0-16,0 0-1 15,0 0 0-15,0 0 0 16,0 0 0-16,0 0 0 0,0 0 0 16,0 0 0-16,0 0 0 15,0 0-1-15,0 0 1 16,0 0-2-16,0 0-12 15,0 0-43-15,0 0-88 16,0 0-115-16,1 6 23 16,8-3-366-16</inkml:trace>
  <inkml:trace contextRef="#ctx0" brushRef="#br1" timeOffset="265579.4748">17442 4657 648 0,'0'0'133'16,"0"0"36"-16,0 0-42 16,0 0-64-16,0 0-27 0,0 0-17 15,0 0 79-15,62 70 59 16,-17-6-15-16,17 33-21 16,20 36 8-16,13 25 7 15,6 9-25-15,0 1-36 16,-2-15-4-16,4-2-7 15,5-3-5-15,4-9 5 16,-1-2 1-16,-2-6-7 16,-8-5-3-16,-9 2-15 15,-9-3-1-15,-4-1 0 16,-5-3-8-16,-3-13 11 16,1-8-9-16,-2-8-8 15,-2-5 21-15,-10-16-14 0,-14-14-1 16,-13-18-5-1,-14-8-2-15,4 1-15 0,-3-2 0 16,-2-2 0-16,-5-9-9 16,-8-10 0-16,1-9-2 15,-4 0-16-15,-6-19-49 16,-30-50-112-16,-2 2-118 16,-3-7-379-16</inkml:trace>
  <inkml:trace contextRef="#ctx0" brushRef="#br1" timeOffset="267515.5027">18873 5058 371 0,'0'0'114'0,"0"0"18"0,0 0 41 15,0 0 5-15,0 0-22 16,0 0 22-16,0 0-6 16,-37-59-29-16,20 55-28 15,2 1-40-15,-5 3-20 16,-1 0-2-16,-2 0-24 15,-5 17-8-15,-3 10-2 16,-3 12 4-16,2 8 9 16,6 7 5-16,4 4 1 15,10 2-11-15,8-3-1 16,4-1-8-16,6-1-2 16,17-6-4-16,10-7-5 0,8-8-1 15,6-8-5 1,2-11-1-16,-2-11 1 0,2-4 16 15,-5-12-6-15,-2-16-6 16,-7-10-5-16,-4-10-14 16,-12-8 0-16,-11-6 13 15,-8-5-5-15,0-3 5 16,-24 2-6-16,-9 5 7 16,-2 9-2-16,-1 9 0 15,-2 11 2-15,5 12 22 16,9 13-13-16,3 9 41 15,1 7-43-15,5 27-7 16,-3 13 0-16,9 9 0 0,6 4 12 16,3-3 1-1,7-5-4-15,17-4 1 0,3-5 5 16,4-5-3-16,3-9-5 16,-2-4-5-16,1-8-1 15,-7-3-1-15,-4-8 0 16,-7-2-19-16,-4-3-65 15,-6-1-98-15,-3 0-131 16,-2-7-547-16</inkml:trace>
  <inkml:trace contextRef="#ctx0" brushRef="#br1" timeOffset="267899.7875">19145 5423 1079 0,'0'0'142'16,"0"0"36"-16,0 0-25 16,0 0-72-16,0 0-15 15,0 0-13-15,0 0-24 16,66-25-10-16,-53 25 3 15,-3 12 0-15,-3 3 1 16,-2 4 6-16,-3 5 26 16,-2 2 15-16,0 7-4 15,-10-3-32-15,-3 0-15 0,1-7-6 16,0-5-1 0,7-4-11-16,5-5 0 0,0-7-1 15,0 1-1-15,10-3-8 16,14 0 7-16,5 0-10 15,6-9-24-15,22-15-82 16,-8 2-156-16,-7 0-388 0</inkml:trace>
  <inkml:trace contextRef="#ctx0" brushRef="#br1" timeOffset="268115.1225">19531 5370 142 0,'0'0'1306'15,"0"0"-1030"-15,0 0-31 0,0 0-141 16,0 0-50-16,0 0 89 16,-8 108-15-16,16-53-30 15,-2 3-29-15,2 2-22 16,-1-6-22-16,-1-4-18 16,-3-8-7-16,4-8-39 15,3-20-135-15,-7-8-180 16,2-6-515-16</inkml:trace>
  <inkml:trace contextRef="#ctx0" brushRef="#br1" timeOffset="268575.1047">19673 4718 977 0,'0'0'192'0,"0"0"128"16,0 0-56-16,0 0-88 16,0 0-73-16,-105 28-13 15,68 32 3-15,-3 28 9 16,11-1-13-16,8-5 3 15,14-12-22-15,7-16-28 16,10 2-22-16,16 0-12 16,11-11-8-16,10-15-1 15,12-13-5-15,9-17-70 16,30-24-73-16,-13-15-131 0,-16-7-538 16</inkml:trace>
  <inkml:trace contextRef="#ctx0" brushRef="#br1" timeOffset="268994.4961">19993 4768 694 0,'0'0'166'0,"0"0"13"15,0 0 45-15,0 0-28 0,0 0-24 16,0 0-34-16,0 0-40 16,11-22-39-16,10 19-11 15,2 0 1-15,6 3-9 16,1 0-9-16,2 0-4 16,-4 6-5-16,-4 5-13 15,-10 4-8-15,-4 3 6 16,-7 2-1-16,-3 6 26 15,0 2 7-15,-21 3-14 16,-3 1-4-16,-1-1-4 16,-2-5-2-16,6-1 3 15,5-6 10-15,9-8-9 16,3-3-9-16,4-3-10 16,7-4-1-16,20-1-6 0,16 0 7 15,11-12 0-15,31-18-43 16,-9 0-180-16,-12 1-458 0</inkml:trace>
  <inkml:trace contextRef="#ctx0" brushRef="#br1" timeOffset="269272.8535">20490 4532 1313 0,'0'0'263'15,"0"0"9"-15,0 0-116 0,0 0-50 16,103 8-21-16,-61 33-8 16,2 14 8-16,-3 23-7 15,-9 21 2-15,-32 20-35 16,-21 7-21-16,-66-5-24 15,-57-10-14-15,-80-8-69 16,28-24-151-16,-23-12-576 0</inkml:trace>
  <inkml:trace contextRef="#ctx0" brushRef="#br1" timeOffset="271247.6191">17894 11561 72 0,'0'0'603'0,"0"0"-402"15,0 0 1-15,0 0-70 16,0 0-29-16,0 0-19 16,-8 1-7-16,8 3-3 15,0 2 32-15,0 2-4 16,8-1 12-16,15 5-1 15,29-2 18-15,49-1-9 16,69-9-17-16,51 0-7 16,31 0-22-16,18 0-20 15,-7 2-7-15,-2 4-10 16,-4 2 7-16,-19-1-2 16,-21-6-10-16,-16-1-9 15,-18 0 13-15,-14-1-1 0,-16-12-6 16,-10-5 4-16,-14 1 2 15,-28-1 1-15,-25 2-7 16,-25 5-7-16,-9 2-3 16,1-3-6-16,3-1-2 15,-1 1-2-15,-7 2-4 16,-4 1-7-16,-8 3 1 16,-4 2-1-16,-9 0-1 15,-8 2-23-15,-5 2-85 16,-59-4-108-16,-4-1-138 15,-21-5-754-15</inkml:trace>
  <inkml:trace contextRef="#ctx0" brushRef="#br1" timeOffset="274263.9883">18839 10595 933 0,'0'0'191'0,"0"0"45"15,-93-86 39-15,35 53-58 16,-26 10-46-16,-25 14-45 16,-25 18-25-16,-3 37-3 15,16 36-10-15,35 18 2 16,32 8-26-16,26 3-6 16,28-7-3-16,17-5-20 15,29-18-7-15,36-9-9 16,25-17-7-16,14-20 0 15,25-18-10-15,-13-17 8 0,-26-19-10 16,-27-14-8-16,-28-5-1 16,-14-17-6-16,-9-28 9 15,-22-32 0-15,-7-24 5 16,-34 3 1-16,-13 28-9 16,2 32 8-16,0 30 0 15,3 17 1-15,-8 6 2 16,-7 11 5-16,2 12-7 15,8 24-1-15,10 53-10 16,18 30 5-16,18-1 6 16,2-12-1-16,28-32-7 15,11-17 8-15,27 12-1 16,31 3 1-16,-1-6 0 16,-8-17-2-16,-13-23-16 15,-27-14-13-15,-3 0-18 0,-3-4 1 16,-17-14 27-16,-14-2 20 15,-9-3 1-15,-3 2 1 16,0 3 35-16,-7 6 24 16,-1 5 7-16,3 6-6 15,2 1-36-15,0 7-24 16,2 16-1-16,-2 12 22 16,3 6 7-16,0 3-6 15,0 3-11-15,0 3-10 16,0-2-2-16,3-1-37 15,7-5-138-15,-2-13-203 16,-4-15-501-16</inkml:trace>
  <inkml:trace contextRef="#ctx0" brushRef="#br1" timeOffset="274550.1863">19179 11210 1560 0,'0'0'216'0,"0"0"46"15,0 0-137-15,0 0-42 16,129-38-26-16,-83 36-12 16,-4 2-17-16,-10 0-13 15,-15 15-2-15,-11 6-7 16,-6 9 3-16,-15 7 32 16,-17 6 22-16,-8 4-14 15,-4-1-6-15,-1-5-9 0,11-5-2 16,13-8-10-1,15-9-10-15,6-8-11 0,38-7-1 16,52-4 1-16,48-18-1 16,18-17-73-16,-30 3-175 15,-37-2-777-15</inkml:trace>
  <inkml:trace contextRef="#ctx0" brushRef="#br1" timeOffset="277740.0073">19640 10038 791 0,'0'0'194'0,"0"0"-96"15,0 0 114-15,-114-74 37 16,74 63-67-16,-5 6-56 15,-7 5-3-15,-4 27-7 16,-15 36-6-16,-7 36 1 16,4 34 11-16,19 6-15 15,35-12-36-15,20-35-29 16,26-31-27-16,49-7-2 16,63-20-13-16,50-15-1 15,43-16-26-15,-2-19-70 16,-73-13-160-16,-43-5-710 0</inkml:trace>
  <inkml:trace contextRef="#ctx0" brushRef="#br1" timeOffset="279323.113">19602 10246 743 0,'0'0'195'0,"0"0"0"0,0 0 79 15,0 0-57-15,0 0-85 16,0 0-51-16,0 0-26 16,79-68-16-16,-48 65 9 15,3 3 1-15,-5 0-16 16,-6 15-13-16,-4 8-8 16,-13 3 12-16,-6 5 14 15,0 4 37-15,-12 5-7 16,-8-4-17-16,-2-3-1 15,3-4-13-15,3-9-3 16,6-7-23-16,10-4-5 16,0-5-6-16,27-2-13 15,32-2-1-15,32-3-45 16,23-22-96-16,-13 0-210 0,-26-2-649 0</inkml:trace>
  <inkml:trace contextRef="#ctx0" brushRef="#br1" timeOffset="279534.1916">20207 10069 1483 0,'0'0'239'0,"0"0"4"16,0 0-85-16,0 0-97 16,0 0 67-16,106 101 13 15,-54-30-39-15,-6 23-32 16,-21 20 5-16,-25 8-29 0,-38-5-26 15,-60-12-10 1,-54-12-10-16,-62-15-82 0,30-22-266 16,-1-18-1525-16</inkml:trace>
  <inkml:trace contextRef="#ctx0" brushRef="#br1" timeOffset="280856.9455">17826 11695 563 0,'0'0'168'0,"0"0"61"16,0 0-9-16,0 0-58 16,0 0-25-16,0 0-25 15,73 2 9-15,-30 29-6 16,15 27 15-16,28 31-5 16,22 35-6-16,12 18 2 15,1 6-23-15,-1-5-32 16,-10-9-4-16,-1 4-7 15,1-1 0-15,-6 2-7 0,-2-2-15 16,-5-7-2 0,2-2 2-16,-2-12 3 0,0-4 23 15,2 0-3-15,-1-2-2 16,-4-3-2-16,0-5-12 16,-3-6-4-16,-4-2-4 15,-14-15 4-15,-16-16-14 16,-11-14 2-16,-5-3-1 15,3 3-7-15,6 1-7 16,1 2 0-16,-4-10-3 16,-8-7-5-16,-5-8 1 15,-9-6-1-15,-3-5 1 16,-10-6-2-16,-2-7-7 0,-9-1-38 16,-1-2-58-1,-26-19-101-15,-9-5-160 0,-18-8-663 16</inkml:trace>
  <inkml:trace contextRef="#ctx0" brushRef="#br1" timeOffset="281862.3783">17929 13024 681 0,'0'0'203'16,"0"0"82"-16,0 0 2 15,0 0-61-15,0 0-79 16,0 0-87-16,-78 82 22 16,38-21 53-16,-2 14-7 15,5 4-9-15,16-13-26 0,5 7-23 16,16-7-23-16,3-8-24 15,25-10-10-15,13-11-13 16,9-15 0-16,5-14-1 16,2-8 1-16,-2-19-13 15,-7-17 1-15,-12-14-10 16,-11-20-4-16,-21-27 14 16,-11-18 3-16,-25 11 2 15,-4 24 7-15,2 34-2 16,8 32 2-16,-7 3 7 15,-5 11-1-15,-2 0-6 16,0 30 1-16,9 17 0 16,6 13 20-16,10 7 1 15,14 1-4-15,1-3-11 16,17-7-6-16,17-5-1 16,7-9 0-16,11-11-40 0,7-9-92 15,26-24-155-15,-16 0-110 16,-15-16-1079-16</inkml:trace>
  <inkml:trace contextRef="#ctx0" brushRef="#br1" timeOffset="282112.9721">18131 13277 1000 0,'0'0'131'0,"0"0"-19"16,0 0 59-16,107 11-23 0,-78 13-24 15,-11 8-20-15,-13 6 4 16,-5 7 41-16,-5 2-13 16,-11 0-20-16,-4-5-36 15,6-5-31-15,5-8-28 16,7-7-15-16,2-7-6 16,11-8-12-16,18-5-35 15,39-10-38-15,-4-15-138 16,-6-4-536-16</inkml:trace>
  <inkml:trace contextRef="#ctx0" brushRef="#br1" timeOffset="282403.2963">18437 13382 1232 0,'0'0'191'0,"0"0"-40"15,0 0-47-15,0 0-2 16,0 0-20-16,121 2-8 15,-92 17-8-15,-8 7-3 16,-9 3 12-16,-9 6 8 16,-3 4 16-16,-13 5-10 15,-14 2-10-15,-5-1-13 16,0 0-6-16,2-7-17 16,8-7-1-16,10-6-17 15,8-9-11-15,4-5-14 16,26-6-1-16,33-5 1 15,44-1 8-15,39-20-8 0,9-6-87 16,-35 3-150-16,-36 2-525 16</inkml:trace>
  <inkml:trace contextRef="#ctx0" brushRef="#br1" timeOffset="283363.589">18484 12667 742 0,'0'0'413'15,"0"0"-117"-15,0 0-23 16,-116-13-65-16,74 26-19 15,-3 20-41-15,1 9-30 16,2 10-6-16,11 10-23 16,8-1-36-16,13 0-14 15,10-5-18-15,11-8-5 16,22-7-14-16,8-10-2 16,5-12 0-16,11-13-44 15,-1-6-43-15,13-21-87 0,-14-8-177 16,-15-2-558-16</inkml:trace>
  <inkml:trace contextRef="#ctx0" brushRef="#br1" timeOffset="283559.3728">18605 12860 466 0,'0'0'1014'0,"0"0"-777"15,0 0-84-15,0 0-70 16,0 0 63-16,0 0-6 15,18 95-64-15,-13-59-45 0,2-3-19 16,2-1-12 0,0-3-13-16,5-5-150 0,-3-9-234 15,-2-8-936-15</inkml:trace>
  <inkml:trace contextRef="#ctx0" brushRef="#br1" timeOffset="283762.591">18808 12767 1285 0,'0'0'255'15,"0"0"-178"-15,0 0 75 16,116 79 9-16,-72-29-32 16,-2 9-20-16,-6 5-43 15,-15 4-36-15,-14-1-20 16,-7-4-10-16,-39-3-5 15,-80 6-21-15,5-15-117 0,-20-14-418 0</inkml:trace>
  <inkml:trace contextRef="#ctx0" brushRef="#br1" timeOffset="285189.7339">20682 4573 243 0,'0'0'174'0,"0"0"8"0,0 0 8 16,0 0-25-16,0 0-23 16,0 0 14-16,-18-22-7 15,33 16-41-15,13 3-14 16,17 3 11-16,32 0 5 16,41 3 10-16,41 6 13 15,23-1-30-15,0-8-41 16,-10 0-26-16,-25 0-11 15,-14-12-15-15,-28-1-4 16,-29 0-6-16,-28 1-8 16,-22 2-50-16,-7-2-63 15,-19-1-64-15,-11-1-69 16,-23 3-343-16</inkml:trace>
  <inkml:trace contextRef="#ctx0" brushRef="#br1" timeOffset="285862.5665">21969 2385 142 0,'0'0'148'0,"0"0"-100"0,0 0 151 15,-61-97 17-15,49 82-55 16,3 3 92-16,1 9-45 15,4 3-60-15,-2 9-79 16,6 36-69-16,0 52 9 16,12 52 87-16,22 45 21 15,11 30-6-15,8-1 22 16,-4-6-24-16,-3-1-16 16,0 3-23-16,-5 17-14 15,-6 11 14-15,0 6-21 16,-6 7 7-16,-9-3-26 15,-9 9-12-15,-11-13-3 16,-1-20-14-16,-19-27 0 0,-6-44 0 16,8-45 0-1,2-40 0-15,5-39 8 0,8-17-9 16,1-9-1-16,2-12 0 16,0-2-30-16,2-50-37 15,24-69-88-15,-2 11-153 16,0-13-368-16</inkml:trace>
  <inkml:trace contextRef="#ctx0" brushRef="#br1" timeOffset="287319.3371">21969 2354 1051 0,'0'0'108'0,"0"0"-97"0,140 0-11 16,29 0 60-16,52-4 98 15,41-3 21-15,18-3-64 16,4 2-29-16,2 2-33 16,-3 2-28-16,-21 4-6 15,-29 0-19-15,-35 4 0 16,-41 5 0-16,-45-3 5 16,-39-2-5-16,-32-2-8 15,-16-2-7-15,-5 0 15 16,-3 0 0-16,1 0 16 15,-2 0 16-15,2-2 21 16,4-5-14-16,5 0-8 16,3-1-15-16,4 3-7 15,0 3-9-15,3 2-1 16,-1 0-5-16,-1 0 6 0,-1 7-1 16,-6 5 1-16,-1 0-12 15,-6 4 6-15,-4-1 5 16,-3 1-7-16,-1 1 8 15,-6 4 1-15,3 2 1 16,-3 4-1-16,2 6 0 16,-1 2 5-16,2 11-5 15,1 8 10-15,6 23 1 16,2 28-1-16,7 40 25 16,-4 13-2-16,-1 1 1 15,-1-11-10-15,-6-18 10 0,2 3 1 16,-6 1-4-1,-4 1-2-15,-1-2 10 0,-4 3 2 16,1 0-11-16,-2-2-12 16,0-4 5-16,0-10-9 15,0-3 8-15,0 0 0 16,0-7-7-16,0-5 9 16,0-6-8-16,0-2-1 15,0-15-10-15,0-14 3 16,0-14-8-16,0-8 7 15,0 2-7-15,0 4-1 16,0 1 1-16,0-12-1 0,-7-7 0 16,0-5 1-16,-2-7 0 15,1-3-1-15,-5-2 5 16,0 0-5-16,-4-1 0 16,1-3 0-16,-6 1 0 15,2-3-1-15,-3-1-5 16,1-3 5-16,-1 1 0 15,-3-6 0-15,-7 0 0 16,-3-2 0-16,-12 0 1 16,-8 0 0-16,-25 0-1 15,-29 0 0-15,-38 3-6 16,-20 4-3-16,-4 1-4 16,2-1 1-16,8 3 11 15,-4-2-7-15,4 3 8 16,5-1 1-16,8 4 1 0,10 0 0 15,9 3-1-15,9-2 0 16,14 0 0-16,7 1-6 16,1 0 5-16,-2-3 1 15,0 2 0-15,-2 1 1 16,-1-5 1-16,2 6-1 16,0-4 5-16,6 0-5 15,12-4 10-15,16-1-4 16,17-5-7-16,14 0 6 15,2-3 2-15,4 0 3 16,8 0-2-16,14 0 1 16,9 0-10-16,11-1-18 15,41-12-50-15,54-9-61 16,-5 0-208-16,-6-5-790 0</inkml:trace>
  <inkml:trace contextRef="#ctx0" brushRef="#br1" timeOffset="288257.4836">21427 10902 1058 0,'0'0'170'0,"0"0"-87"15,0 0 139-15,0 0-91 16,0 0-68-16,0 0 38 16,-28 148 111-16,20 24-28 15,1 35-32-15,0 21-21 16,-2-3-17-16,5-10-24 16,3 3-17-16,-3 8-16 15,3-6 8-15,0-5-18 0,1-10 4 16,0-16-44-16,0-8 14 15,-1-11-3-15,-10-8-5 16,1-11-2-16,-2-12 4 16,-2-18-15-16,4-25-1 15,1-30 1-15,3-20 1 16,-3-11-1-16,-2 0-5 16,-1 0-19-16,0-3-12 15,-1-9-21-15,6-9-49 16,-2-9-31-16,7-8-36 0,-1-15-103 15,-1-11-554-15</inkml:trace>
  <inkml:trace contextRef="#ctx0" brushRef="#br1" timeOffset="289847.0213">21855 10650 783 0,'0'0'155'0,"0"0"-1"15,0 0-74-15,96 7 60 16,27 12 24-16,70-1-21 16,51-8-31-16,23-6-42 15,11-4-5-15,-2 0-4 16,7-4-17-16,1 4-17 0,-16 4-14 15,-35 14-5-15,-44 1-7 16,-58-3-1-16,-46-4 0 16,-43-6 0-16,-22-3 1 15,-6-1-1-15,-6 1 1 16,-2-3 7-16,-4 0 6 16,-2 0 24-16,0 2-1 15,3 4-15-15,-3 6-15 16,2 12-6-16,-1 14 19 15,2 23 25-15,2 24 12 16,5 25 4-16,10 12-12 16,4 5-3-16,7 5 4 0,2 3 2 15,-2 14-13 1,-1 8-8-16,-6-3-1 0,1 3-8 16,-10 1-1-16,-2 1 1 15,-3 14-8-15,-7 12 5 16,-1 4-2-16,-2 2-16 15,0 1 0-15,0-14 8 16,0-8-7-16,0-14-2 16,-2-16 10-16,-1-6-10 15,-1-10-1-15,-2-28 1 16,4-24 0-16,0-23 0 16,2-15 6-16,0 3-4 15,0 2 5-15,0-2-6 16,0-9 5-16,5-5-6 15,0-3 0-15,-2-4 6 0,-3 2-5 16,0 1 0 0,0 0-1-16,0 3 0 15,-7 0 1-15,-3-1 0 0,-1-4-1 16,-2-3 6-16,3-6-5 16,2-1 0-16,-1-6-1 15,0 1-6-15,-2-2 6 16,-6 1-12-16,-9-1 2 15,-8 0 8-15,-9 0 2 16,-9 0-1-16,-13 0-5 16,-22-6 5-16,-32-5 1 0,-40-5 0 15,-19-6-1 1,-8-2-14-16,3-1-1 0,13 5 8 16,7 1 7-16,3 3 1 15,9 2 0-15,7-1-1 16,5-1 1-16,9 4 0 15,4-2 0-15,10 6 0 16,9 3 0-16,18 4 0 16,19 1 0-16,13 0 1 15,4 0 0-15,-13 0 0 16,-2 0-1-16,-11 3-6 16,5 0 6-16,0 0-1 15,5-1 2-15,-5 1-1 16,0-3 0-16,1 0 0 0,-5 0-1 15,-3 0 1-15,1-2 0 16,5-5 1-16,7-3-1 16,9 2 1-16,5-1 1 15,10 4-1-15,8 2 0 16,7 0-1-16,2 3 2 16,4 0-1-16,2 0 0 15,3 7-1-15,-2 5 0 16,0-1 2-16,5 3-2 15,2-3 0-15,2-1-1 16,3-4 1-16,6-1 5 16,-2-1-5-16,4-4-1 15,0 2 1-15,0-2-1 16,0 0 1-16,0 2-18 16,14 0-94-16,36-2-34 0,2-16-184 15,-2-15-811-15</inkml:trace>
  <inkml:trace contextRef="#ctx0" brushRef="#br0" timeOffset="308178.5172">1003 17478 515 0,'0'0'204'0,"0"0"-4"16,0 0 16-16,-19-99 10 15,1 65-14-15,-9-1-23 16,-2 3-38-16,-5 5-56 16,-1 2-42-16,0 6-11 15,-3 5-5-15,-2 6 9 0,5 7-19 16,0 1-15-1,0 6-12-15,3 20-6 0,1 12-4 16,7 14 1-16,8 22 0 16,5 21 2-16,8 19 5 15,3 3 1-15,0-21 0 16,6-24-5-16,5-24 0 16,2-7-4-16,6 6 7 15,7 1 2-15,8 3-8 16,8-8 9-16,2-11-2 15,5-9-8-15,-3-10 9 16,0-8-6-16,-4-5-8 16,-8 0 12-16,-9-15 3 15,-9-6 6-15,-11-2 16 16,-5-6-10-16,-8-2-11 16,-16 0 5-16,-7 2-6 15,-3 3 0-15,3 7 1 0,2 3 7 16,9 6-7-16,11 2 6 15,4 0-7-15,5 1-23 16,21-7-60-16,14-2-3 16,33-7-69-16,35-6-58 15,-12 5-126-15,-9 4-217 0</inkml:trace>
  <inkml:trace contextRef="#ctx0" brushRef="#br0" timeOffset="308837.4898">1137 17925 811 0,'0'0'162'16,"0"0"-22"-16,0 0 12 16,0 0-56-16,0 0-60 0,0 0-29 15,0 0-14-15,49 22 14 16,-3-22-20-16,6 0 32 16,2 0-6-16,-5-13 9 15,-9-3-22-15,-12-2 0 16,-12 0 0-16,-16 1 18 15,0 1-17-15,-24 0 57 16,-10 4 18-16,-6 6-2 16,-8 5-2-16,-1 1 2 15,3 4 2-15,6 14 27 16,9 5-21-16,9 2-50 16,13 7-31-16,9 4-1 0,8 3 0 15,27 2-1 1,16-5-6-16,13-4 7 0,12-10-1 15,3-11-71-15,-3-8-92 16,-8-3 103-16,-15-18-8 16,-17-5-5-16,-17-7 34 15,-17-2 39-15,-2 1 1 16,-14 4 13-16,-6 4 69 16,3 6 51-16,4 7-58 15,6 6-40-15,7 4-35 16,0 0-18-16,7 13-14 15,13 9 22-15,10 8 10 16,0 4 0-16,-1 1 0 0,-6-3 0 16,-4-2 0-1,-6-10 0-15,-6-5 1 0,-6-11 0 16,-1-4 19-16,0-4 18 16,-10-20 2-16,-4-12-8 15,-2-2-3-15,7 1 27 16,8 8 9-16,1 10-31 15,4 13-19-15,14 6-15 16,14 4-21-16,4 20 11 16,6 6 4-16,-2 6 6 15,3 2 0-15,-6 0-8 16,-3-5-54-16,0-2-102 16,-10-10-333-16,-8-14-525 0</inkml:trace>
  <inkml:trace contextRef="#ctx0" brushRef="#br0" timeOffset="310028.1704">2063 17937 1258 0,'0'0'64'16,"0"0"-64"-16,0 0-9 15,0 0 8-15,0 0-8 16,118 37-5-16,-83-37 14 15,-5-13 17-15,-3-4 1 16,-13-6-4-16,-3 1 8 16,-11-1 8-16,0 1 43 0,-4 4-35 15,-10 3 133-15,-2 6-3 16,-2 8-42-16,3 1-47 16,-1 7-14-16,-2 21-25 15,5 10 14-15,1 9-5 16,11 4-24-16,1 3-10 15,13-3-9-15,18-7-6 16,8-11 9-16,14-13-7 16,6-19-2-16,4-1-45 15,-2-29 25-15,-13-13-17 16,-10-5-12-16,-20-6-6 16,-14 2 4-16,-4 7 23 15,-15 7 23-15,-7 12 5 0,4 8 8 16,6 7 2-16,3 6 5 15,9 4-12-15,0 0-3 16,0 4-19-16,15 15 10 16,4 8 9-16,8 3 11 15,-4 2 8-15,9 2 3 16,-5-2 1-16,9-3-5 16,1-5-5-16,8-5-5 15,4-11-8-15,9-8-37 16,-1-5-64-16,0-22-130 15,-11-6 11-15,-12-7 51 16,-13 3 122-16,-13 4 47 16,-8 6 148-16,-3 7 61 0,-15 6-14 15,-5 3-68 1,-2 7-10-16,-4 4-18 0,0 0-32 16,-3 12-8-1,2 11-7-15,1 8-18 0,6 4-13 16,8 5-21-16,9 1-2 15,6-2 2-15,3-4-1 16,19-10-12-16,5-8-21 16,6-15-45-16,1-2-21 15,0-19-37-15,-8-12 53 16,-7-9 28-16,-7-4 20 16,-12 1 23-16,0 6 13 0,-4 7 83 15,-10 8 15-15,1 7-11 16,3 8-15-16,4 5 1 15,2 2-39-15,4 9-34 16,0 17-18-16,0 9 17 16,10 7 1-16,7 1-1 15,7-3 1-15,4-5 0 16,2-8 0-16,3-10 0 16,-4-14-12-16,-4-3-46 15,-7-22-14-15,-11-21 47 16,-7-22 13-16,-25-35 12 15,-29-35 1-15,-9-16 1 16,1 19 7-16,16 37 35 16,27 48 17-16,4 23 20 15,8 12 26-15,1 9-36 0,6 3-71 16,2 39-12 0,32 37 12-16,26 34 3 0,7 16 8 15,5-4-10-15,-9-12 8 16,-14-29-9-16,-10-21-1 15,-9-20 0-15,-5-16-14 16,2-3-30-16,-4-9-17 16,1-7 20-16,-3-5 41 15,-10-8 1-15,-1-3 7 16,-7-1-1-16,4 7-4 16,-4 5-2-16,7 0-12 15,1 5-12-15,2 11 17 16,1 2 6-16,1 1 1 15,-4-3-1-15,-6-2-62 0,-5-14-101 16,0 0-193-16,-2-5-420 16</inkml:trace>
  <inkml:trace contextRef="#ctx0" brushRef="#br0" timeOffset="310161.8677">3378 17732 1721 0,'0'0'205'0,"0"0"-150"15,0 0-55-15,0 0-16 16,0 0-15-16,94 67-153 16,-44-36-579-16</inkml:trace>
  <inkml:trace contextRef="#ctx0" brushRef="#br0" timeOffset="311253.9598">3694 17971 1079 0,'0'0'154'16,"0"0"-122"-16,0 0 84 15,0 0 17-15,0 0-18 16,0 0-41-16,0 0-58 15,-11-50-16-15,27 50 0 0,10 7 6 16,2 9 9-16,3 3-8 16,-2 6-6-16,5 4 0 15,-2 2-1-15,-8 5-7 16,-3 2 7-16,-4 4 35 16,-10 1 16-16,-2-1 2 15,-5-1-18-15,0-1-20 16,0-1-2-16,-5-3-4 15,1-6-7-15,2 0 4 16,1-10-5-16,1-4-1 16,0-6 0-16,0-6 0 15,0-4 1-15,0 0 17 16,-4 0 4-16,2-5-6 16,-3-9-7-16,-1-1-9 0,3-4-1 15,3 0-9-15,0-3 9 16,0-2-5-16,0-1-12 15,9-4-1-15,9 1 19 16,3-3 1-16,4 1-1 16,5-2-1-16,1 1 1 15,-3 1 0-15,6 0 1 16,-9 1-1-16,1 2 1 16,-8 3 7-16,-5 5-7 15,-9 4 0-15,-4 5 10 16,0 2 9-16,-4 5 34 15,-13 3-10-15,-1 0-23 0,-4 8-11 16,4 15-1 0,1 5 0-16,8 6 3 0,9 1-6 15,0 0-6-15,21-3 1 16,18-5 7-16,12-10-7 16,11-11-1-16,8-6-15 15,3-9-41-15,-5-17-34 16,-10-5-18-16,-20-1-12 15,-14-2 68-15,-14 2 49 16,-10 6 3-16,-2 2 106 16,-19 7 48-16,-6 3-73 15,-2 6-3-15,-5 8-1 0,6 0-5 16,1 6-20-16,2 19-24 16,2 7 0-16,7 6-5 15,7 4-12-15,8-1-11 16,1-3 0-16,12-6-1 15,15-9 0-15,1-10 0 16,8-13-1-16,0 0-12 16,-3-27-15-16,-5-17 6 15,-13-23 8-15,-15-34 6 16,-14-37 8-16,-28-17 1 16,-8 3 0-16,8 36 24 15,14 47 41-15,11 34 22 16,7 22 53-16,6 7-17 15,2 6-46-15,2 2-58 16,9 42-10-16,29 37-5 0,21 35 26 16,12 17 17-16,1 1-5 15,-12-16-22-15,-17-17-6 16,-16-23-13-16,-4-20-1 16,-13-23 0-16,0-12-37 15,-5-3-77-15,4-7-69 16,-9-13-73-16,0 0-92 15,-11-13-796-15</inkml:trace>
  <inkml:trace contextRef="#ctx0" brushRef="#br0" timeOffset="313186.7158">6485 17552 424 0,'0'0'127'15,"0"0"-3"-15,-34-89 133 16,21 51-12-16,1 3-22 16,1 5 18-16,2 9-29 15,4 8-55-15,-1 10-34 0,6 3-61 16,0 16-56-16,0 35 0 16,22 39 10-16,12 31 45 15,9 13-13-15,1-7-15 16,-6-33-24-16,-10-29-9 15,-5-16 1-15,-3-11-1 16,1-1-9-16,0-4-50 16,-3-7-48-16,-12-20-15 15,-6-6 50-15,-12-30 11 16,-22-14-17-16,-16-15 15 16,-34-16 37-16,-21-2 11 15,2 9 15-15,12 18 19 16,16 20 44-16,31 19 0 15,5 2-6-15,16 3-18 0,23 6-39 16,22 0-10-16,66 12-5 16,50-1 14-16,23-5-16 15,-3-6 11-15,-43 0 3 16,-51-8-25-16,-25 2 0 16,-19 0 14-16,-11-4 14 15,-9-1 10-15,0-3 18 16,-18-5 26-16,-12 4 15 15,-2 2-30-15,5 3-5 16,8 6 28-16,9 4-16 16,9 1-46-16,1 21-14 15,4 10 8-15,13 10 6 16,8 7 6-16,2-2 0 16,7 1-4-16,0-9-1 0,-2-4-1 15,-2-12 0-15,-5-10-13 16,-4-13-25-16,-5 0-37 15,-9-24 69-15,-6-9-9 16,-1-9-3-16,0-3 17 16,-10 4 1-16,-1 7 8 15,3 12 28-15,5 9 2 16,0 10-3-16,3 3-35 16,0 8-32-16,17 17 14 15,4 5 18-15,9 6 10 16,1 1-9-16,1-1-1 15,1-8-1-15,-6-7-32 16,1-6-71-16,-7-15-119 16,-4 0-51-16,-7-12 102 0,-10-14 80 15,0-5 66-15,-2-4 26 16,-12 4 81-16,5 9 98 16,2 6-3-16,5 12-23 15,2 4-117-15,0 1-36 16,3 21 0-16,12 5 50 15,3 5 13-15,-2 2-29 16,-2-4-8-16,-1-3-3 16,-6-7-15-16,-2-7-1 15,-3-9-6-15,3-4 18 16,-3-14 56-16,2-16-10 16,3-9-29-16,3 1-14 0,3 5-7 15,3 9 14-15,4 9-1 16,5 13-11-16,4 2 0 15,3 4-5-15,0 14-12 16,-6 2-4-16,0 3 3 16,-8-2-6-16,-6-4-94 15,-7-5-52-15,-5-6-156 16,0-6-556-16</inkml:trace>
  <inkml:trace contextRef="#ctx0" brushRef="#br0" timeOffset="313520.8494">7504 17451 436 0,'0'0'753'0,"0"0"-597"16,0 0-77-16,0 0-45 16,0 0 177-16,0 0-81 15,0 82-42-15,-5-57-40 16,-1-3-31-16,-1-6-4 15,5-8-7-15,2-8 8 16,0-3 50-16,2-22 10 16,12-10-46-16,7-6 15 15,10-6-17-15,0 9 8 16,9 8-5-16,4 13-4 16,3 17 3-16,-1 0 3 15,4 25-9-15,-7 10-7 0,-5 9-10 16,-12 3-4-1,-8 1-2-15,-16 18-73 0,-2-15-130 16,0-10-675-16</inkml:trace>
  <inkml:trace contextRef="#ctx0" brushRef="#br0" timeOffset="315415.5305">10290 17427 785 0,'0'0'252'0,"0"0"-45"15,0 0 75-15,0 0 1 16,0 0-54-16,0 0-79 16,0 0-64-16,-59 32-58 15,47 57 54-15,-3 27 23 16,1 8-34-16,0-13-42 15,7-28-28-15,7-26 5 16,0-13-6-16,8-10-75 0,32-4-124 16,-5-3-94-1,6-16-587-15</inkml:trace>
  <inkml:trace contextRef="#ctx0" brushRef="#br0" timeOffset="315591.6116">10465 17679 1510 0,'0'0'309'0,"0"0"-74"16,0 0-130-16,0 0-80 16,0 0 15-16,-3 90 19 15,3-45-29-15,0 0-20 16,10-3-10-16,3-5-41 16,8-12-117-16,-3-13-188 15,-2-12-456-15</inkml:trace>
  <inkml:trace contextRef="#ctx0" brushRef="#br0" timeOffset="315869.0284">10470 17415 1056 0,'0'0'293'0,"0"0"-51"16,0 0-51-16,0 0-106 16,0 0-34-16,0 0-1 15,-70 121-23-15,77-83-14 16,20-6-6-16,4-11-7 15,5-15-9-15,-2-6-16 0,-9-10 25 16,-7-20 26 0,-15-8 0-16,-3-6-18 0,-10 0 9 15,-17 4-6-15,-4 9-4 16,-1 15-7-16,6 16-2 16,7 4-5-16,14 27 1 15,5 16-9-15,58 33-108 16,0-13-248-16,10-8-420 0</inkml:trace>
  <inkml:trace contextRef="#ctx0" brushRef="#br0" timeOffset="316187.1939">10900 17734 1066 0,'0'0'356'15,"0"0"-199"-15,0 0-106 0,0 0 3 16,0 0 58-16,33 115-17 15,-18-72-36-15,-4 0-13 16,-2-4-12-16,-8-9-15 16,1-10-2-16,-2-9-4 15,0-11 18-15,0-8 93 16,0-28-44-16,-3-11-55 16,3-10-10-16,0-1-7 15,12 6 1-15,9 14 6 16,-2 15 7-16,0 19-16 15,6 4-6-15,0 17-6 16,2 15-1-16,-1 6 7 16,-1 6-8-16,-6-3-75 0,0 6-75 15,-5-15-189-15,-5-10-621 16</inkml:trace>
  <inkml:trace contextRef="#ctx0" brushRef="#br0" timeOffset="316536.7896">11259 17703 1395 0,'0'0'148'15,"0"0"-101"-15,0 0-9 16,0 0 23-16,48 88-20 16,-15-72-11-16,5-9-11 0,2-7-1 15,-1 0-17-15,-4-21 15 16,-6-6 3-16,-8-7-8 15,-8-4 6-15,-11 0 26 16,-2 0 24-16,-9 7 8 16,-14 7-8-16,-5 10-2 15,-11 14-9-15,4 3-7 16,-4 22-15-16,4 13 0 16,7 12-13-16,12 4-10 15,11 4-11-15,5 1 0 16,21-5 0-16,18-6-1 15,12-12-6-15,14-16-92 16,4-20-87-16,27-19-128 16,-18-18-243-16,-12-2-133 0</inkml:trace>
  <inkml:trace contextRef="#ctx0" brushRef="#br0" timeOffset="316896.978">11881 17681 310 0,'0'0'572'0,"0"0"-296"0,0 0 80 15,-20-83-65-15,7 70-102 16,5 7-88-16,-1 6-17 15,-1 6-52-15,-1 21-32 16,0 13 0-16,4 8 9 16,1 5-9-16,5 1-1 15,1-9 1-15,4-7 0 16,14-10-1-16,5-13-23 16,-1-14-55-16,1-1-69 15,-3-21 57-15,-8-14 44 16,-6-10 37-16,-6-8 10 0,0-5 9 15,0 4 7 1,-6 9 38-16,-2 7 33 0,1 14-2 16,3 12-1-16,4 11-14 15,0 1-70-15,0 18 0 16,12 14 0-16,3 10 40 16,5 5 5-16,2 5-10 15,-4 2 4-15,-2-2-4 16,-3-3-24-16,-1-5-11 15,1-7 0-15,15-16-103 16,-3-10-118-16,-1-11-497 0</inkml:trace>
  <inkml:trace contextRef="#ctx0" brushRef="#br0" timeOffset="317062.9894">12402 17618 1433 0,'0'0'229'0,"0"0"-117"16,0 0-74-16,0 0 7 16,0 0 2-16,105 0-29 15,-51 0-18-15,-11 0-316 16,-12 0-531-16</inkml:trace>
  <inkml:trace contextRef="#ctx0" brushRef="#br0" timeOffset="317188.4102">12478 17817 1018 0,'0'0'237'16,"0"0"-145"-16,0 0-24 15,143-41-68-15,-69 13-118 16,-5-1-382-16</inkml:trace>
  <inkml:trace contextRef="#ctx0" brushRef="#br0" timeOffset="317437.9834">12760 17335 1610 0,'0'0'197'16,"0"0"-169"-16,122 58 44 0,-11-7 90 16,-2 2-37-1,-20-3-15-15,-30-12-29 0,-26-5-24 16,-1 5-4-16,-6 3-13 15,-3 8-1-15,-20-4-17 16,-3 0-8-16,-36 1-1 16,-34 9-4-16,-50 9-9 15,-42 5-39-15,17-11-182 16,21-22-627-16</inkml:trace>
  <inkml:trace contextRef="#ctx0" brushRef="#br0" timeOffset="318630.1897">14229 17563 466 0,'0'0'199'0,"0"0"48"0,0 0 1 16,0 0-23-16,0 0-39 16,0 0-49-16,0 0-66 15,27-11-18-15,16 11 55 16,29-8 15-16,40-6-29 16,36-5-27-16,12-3-29 15,-10 2-13-15,-31 4-17 16,-44 7-8-16,-24 5 1 15,-23 1 0-15,-1 0-1 16,-11 3-1-16,-7 0-15 16,-9 0 10-16,-4 0 6 15,-20 5 12-15,-13 9-5 16,-11 8-6-16,-14 6 1 0,-8 7-1 16,-5 3 5-16,-5 4-5 15,-17 7 9-15,10-3-1 16,-2 1-2-16,2-3 2 15,18-5 8-15,-2 4-1 16,8-4-1-16,12-1 4 16,10 0 0-16,9-4-5 15,13-4-4-15,8-5-10 16,6-3 2-16,5-6-1 16,0-3 0-16,21-2 0 15,18-5 37-15,26-5 31 16,42-1-12-16,41-6-3 0,17-10 1 15,3-3-9-15,-19 4-4 16,-23 7-11-16,-26 0-13 16,-24 5-4-16,-24 2-13 15,-12 1 5-15,-10 0-6 16,-2 0 0-16,-10 0 0 16,-10 0 0-16,-8 0-6 15,0 0 5-15,-1 0-17 16,-18 0-48-16,-35 6-78 15,4 4-139-15,-7-4-382 0</inkml:trace>
  <inkml:trace contextRef="#ctx0" brushRef="#br0" timeOffset="319307.366">15565 18099 590 0,'0'0'359'0,"0"0"-1"16,0 0-18-16,0 0-80 15,0 0-57-15,0 0-26 16,0 0-48-16,0 0-48 16,0 9-25-16,0 11-37 15,0 8 11-15,2 9 15 16,4 2-11-16,-1 3-12 0,1-4-13 15,-3-4-3 1,-1-5-5-16,2-7-1 0,-3-6-57 16,1-8-68-16,1-8-86 15,1-16-22-15,0-11-531 0</inkml:trace>
  <inkml:trace contextRef="#ctx0" brushRef="#br0" timeOffset="319810.8964">15594 17782 80 0,'0'0'806'16,"0"0"-578"-16,0 0 81 15,0 0-42-15,0 0-91 16,0 0-80-16,0 0-40 16,-55 13-17-16,40 9 23 15,0 7 5-15,5-1-7 16,7-1-10-16,3 2-7 15,0-7-10-15,0-2-11 16,13-4-3-16,3-5-1 0,3 0-4 16,2-6-3-16,0-3 4 15,-1-2-3-15,-4 0 2 16,3-7-1-16,-5-9 2 16,-1-6 6-16,-5-3-2 15,-6-4 3-15,-2 1 8 16,0 3-15-16,-3 5-9 15,-11 5 1-15,-5 6 7 16,-5 9-14-16,-6 0-5 16,-4 16-9-16,4 12-51 15,-4 18-148-15,9-8-128 16,9-8-1209-16</inkml:trace>
  <inkml:trace contextRef="#ctx0" brushRef="#br0" timeOffset="321596.4781">15417 16861 899 0,'0'0'260'16,"0"0"37"-16,0 0-51 16,0 0-34-16,-90-95-39 15,56 91-54-15,-6 4 4 16,-6 8-18-16,-5 22-5 15,0 14-5-15,6 11-21 16,6 9-17-16,16 1-21 16,12-4-24-16,11-4-6 15,14-5-6-15,20-8 1 16,7-5-1-16,14-10-37 16,6-9-94-16,28-15-57 15,-14-5-133-15,-14 0-453 0</inkml:trace>
  <inkml:trace contextRef="#ctx0" brushRef="#br0" timeOffset="321958.2942">15448 17177 1098 0,'0'0'294'16,"0"0"-130"-16,0 0-39 15,0 0-91-15,0 0-15 16,0 0 40-16,0 0 16 0,50 16-44 15,-24-16 44 1,-3-12-40-16,-1-9-8 0,-4-6-14 16,-2-7 1-1,-7-7-14-15,-3-1 27 0,-6-3 14 16,0 5 31-16,0 6 26 16,-2 14 14-16,-4 7 10 15,2 10 12-15,-3 3-47 16,4 7-55-16,-4 19-31 15,5 11 14-15,2 6 7 16,0 2-5-16,2-3-5 16,18-3-3-16,5-3-3 15,3-7-6-15,3-6-19 16,3-4-114-16,15-11-96 16,-12-8-118-16,-6 0-549 0</inkml:trace>
  <inkml:trace contextRef="#ctx0" brushRef="#br0" timeOffset="322193.4769">15800 16726 1662 0,'0'0'222'16,"0"0"-154"-16,0 0 82 15,100-17-11-15,-41 40 18 16,4 18 3-16,4 10-39 15,-6 8-46-15,-10 5-28 16,-15-2-17-16,-10-2-16 0,-19-5-7 16,-7-2-7-16,-16-2-27 15,-58 18-107-15,3-17-106 16,-6-8-300-16</inkml:trace>
  <inkml:trace contextRef="#ctx0" brushRef="#br0" timeOffset="324068.3209">16814 17848 924 0,'0'0'314'0,"0"0"-107"15,0 0 43-15,0 0-58 16,0 0-69-16,0 0-40 15,0 0-39-15,-1-11-44 16,16 10-5-16,10-2 5 16,8 0-1-16,5-1-40 15,2 2-120-15,2-2-150 16,-10 1-237-16,-12 0-447 0</inkml:trace>
  <inkml:trace contextRef="#ctx0" brushRef="#br0" timeOffset="324255.6865">16754 18068 848 0,'0'0'499'0,"0"0"-356"16,0 0 77-16,0 0-96 16,0 0-43-16,0 0-44 15,0 0-17-15,74-3 27 16,-12-10-47-16,54-10-48 15,-13 4-135-15,-8-1-408 0</inkml:trace>
  <inkml:trace contextRef="#ctx0" brushRef="#br0" timeOffset="325134.7054">19456 17390 848 0,'0'0'235'0,"0"0"-16"15,0 0 93-15,1-82-27 16,-12 65-59-16,-16 4-23 16,-33 8-93-16,-47 5-50 15,-51 24-7-15,-20 12 4 16,1 8 10-16,39-3-2 16,49-9-5-16,34-10-20 15,24-2-16-15,4-1-13 0,15 0-11 16,12 3 0-16,29-3-7 15,65 3 6-15,50-1 1 16,18-4 0-16,-18-3-17 16,-41-9-23-16,-49-1 0 15,-16-2-5-15,-9-2 3 16,-7 0 15-16,-9 3 19 16,-13-1 8-16,0 1 12 15,-25 5 0-15,-18 6-5 16,-11 10-5-16,-11 10 17 15,-5 10 9-15,6 5 5 16,8 8-6-16,11 1 1 0,19-3-8 16,17-5-7-1,9-7-5-15,33-7 10 0,38-10 16 16,50-13 17 0,41-13-21-16,14-5-14 0,-12-20-7 15,-44 4-9-15,-47 6-29 16,-28 8-81-16,-26 7-73 15,-8 4-75-15,-11 11-381 0</inkml:trace>
  <inkml:trace contextRef="#ctx0" brushRef="#br0" timeOffset="325637.4355">18427 18703 1425 0,'0'0'363'0,"0"0"-63"0,0 0-46 16,0 0-122-16,0 0-56 15,0 0-32-15,0 0 49 16,-5 97 2-16,16-51-38 15,2 4-21-15,-3-5-23 16,1-5-6-16,0-2-5 16,-5-10-2-16,-1-7 2 15,-5-5-2-15,0-7-8 16,-9-3-9-16,-16-6-12 16,-10 0-13-16,-9 0-11 15,-2-12-29-15,-3-7-17 16,5 0-14-16,2-4-57 15,12-17-31-15,9 7-170 0,12-2-369 16</inkml:trace>
  <inkml:trace contextRef="#ctx0" brushRef="#br0" timeOffset="325937.9491">18353 18421 978 0,'0'0'327'16,"0"0"-121"-16,0 0 124 15,0 0-108-15,0 0-60 16,0 0-28-16,0 0-59 16,-47-52-51-16,45 69-24 15,1 10 12-15,1 3 2 0,0 0-8 16,10-3-5-16,11-7 0 16,4-8 0-1,2-9-1-15,1-3-1 0,-5-10 1 16,-4-14-1-16,-4-6-10 15,-11-3 5-15,-4 1 5 16,0 1-11-16,-20 9-4 16,-6 8-18-16,-8 9-6 15,-14 5-68-15,7 9-72 16,7 6-387-16</inkml:trace>
  <inkml:trace contextRef="#ctx0" brushRef="#br0" timeOffset="327941.5208">20569 17122 846 0,'0'0'238'0,"0"0"-44"15,0 0 126-15,0 0-59 16,-99-72-147-16,61 72-28 0,-8 11-6 16,-9 22-3-1,-16 28 30-15,-9 29 2 0,0 25-19 16,16 6-11-16,26-4-18 16,28-12-7-16,10-20-15 15,23-11-20-15,5-17-4 16,11-13-14-16,6-13 1 15,16 2 5-15,9-9 1 16,10-11-7-16,-2-13 1 16,-3-21-2-16,-7-21-15 15,-8-29-6-15,-12-33 3 16,-19-30 17-16,-22-14-8 16,-7 3 9-16,-27 18 0 15,-1 37 0-15,-1 26-1 16,4 26 1-16,-3 13 0 15,-3 6 9-15,-10 3 1 16,-12 12 1-16,-1 4 2 16,-6 32-3-16,-9 28 2 0,1 28-1 15,18-1 4-15,18-7 3 16,24-14-5-16,12-19 2 16,28 3 4-16,30 3 2 15,33-11 8-15,29-17 14 16,-3-12-16-16,-25-13-7 15,-29 0-7-15,-27-3-3 16,-5-7-10-16,-6 1 0 16,-3 3-29-16,-18 3-28 15,-8 3-48-15,-23 2-84 16,-12 13-130-16,-4 1-319 0</inkml:trace>
  <inkml:trace contextRef="#ctx0" brushRef="#br0" timeOffset="328227.6629">20933 17982 876 0,'0'0'786'16,"0"0"-628"-16,0 0-35 16,0 0-14-16,0 0 5 15,-3 107-39-15,7-71-42 16,-2 3-19-16,-2-6-14 16,0-2-48-16,-6-15-112 15,-7-9-382-15,3-7-608 0</inkml:trace>
  <inkml:trace contextRef="#ctx0" brushRef="#br0" timeOffset="328476.4871">20793 17583 1322 0,'0'0'216'15,"0"0"-38"-15,0 0-101 0,0 0-20 16,0 0 3-16,-18 101-25 15,31-73-19-15,8-8-7 16,-1-6-9-16,1-12-6 16,1-2 3-16,-4-7 3 15,1-15 0-15,-5-5 0 16,-4 0-30-16,-7 4-13 16,-1 7-27-16,1 16-89 15,-3 2-228-15,0 16-312 0</inkml:trace>
  <inkml:trace contextRef="#ctx0" brushRef="#br0" timeOffset="328842.2025">21358 17901 1597 0,'0'0'279'15,"0"0"-138"-15,0 0 4 16,-12 93-11-16,12-39-14 16,0 6-29-16,4 1-30 15,4 0-21-15,1-5-10 0,-2-8-17 16,-1-5-5 0,-1-4-7-16,-3-5 1 0,-2-5-1 15,0-4 1-15,0-6 4 16,0-5-5-16,-13-3 0 15,-5-1 16-15,-9-4-6 16,-11 0-2-16,-4-2 0 16,-12-1-8-16,-5-3 5 15,-4 0-5-15,6 0-1 16,9-2-7-16,10-11-59 16,21-26-65-16,11 1-146 15,6-4-566-15</inkml:trace>
  <inkml:trace contextRef="#ctx0" brushRef="#br0" timeOffset="329361.4137">21401 17659 884 0,'0'0'312'15,"0"0"-55"-15,0 0-36 16,0 0-112-16,0 0-36 16,0 0-27-16,0 0-13 15,0 11 4-15,0-5 16 16,0-1-17-16,-2 0-12 15,1-2-9-15,-2-3-5 0,3 0 3 16,0 0 3 0,0 0 5-16,3-5-12 0,1-1 1 15,2 1 18 1,-1 2-10-16,1 1-12 0,0 2-6 16,-2 0-6-16,2 0-9 15,-3 4-62-15,-2 3-132 16,-1-2-453-16</inkml:trace>
  <inkml:trace contextRef="#ctx0" brushRef="#br0" timeOffset="330426.7916">20365 16801 576 0,'0'0'329'16,"0"0"-209"-16,0 0 51 16,0 0 6-16,0 0 6 15,0 0-35-15,0 0-6 16,64 23-7-16,-46-44-37 16,3-6-30-16,-2-12-20 15,-2-8-12-15,-5-7-4 16,-2-7 2-16,-5-18 3 0,-5-20 9 15,-8-19 3 1,-11 14 5-16,5 25 14 0,1 34-34 16,6 30 21-16,0 8 36 15,0 7-19-15,-2 4-32 16,5 47-32-16,4 35 7 16,0 27 23-16,5-4 10 15,15-19-12-15,-2-31-6 16,0-19-28-16,3 3-1 15,3 0 0-15,7-1-1 16,-1-16-15-16,4-11-98 16,1-14-94-16,23-17-19 15,-10-12-159-15,-12-7-715 0</inkml:trace>
  <inkml:trace contextRef="#ctx0" brushRef="#br0" timeOffset="330742.7827">20804 16482 1235 0,'0'0'239'0,"0"0"9"16,0 0-179-16,0 0-56 15,0 0 38-15,103-20-51 16,-61 11-5-16,-3 0-173 16,-9 1-192-16,-9-6-131 15,-8 1 143-15,-5-1 129 0,-7-4 229 16,-1 5 321-1,0 4 174-15,0 2-134 0,-3 4-11 16,-1 3-136-16,2 0-82 16,0 10-50-16,2 12 13 15,0 7 20-15,0 6-27 16,7 1-41-16,7 0-15 16,0-2-25-16,7-2-7 15,2-3-25-15,11-6-140 16,-4-8-228-16,-7-11-1028 0</inkml:trace>
  <inkml:trace contextRef="#ctx0" brushRef="#br0" timeOffset="330944.2557">21353 16123 1564 0,'0'0'227'0,"0"0"-40"16,94 36-25-16,-42 11 45 15,5 22-65-15,-5 26-38 16,-18 20-41-16,-24 6-35 16,-16-6-28-16,-32-28-6 15,-13-27-94-15,-52-1-106 16,16-24-168-16,-10-13-558 0</inkml:trace>
  <inkml:trace contextRef="#ctx0" brushRef="#br0" timeOffset="331261.4605">20129 16032 1189 0,'0'0'341'0,"0"0"-23"16,0 0-125-16,0 0-61 15,-120 80 12-15,68 11 2 0,9 35-4 16,20 16-26 0,23 1-18-16,34-10-23 15,34-14-38-15,23-20-35 0,30-17-2 16,26-26-9-16,26-25-157 15,-35-16-129-15,-18-15-426 0</inkml:trace>
  <inkml:trace contextRef="#ctx0" brushRef="#br0" timeOffset="332756.9294">23083 17099 785 0,'0'0'267'0,"0"0"57"16,0 0-23-16,-40-99-70 15,12 71-58-15,-7 6-24 16,-7 10-49-16,-3 9-24 16,-5 3-20-16,-5 27 1 15,-1 11-1-15,0 10-11 16,6 6-11-16,11 2-8 15,17 2-17-15,14-4-8 16,8-3-1-16,16-6 0 16,21-8-1-16,13-13-7 15,9-12-17-15,9-12-5 16,-2-8-15-16,-5-20-5 16,-13-10 10-16,-14-11 16 15,-12-8 23-15,-13-6 1 0,-9 1 6 16,0 5 3-16,0 8 3 15,-9 13 26-15,3 18 16 16,1 15-11-16,5 4-43 16,0 30 1-16,0 17-1 15,0 9 16-15,13 10-1 16,8 3-13-16,8 1-1 16,5 0 4-16,4-5-5 15,3-8-64-15,3-11-80 16,2-13-103-16,16-22-132 0,-13-12-263 15,-10 0-362-15</inkml:trace>
  <inkml:trace contextRef="#ctx0" brushRef="#br0" timeOffset="332986.8814">23468 17538 1043 0,'0'0'495'0,"0"0"-223"16,0 0-104-16,0 0-89 16,0 0 45-16,0 0 32 15,34 123-16-15,-17-71-53 16,4 5-21-16,-1 3-8 15,-5 0-27-15,-4-1-10 16,-10-7-10-16,-1-5-4 16,-6-9 1-16,-22-7 1 15,-13-12-1-15,-13-12 4 16,-6-7-3-16,-8-12-9 16,0-19-15-16,5-11-61 0,6-3-53 15,5-21-87-15,16 11-80 16,16 6-567-16</inkml:trace>
  <inkml:trace contextRef="#ctx0" brushRef="#br0" timeOffset="333214.0575">23483 17425 1452 0,'0'0'319'0,"0"0"-114"16,0 0-91-16,0 0-79 15,0 0 0-15,0 0 19 16,0 0-7-16,-4 21-19 0,4-16-18 16,0-5-1-16,0 0 3 15,0 0 3-15,0-8-15 16,4-6-68-16,11 0-74 16,-1-2-112-16,-2 4-407 0</inkml:trace>
  <inkml:trace contextRef="#ctx0" brushRef="#br0" timeOffset="333584.3486">23568 16414 880 0,'0'0'220'16,"0"0"60"-16,0 0 91 16,0 0-140-16,-107-44-110 15,51 66-1-15,-2 19 31 16,-14 27-10-16,9 25-30 15,17 20-20-15,23 4-27 0,23-22-13 16,8-24-22-16,17-28-19 16,6-9-10-16,16-1 0 15,12-3-91-15,26-9-61 16,24-21-78-16,-16-12-140 16,-16-16-536-16</inkml:trace>
  <inkml:trace contextRef="#ctx0" brushRef="#br0" timeOffset="333940.5337">23677 16751 1185 0,'0'0'256'15,"0"0"32"-15,0 0-163 16,0 0-95-16,0 0 5 16,0 0 16-16,0 0-10 15,69 42-19-15,-35-42 16 0,-2-9-13 16,0-21-3-16,-5-8-1 15,-6-14-11-15,-6-22 3 16,-6 1-11-16,-7-4 45 16,-2 4 0-16,0 23 7 15,-12 8 57-15,-3 20-22 16,-4 19-10-16,0 3-29 16,-2 29-30-16,-2 21-2 15,3 16 14-15,9 17 7 16,10-4 0-16,1 0-14 0,16-3-10 15,14-18-6 1,7 1-7-16,5-14-2 16,6-14-36-16,3-17-73 0,2-14-50 15,12-12-65-15,-11-15-172 16,-13-7-645-16</inkml:trace>
  <inkml:trace contextRef="#ctx0" brushRef="#br0" timeOffset="334113.7057">24189 16675 1166 0,'0'0'265'15,"0"0"-8"-15,0 0-160 16,0 0-23-16,0 0-34 16,92-8-30-16,-59 0-10 0,-2-1-77 15,7-13-140 1,-6 2-152-16,-7-1-203 0</inkml:trace>
  <inkml:trace contextRef="#ctx0" brushRef="#br0" timeOffset="334287.6626">24468 16459 755 0,'0'0'352'0,"0"0"163"15,0 0-242-15,0 0-72 16,0 0-11-16,0 0-79 16,0 0-47-16,-32 37 28 15,32 5-4-15,0 6-24 16,0 2-19-16,9-1-24 15,4-3-20-15,-1-4-1 16,-2-1-39-16,5-7-110 16,-3-10-153-16,-5-14-379 0</inkml:trace>
  <inkml:trace contextRef="#ctx0" brushRef="#br0" timeOffset="334507.5175">24725 16057 1300 0,'0'0'261'15,"0"0"-131"-15,175 69 99 16,-59 23-19-16,-3 29-5 16,-28 22-43-16,-42 6-65 15,-43 4-60-15,-60-3-36 16,-63 1-1-16,-74-8-17 0,22-41-139 15,-21-22-417-15</inkml:trace>
  <inkml:trace contextRef="#ctx0" brushRef="#br0" timeOffset="340550.9744">20704 934 1051 0,'0'0'368'0,"0"0"-182"16,0 0-42-16,0 0-12 15,0 0-34-15,0 0-38 16,33-49-28-16,-23 23-11 16,2-6-11-16,-4-4-1 15,0-7 10-15,-8-4-1 16,0-2 23-16,0-6-7 15,-16-1-2-15,-2-1 14 16,-4 1-16-16,2 11 25 16,6 7-12-16,1 13 6 15,3 9-2-15,4 7-7 16,1 9-7-16,2 0-31 16,3 0-2-16,0 13-18 15,0 17-2-15,0 12 10 0,3 6 10 16,11 10 0-16,4 0 0 15,2-3 1-15,1-2-1 16,6-4 0-16,5-2-75 16,28-2-100-16,-7-11-163 15,-2-18-542-15</inkml:trace>
  <inkml:trace contextRef="#ctx0" brushRef="#br0" timeOffset="341097.0249">21504 472 1196 0,'0'0'404'16,"0"0"-169"-16,0 0-42 16,0 0-67-16,0 0-53 15,0 0-37-15,0 0-30 0,20-6-6 16,9 6 9-16,13 0-9 16,22-10-78-16,-8-2-166 15,-9 0-340-15</inkml:trace>
  <inkml:trace contextRef="#ctx0" brushRef="#br0" timeOffset="341353.4436">21659 220 1347 0,'0'0'337'16,"0"0"-153"-16,0 0-115 15,0 0-56-15,0 0 8 0,90 6 8 16,-31 9 3-16,2 0-15 15,-5 0-5-15,-10 4-5 16,-13 0-7-16,-16 5-8 16,-13 4 8-16,-4 2 2 15,-20 7 15-15,-14 5 10 16,-7-1-11-16,-7-2-16 16,8-3-10-16,15-10-73 15,15-10-219-15,10-9-562 0</inkml:trace>
  <inkml:trace contextRef="#ctx0" brushRef="#br0" timeOffset="341924.0682">22371 606 1189 0,'0'0'213'0,"0"0"-146"16,0 0-40-16,0 0 37 15,0 0 54-15,0 0-62 16,0 0-13-16,86-42-10 16,-65 11-10-16,-4-5 0 15,-10-7-5-15,-7-5-1 16,-5-6 33-16,-18-3 12 0,-7-4-14 15,-1 2-5-15,-3 9 27 16,6 11 16-16,8 14-14 16,6 12 16-16,7 10-15 15,5 3-50-15,0 16-23 16,2 15-26-16,0 17 18 16,18 8-2-16,11 4 4 15,10-2 0-15,9-11-7 16,9-9-14-16,3-12-52 15,-1-14-6-15,-6-12-8 16,-9-8 19-16,-13-16 1 16,-8-10 32-16,-13-6 41 15,-10-4 0-15,0 1 66 16,-4 3 21-16,-11 8 50 16,6 12 4-16,2 8-8 0,4 11-42 15,3 1-66-15,0 16-25 16,0 14-22-16,7 11 12 15,13 8 9-15,-3 0 1 16,2-1-1-16,0-2-96 16,-9 6-129-16,-5-11-94 15,-5-11-461-15</inkml:trace>
  <inkml:trace contextRef="#ctx0" brushRef="#br0" timeOffset="342101.4361">22557 391 1386 0,'0'0'281'0,"0"0"-188"16,0 0-68-16,0 0-13 15,141-46-5-15,-78 32-1 16,2-3-6-16,-4 3-121 16,-2-8-181-16,-19 4-184 15,-14 2-160-15</inkml:trace>
  <inkml:trace contextRef="#ctx0" brushRef="#br0" timeOffset="342259.3983">23025 206 586 0,'0'0'402'0,"0"0"95"16,0 0-203-16,0 0-80 16,0 0-60-16,0 0-47 0,0 0-50 15,-18-8-56 1,18 25-1-16,8 12 0 16,7 8 30-16,6 5 4 0,1 3-18 15,-1-4-8-15,0-3-8 16,-2-1-45-16,2-7-134 15,-8-5-346-15,-4-14-783 0</inkml:trace>
  <inkml:trace contextRef="#ctx0" brushRef="#br0" timeOffset="342473.3981">23231 165 1737 0,'0'0'248'16,"0"0"-137"-16,0 0-87 16,0 0 55-16,44 88 51 15,-19-43-41-15,2 4-58 16,1 3-19-16,-1-2-12 16,0 23-89-16,-7-17-204 15,-8-7-1066-15</inkml:trace>
  <inkml:trace contextRef="#ctx0" brushRef="#br0" timeOffset="343719.7315">23155 45 97 0,'0'0'196'0,"0"0"-4"0,0 0-23 16,0 0 11-1,0 0-2-15,0 0-32 0,7-26 0 16,-7 26 24-16,0 0-38 16,0 0-40-16,3 0-34 15,8 2-30-15,10 15 6 16,13 9 67-16,12 8 7 15,11 4-24-15,3 7-13 16,3 3-5-16,-4 4-28 16,-9 0-23-16,-10 5-15 15,-16-3-12-15,-13 0 12 16,-11 3-8-16,-11-1-26 16,-53 23-55-16,4-15-46 15,-7-8-510-15</inkml:trace>
  <inkml:trace contextRef="#ctx0" brushRef="#br0" timeOffset="344419.6196">22291 7 530 0,'0'0'228'16,"0"0"-52"-16,0 0 38 15,0 0-38-15,0 0-31 16,-101 0-32-16,80 0-2 16,0 0-24-16,3 22 22 0,16 45-49 15,2 9-9 1,8 6 12-16,20-10-6 0,6-18-8 15,18 6-27-15,10 3-10 16,28-2-12-16,50-4-73 16,-18-18-85-16,-8-12-401 0</inkml:trace>
  <inkml:trace contextRef="#ctx0" brushRef="#br0" timeOffset="345495.1489">20806 1537 504 0,'0'0'306'16,"0"0"-145"-16,0 0-10 15,0 0 4-15,0 0 16 0,0 0 8 16,0 0-71 0,7-2-65-16,4-12-13 0,3-11 19 15,2-8-6-15,-4-5-20 16,-2-6 1-16,-6-3 1 16,-4 0-8-16,0 1 21 15,-8 2-6-15,-8 6 20 16,5 6 19-16,-1 11 8 15,3 7 22-15,5 9-24 16,0 4-15-16,1 1-35 16,3 2-27-16,0 22-7 15,0 10-2-15,8 15 9 16,9 7 11-16,3 2-3 16,6-2-7-16,3-2-1 15,5-8-9-15,7-7-83 0,17-17-117 16,-9-13-188-1,-10-9-647-15</inkml:trace>
  <inkml:trace contextRef="#ctx0" brushRef="#br0" timeOffset="345661.7276">21158 1353 1513 0,'0'0'281'16,"0"0"-120"-16,0 0-77 15,0 0-43-15,0 0-41 16,0 0-1-16,112-46-116 16,-59 25-154-16,-6 1-360 0</inkml:trace>
  <inkml:trace contextRef="#ctx0" brushRef="#br0" timeOffset="345857.8794">21379 1100 1410 0,'0'0'345'16,"0"0"-147"-16,0 0-95 16,0 0-61-16,0 0-13 15,0 0 39-15,19 114-3 16,-3-71-34-16,5-1-19 16,0-3-12-16,3-1 0 15,12-1-130-15,-3-12-211 16,-10-8-577-16</inkml:trace>
  <inkml:trace contextRef="#ctx0" brushRef="#br0" timeOffset="346055.7835">21604 1004 1264 0,'0'0'540'0,"0"0"-473"16,0 0-29-16,0 0 75 15,103 69 25-15,-61-25-48 16,-2 8-52-16,-6 5-29 16,-15 6-9-16,-19 32-44 15,-21-14-124-15,-17-13-386 0</inkml:trace>
  <inkml:trace contextRef="#ctx0" brushRef="#br0" timeOffset="346338.0977">20481 1117 1455 0,'0'0'358'16,"0"0"-134"-16,0 0-140 0,0 0-46 15,0 0 19 1,10 146 73-16,19-38-38 0,6 9-24 16,10-5-25-16,6-11-22 15,1-29-15-15,-3-17-6 16,28-6-5-16,37-30-121 16,-10-7-116-16,7-12-285 0</inkml:trace>
  <inkml:trace contextRef="#ctx0" brushRef="#br0" timeOffset="346550.1173">22211 1251 1691 0,'0'0'281'16,"0"0"-172"-16,0 0-32 15,0 0-25-15,0 0-20 16,0 0-20-16,0 0-12 16,133-23-84-16,-88-1-171 15,-6-3-475-15</inkml:trace>
  <inkml:trace contextRef="#ctx0" brushRef="#br0" timeOffset="346780.8279">22260 1024 892 0,'0'0'722'0,"0"0"-632"16,0 0-29-16,0 0-13 15,0 0 33-15,111 82 42 16,-62-59-51-16,-1-2-43 16,-8-1-8-16,-8-1-21 15,-13 6 0-15,-15 0-10 16,-4 7 10-16,-15 5 9 15,-17 0-9-15,-3-1-3 16,3-8-40-16,11-10-87 16,15-14-374-16</inkml:trace>
  <inkml:trace contextRef="#ctx0" brushRef="#br0" timeOffset="347156.6951">23041 1324 1527 0,'0'0'201'15,"0"0"-83"-15,0 0-61 16,0 0-16-16,0 0 12 16,0 0-21-16,0 0-12 15,44-61-3-15,-39 27-1 16,-2-6-10-16,-3-6-6 0,0-4-1 15,-10 1 1 1,-3 4 0-16,-1 7 44 0,4 9 41 16,-1 12 43-16,5 6-3 15,4 10-14-15,-3 1-38 16,5 1-44-16,0 21-29 16,0 11 0-16,0 13 15 15,15 9 0-15,10 6 6 16,11-1-8-16,10 0 5 15,13-8-4-15,9-8-14 16,39-20-59-16,-16-13-151 16,-9-11-333-16</inkml:trace>
  <inkml:trace contextRef="#ctx0" brushRef="#br0" timeOffset="349423.022">19912 125 924 0,'0'0'286'0,"0"0"-21"15,0 0-86 1,0 0-65-16,0 0-54 0,0 0-44 16,0 0 28-16,21 151 51 15,6-40 0-15,10 12-12 16,0 2 8-16,1-2-11 15,1-10-6-15,-6 1-29 16,-2 1-20-16,-5-4-8 16,-2 2-11-16,-7 1 4 15,3-7 3-15,-2-2-7 16,-1-4-5-16,-1-8 5 16,-1-15-6-16,-4-19 0 15,-1-14 0-15,0-10 1 16,0 3 1-16,4-2 4 15,-2-1-6-15,-2-8 0 0,-2-7-2 16,3-7-5-16,-4-1-4 16,-2-6-7-16,2-1-1 15,-2-3-3-15,5-2 0 16,3 0 21-16,3 0 0 16,5 0 1-16,9 0 0 15,6-8 0-15,13-7 1 16,10-2 7-16,18-9-7 15,26-4 0-15,20-5 0 16,7-1 0-16,-5 4-1 16,-12 5 1-16,-13 5-1 15,-17 4 0-15,-17 4 0 16,-16 3-1-16,-4 1 1 0,8 0 2 16,7-1 4-16,8 0-6 15,0-2 0-15,4 3 6 16,-1-4-6-16,3 4 1 15,-1-4 0-15,4 1 9 16,-2 1-9-16,2-3 5 16,2-3 3-16,14-2-9 15,18-6 1-15,15-9 6 16,1 1-6-16,-8 2-1 16,-30 7 1-16,-22 8 0 15,-16 2 7-15,-6 5-7 16,6-6 0-16,0 2 5 0,3-3-5 15,-12 5-1-15,-6 0 1 16,-10 5 5-16,-10 0-5 16,-5 5 0-16,-3-4 0 15,-2 3 10-15,0 0-1 16,3 1-9-16,2-3 1 16,0-2 5-16,1 0-6 15,3 3-1-15,-3-4 1 16,-3 5 0-16,-4-1 0 15,1 0 5-15,-4-1-5 16,2-5 12-16,1-2 4 16,-2-7 3-16,3-5-12 15,-4-4 4-15,4-8-11 16,-5-5 10-16,0-5-5 16,1-4-5-16,-3-3 1 0,0-4-1 15,0 3 0-15,-7-6 0 16,-7-1 6-16,-4-5 1 15,0-4-7-15,-3-2-1 16,0-1 1-16,-1 3 8 16,2 3-8-16,3 2 1 15,-1 7-1-15,4 1 5 16,-1 3-6-16,0 2 6 16,1 3-6-16,0-1 0 15,-3 11 0-15,3 11 0 16,0 15 0-16,4 13 0 15,-2 0-1-15,6 0 1 16,1 0 0-16,2 0-2 16,2 0 2-16,1 0-1 15,-4 0-18-15,4 0-4 0,0 0-5 16,-2 0-3-16,1 0 8 16,-2 0 11-16,3 0-1 15,-1 0 0-15,1 0 11 16,-3 0-4-16,3 0 5 15,-2 0 0-15,1 0 0 16,-3 0 0-16,-6 0-5 16,-9 0 5-16,-4 0 1 15,-15 0 0-15,-13 0-1 0,-10 0-5 16,-27 0-3 0,-24 0-7-16,-28 0-9 0,-8 0-5 15,10 0 0 1,16 0 8-16,38 0 13 0,17 0 1 15,13 0 7-15,-10 0 1 16,-2 0 0-16,-10 0-1 16,-10 0-6-16,12 0-5 15,-6 0-4-15,2 0 0 16,0 0-2-16,5 0-3 16,-2 0 14-16,2 0 7 15,-3 9-6-15,2-2 6 16,1 2 0-16,2-1 0 15,4-3 0-15,6 0-1 0,6-2 0 16,3-2-8-16,6-1 9 16,4 0 0-16,1 0 0 15,-1 1-1-15,3 3 1 16,-2-1-1-16,3 0 1 16,4 2 0-16,6-3 0 15,2 1 1-15,9-2 1 16,5-1 17-16,3 2 2 15,1 0-6-15,2 1-14 16,-4 3-1-16,-1 3-1 16,-3 1 0-16,-5 4 0 15,0 1 1-15,3-2 0 16,4-5 1-16,3-1 0 16,1-6 1-16,7 1-1 15,1-2 9-15,0 0-1 0,0 0-7 16,0 0-1-16,0 0-1 15,0 0-10-15,0 0-60 16,0 0-76-16,0 0-8 16,5 3-157-16,-1 3-195 15,-4 2-125-15</inkml:trace>
  <inkml:trace contextRef="#ctx0" brushRef="#br0" timeOffset="357339.4849">21105 16556 33 0,'0'0'195'0,"0"0"-30"16,0 0-20-16,0 0-8 15,0 0 19-15,0 0-4 0,-3 0-39 16,3-2-34-1,0-4-5-15,0 2 9 0,0-1 5 16,0 0-9-16,0-2-26 16,0 2-7-16,0-4-7 15,0 1-13-15,0-1-3 16,0-1 8-16,0-2-6 16,0-1-6-16,0-4-5 15,0 1-6-15,0 2 3 16,0-5-2-16,0-3 13 15,0 1-4-15,0-2 2 16,-4 4-8-16,3 0 0 0,-1 2 1 16,2 3-3-1,-1 3-3-15,1 2-5 0,0 1-1 16,-2 1 0-16,2 3 0 16,0-2 6-16,-1 0 0 15,1 3-7-15,-3-1 1 16,0-1 6-16,3 4-5 15,-1-3 4-15,0 2 2 16,-1-1 1-16,0 0 9 16,1 0-1-16,-3-3-2 15,3 4 7-15,0-3-2 16,1 1 1-16,-1-1-12 16,1 2 8-16,-3 2 1 15,3-1-3-15,0 1-6 16,-1 1 2-16,1 0 0 0,0 0 1 15,0 0 4-15,0 0-4 16,-2 0-4-16,2 0-6 16,0 0-1-16,0 0-1 15,0 0 0-15,0 0-13 16,0 13 0-16,0 6 11 16,0 6 1-16,7 6 1 15,2 3-1-15,2 2 0 16,-1 2 1-16,3 0-1 15,-1-2 1-15,1 1 0 16,-1-5 0-16,2-1 0 16,1-5 0-16,-1-4-7 15,-1-3 7-15,-1-5-1 0,-3-3-10 16,-2-2-74 0,-7 1-76-16,0 0-225 15,0-3-181-15</inkml:trace>
  <inkml:trace contextRef="#ctx0" brushRef="#br0" timeOffset="372167.4207">1513 19099 639 0,'0'0'965'0,"0"0"-721"16,0 0-114-16,0 0-73 15,0 0-43-15,0 0 13 16,-26 118 7-16,26-61-22 15,10-3-11-15,6-4-1 16,5-11-35-16,10-17-133 16,-4-16-379-16,-6-6-212 0</inkml:trace>
  <inkml:trace contextRef="#ctx0" brushRef="#br0" timeOffset="372435.4223">1433 18731 990 0,'0'0'280'16,"0"0"-7"-16,0 0-140 0,0 0-98 16,-66 102 16-16,58-44 15 15,3-1-27-15,5-4-26 16,11-13-13-16,11-13-6 16,2-15-20-16,-2-12 23 15,0-4 3-15,-4-23 44 16,-5-6-11-16,-9-7-11 15,-4-1-7-15,0 4-9 16,-11 10-6-16,-2 11-21 0,2 13 15 16,3 3-101-1,8 44-85-15,0 1-164 0,5-1-262 0</inkml:trace>
  <inkml:trace contextRef="#ctx0" brushRef="#br0" timeOffset="372608.8596">2054 19147 1435 0,'0'0'262'0,"0"0"-134"16,0 0-81-16,0 0-31 16,0 0-7-16,0 0-9 15,128 0-108-15,-92 0-249 0,-13 0-285 16</inkml:trace>
  <inkml:trace contextRef="#ctx0" brushRef="#br0" timeOffset="372736.7683">2026 19458 730 0,'0'0'172'16,"0"0"-16"-16,0 0-97 16,0 0-50-16,0 0 56 15,169-71-65-15,-93 25-111 16,-7-1-628-16</inkml:trace>
  <inkml:trace contextRef="#ctx0" brushRef="#br0" timeOffset="372952.6547">2334 19042 1189 0,'0'0'269'0,"0"0"-216"15,0 0-42-15,0 0 72 16,135 73 18-16,-67-41-16 15,0 2 7-15,-8 4-18 16,-11 3-35-16,-20 3-16 16,-17 2 0-16,-12 10 12 15,-20-2-2-15,-21 6-33 16,-26 12-8-16,10-20-137 16,13-16-468-16</inkml:trace>
  <inkml:trace contextRef="#ctx0" brushRef="#br0" timeOffset="373586.0952">3308 19247 1200 0,'0'0'270'0,"0"0"-126"16,0 0-84-16,0 0-14 15,0 0 10-15,0 0 4 0,-33 98-18 16,24-71-20-16,-2-4-7 16,3-2-9-16,-2-9 0 15,4-9-5-15,-1-3 12 16,2-14 1-16,-1-16-14 16,1-16 0-16,3-8 1 15,2 0 0-15,0 9 7 16,9 8 26-16,5 18 5 15,-1 14-22-15,8 5-17 16,2 14 0-16,0 17 5 16,3 5-4-16,0 8-1 15,-3-2 11-15,4 1-11 16,-2-5-50-16,17-11-175 16,-8-12-341-16,-7-10-331 0</inkml:trace>
  <inkml:trace contextRef="#ctx0" brushRef="#br0" timeOffset="373887.2163">3561 19099 755 0,'0'0'342'15,"0"0"-97"-15,0 0-51 16,0 0-102-16,0 0-66 16,0 0 55-16,-12 101 21 15,25-59-29-15,8-1-23 16,-3-3-10-16,7-11-20 0,-4-7-12 15,-5-10-6-15,2-10 20 16,-4 0 0-16,-4-10 7 16,-5-18-5-16,0-6-5 15,-5-9-7-15,-5-1-2 16,-10-3-10-16,-7 3-20 16,-4 11 2-16,5 9-13 15,0 14-9-15,6 10-28 16,5 0-64-16,3 38-127 15,5-8-70-15,2 3-167 0</inkml:trace>
  <inkml:trace contextRef="#ctx0" brushRef="#br0" timeOffset="375733.7355">3635 19105 322 0,'0'0'84'0,"0"0"-11"16,0 0-43-16,0 0-20 0,0 0-10 15,0 0-15-15,0 0 4 16,-7-2 11-16,7 2 69 16,0 0 39-16,-2 2 23 15,2 3 14-15,0 3-21 16,0 2-1-16,0 0 5 15,10 3-18-15,4-2 2 16,6-1-10-16,4-2-59 16,0-4-22-16,1-4-11 15,-5 0-1-15,1 0-2 16,-7-11 5-16,-5-3-1 16,-8-5 4-16,-1-3 5 0,0 3-8 15,-15-4 29-15,-5 2 28 16,0 7-25-16,0 3 4 15,2 9 12-15,0 2 11 16,4 2-31-16,0 17-23 16,1 12-16-16,4 4 0 15,8 3 0-15,1 4-1 16,5-1-1-16,20-3 1 16,9-8 0-16,12-7 0 15,9-13 6-15,2-10-6 16,7 0-46-16,-6-23-50 15,-9-8-40-15,-9-4-22 16,-15 0 9-16,-16-2 52 0,-9 4 71 16,-6 0 26-1,-18 5 21-15,0 4 50 0,2 7 28 16,0 6 24-16,8 2 9 16,5 8-42-16,4 1 2 15,2 0-51-15,3 0-41 16,0 13-2-16,0 9-5 15,10 7 7-15,6 2 3 16,2 1 4-16,4-1-6 16,0-6-1-16,4-5-6 15,0-10-22-15,-2-7-28 16,-3-3-10-16,-4-17 12 16,-4-8 14-16,-5-6 28 15,-6 0 12-15,-2 2 2 16,0 6 14-16,0 6 38 0,0 7 40 15,-2 6-22-15,1 4-16 16,-2 0-42-16,3 8-14 16,0 11-2-16,0 8 2 15,0 4 10-15,14 5-9 16,6-3-1-16,9 0 1 16,5-9 0-16,2-7 0 15,4-9-1-15,-3-8-2 16,-6 0-17-16,-7-11 7 15,-8-11 12-15,-8-4 1 16,-8 0 7-16,0-2-1 16,0 2 9-16,0 2 24 15,0 5-7-15,0 4 1 0,0 4-12 16,0 6-4 0,2 4-6-16,3 1-12 0,8 0-1 15,1 6 1-15,7 8 0 16,6 5 0-16,7 0 6 15,6 3-6-15,4-1-8 16,3-5-32-16,-2-4-88 16,-6-12-66-16,-5 0-134 15,-10-9-224-15,-11-17 4 16,-9-5 157-16,-4-4 391 16,-1-3 51-16,-14 1 174 15,0 10 58-15,1 3 43 0,1 10-13 16,2 9-50-16,3 5-58 15,-1 2-87-15,0 21-90 16,5 14-17-16,0 5 6 16,4 9-6-16,0-4 0 15,17-3-11-15,6-12 1 16,1-9-1-16,5-14-11 16,-6-9 11-16,1-4 15 15,-10-24 7-15,-4-6-6 16,-8-11-14-16,-2 1 6 15,-8-4-8-15,-9 6-1 16,-4 9 0-16,7 11-11 16,4 14 11-16,6 8-21 0,4 1-10 15,0 20 6 1,11 6-7-16,16 1-106 0,7 0-105 16,4-7-81-16,17-15 68 15,-13-6 10-15,-11 0-97 0</inkml:trace>
  <inkml:trace contextRef="#ctx0" brushRef="#br0" timeOffset="376070.6477">5145 19021 36 0,'0'0'516'16,"0"0"-272"-16,0 0 23 16,-25-83-14-16,24 70-23 15,-3 7-57-15,4 6-77 16,0 0-75-16,4 18-20 16,10 9 48-16,2 8 2 15,1 5-14-15,3 1-7 16,-6 1-12-16,-3-3-4 15,1-8-8-15,-4-6-5 0,2-10-1 16,-6-11 0-16,-1-4-23 16,1-11 23-16,0-19-1 15,2-4 1-15,-2-5 0 16,-1 5 6-16,1 7 7 16,0 9 25-16,-4 10 26 15,2 6-14-15,1 2-50 16,5 2-2-16,2 16-5 15,8 5 7-15,8 0 1 16,1 2 1-16,7-9-2 16,8-7-36-16,0-9-70 15,10-3-101-15,10-42-180 0,-14 5-194 16,-11-5-225-16</inkml:trace>
  <inkml:trace contextRef="#ctx0" brushRef="#br0" timeOffset="376286.4396">5720 18877 52 0,'0'0'626'0,"0"0"-231"16,0 0-9-16,0 0-81 15,0 0-190-15,0 0-84 16,0 0-6-16,-42 57-9 16,42-24 0-16,0 1-3 15,17-5-13-15,7 2 0 16,3-5 0-16,4-7 1 16,-4-1 39-16,5-2 8 15,-11-5-34-15,-4 3-3 16,-8-3-11-16,-9 1-2 15,0 0 2-15,-6 1 6 0,-14 3 18 16,-1-9-24-16,5-2-129 16,5-5-528-16</inkml:trace>
  <inkml:trace contextRef="#ctx0" brushRef="#br0" timeOffset="376497.7367">6692 18962 1508 0,'0'0'339'0,"0"0"-281"16,0 0-34-16,0 0 30 16,0 102-8-16,8-67-29 0,-1-7-10 15,-1-4-7-15,-6-14-77 16,0-9-279-16,0-1-437 0</inkml:trace>
  <inkml:trace contextRef="#ctx0" brushRef="#br0" timeOffset="376628.7959">6435 18641 1151 0,'0'0'156'0,"0"0"-156"16,0 0-6-16,98 76-3 15,-30-36-31-15,-3-1-225 0</inkml:trace>
  <inkml:trace contextRef="#ctx0" brushRef="#br0" timeOffset="376963.7277">6948 18888 1033 0,'0'0'135'0,"0"0"-53"16,0 0 5-16,49 91 12 16,-37-59-25-16,-8 0-19 15,-4 1-14-15,0-10-21 16,0-2 14-16,-11-9-14 16,-3-12 59-16,2-3 64 15,2-23-47-15,5-14 18 0,5-7-7 16,0-1-64-16,10 9-25 15,11 10 28-15,3 13 3 16,7 13-15-16,6 3-7 16,8 12-7-16,-1 14-3 15,-3 5-16-15,-2 8-1 16,-12 5-15-16,-24 22-109 16,-3-12-99-16,-1-9-815 0</inkml:trace>
  <inkml:trace contextRef="#ctx0" brushRef="#br0" timeOffset="377524.6621">8203 19122 1053 0,'0'0'220'15,"0"0"-132"-15,0 0-69 16,0 0 17-16,0 0 95 16,0 0-74-16,0 0-27 15,113-23-14-15,-85-4-7 16,-4-7 0-16,-8-9-9 15,-6-7 1-15,-10-3-1 16,0-3 6-16,-9 0 33 0,-12 8 53 16,3 6 37-1,1 15 34-15,2 10-10 0,6 9-35 16,6 8-54-16,3 8-64 16,0 22-3-16,1 13 3 15,14 15 10-15,6 5 0 16,2 4-8-16,6-1-2 15,-1-6-10-15,25-6-148 16,-9-19-144-16,-4-19-485 0</inkml:trace>
  <inkml:trace contextRef="#ctx0" brushRef="#br0" timeOffset="377701.2468">8643 18591 1425 0,'0'0'284'0,"0"0"-109"0,0 0-91 16,0 0-83-16,0 0 20 16,23 81-5-16,2-40-15 15,0 0-1-15,2 11-49 16,-8-14-294-16,-4-9-519 0</inkml:trace>
  <inkml:trace contextRef="#ctx0" brushRef="#br0" timeOffset="378148.9172">8451 18761 1205 0,'0'0'221'0,"0"0"-194"16,0 0 1 0,108-8-6-16,-42 0-4 0,13-3-9 15,1-6-9 1,-18-2-10-16,-1-5-61 0,-24-1-23 15,-9-5 45-15,-22 2 49 16,-6-2 26-16,-6 2 77 16,-14 5 35-16,-1 5 83 15,8 7-45-15,3 6-44 16,5 5-49-16,2 5-76 16,3 18-7-16,0 12-7 15,4 9 7-15,10 6-1 0,2-3 1 16,5 1 1-1,-4-7-1-15,0-8 0 16,-2-13-6-16,-6-9-19 0,1-11-13 16,-1-2 38-16,2-21 22 15,1-5-12-15,1-1 34 16,0 6-2-16,3 7-5 16,0 8-12-16,6 8-12 15,9 3 8-15,4 13 0 16,5 9-4-16,3 2-9 15,3 4-8-15,11 9-34 16,-6-4-141-16,-12-6-318 0</inkml:trace>
  <inkml:trace contextRef="#ctx0" brushRef="#br0" timeOffset="378402.2018">9767 18684 1793 0,'0'0'322'15,"0"0"-165"-15,0 0-97 16,0 0 4-16,0 0 64 16,51 115-29-16,-25-65-46 15,0 1-33-15,-6-1-19 16,-1-1-1-16,-4-3-9 15,0-3-86-15,12-13-116 0,-3-11-278 16,0-19-644-16</inkml:trace>
  <inkml:trace contextRef="#ctx0" brushRef="#br0" timeOffset="378697.3768">10143 18792 1489 0,'0'0'277'16,"0"0"-78"-16,0 0-110 15,0 0-36-15,0 0-15 16,0 0-10-16,-101 104-16 16,88-78-11-16,6-3 1 15,7-11-2-15,0-9-2 16,0-3-7-16,16 0 9 16,4-15 16-16,2 1-1 15,-1-2 2-15,-5 2 0 0,3 6 14 16,1 6-6-16,0 2-4 15,6 0-2-15,2 10 15 16,5 8-12-16,-2 3-11 16,-5-1-11-16,-1 3-12 15,-8-4-69-15,-7-5-108 16,-7-7-307-16,-3-7-806 0</inkml:trace>
  <inkml:trace contextRef="#ctx0" brushRef="#br0" timeOffset="379015.437">10215 18820 1285 0,'0'0'148'0,"0"0"-105"15,0 0 10-15,0 0 31 16,0 0-26-16,124 80-14 16,-88-74-16-16,-3-6-28 15,-7 0 40-15,-4-13-8 16,-6-7-9-16,-7-4 43 15,-4-3 22-15,-5 4-13 16,0 4 31-16,0 8 19 16,0 3 18-16,0 8-51 15,-1 0-34-15,-1 19-43 16,-2 12-14-16,3 12 20 16,1 6-6-16,0 4-3 0,0-2-8 15,0-3-4-15,8-8-25 16,3-11-94-16,12-25-104 15,-3-4-245-15,0-10-863 16</inkml:trace>
  <inkml:trace contextRef="#ctx0" brushRef="#br0" timeOffset="379656.1241">10620 18734 1247 0,'0'0'191'0,"0"0"-140"15,0 0-22-15,0 0 7 16,0 0-8-16,0 0 0 0,0 0-10 16,116 49-17-1,-91-49 54-15,-4-10-28 0,-1-10-14 16,-6-2-7-16,-7 0 5 16,0 1 0-16,-7 4 27 15,0 6 111-15,0 6 19 16,-2 5-17-16,-7 0-65 15,-5 19-49-15,-3 8-16 16,1 8 10-16,5 6 1 16,3-3-12-16,8-1-11 15,0-7-8-15,5-6 6 16,14-8-6-16,13-13 0 16,2-3 0-16,6-7 12 15,-1-18-13-15,4-8-19 16,-9-9-17-16,-7-7-9 0,-7-3 11 15,-12 0 5-15,-6 6 15 16,-2 12 5-16,-9 10 9 16,-9 10 6-16,-2 9 7 15,4 2-13-15,3 3-1 16,7 0-7-16,6 4-7 16,0 5-2-16,11 3 11 15,12-1 5-15,5 0 1 16,6 0 8-16,2 2-8 15,-5-1 2-15,-5 2-2 16,-4 2 0-16,-10 3 0 16,-2 4 20-16,-5 2 12 0,-5 4 13 15,0 0 14-15,-2-3 2 16,-3-2-3-16,4-9-16 16,1-5-18-16,0-6-6 15,16-4 11-15,13 0 19 16,14-6-9-16,5-11-39 15,6-5-5-15,-3-3-112 16,1-8-90-16,-14 6-122 16,-13 4-566-16</inkml:trace>
  <inkml:trace contextRef="#ctx0" brushRef="#br0" timeOffset="383177.4869">1856 19827 55 0,'0'0'149'16,"0"0"-7"-16,0 0 30 15,0 0 0-15,0 0 27 16,0 0 11-16,0-15-35 16,0 15-4-16,0 0-23 15,0 0-52-15,0 0-55 16,6 2-32-16,9 9 27 0,10 7 36 15,6-2 0 1,1 3-36-16,2 2-18 0,-4-4-8 16,-3-3-10-16,-8-3 1 15,-6-1-1-15,-7-4 0 16,-3 0-3 0,-3-3 3-16,0 4 15 0,-9 2-2 15,-9 6 6-15,-5-3-4 16,-5 3-7-16,-6 3-7 15,0-7 7-15,2 0-8 16,3 0-20-16,7-4-6 16,9-3-23-16,12 1-80 15,1-2-170-15,0 0-277 0</inkml:trace>
  <inkml:trace contextRef="#ctx0" brushRef="#br0" timeOffset="383390.4439">2641 19843 1328 0,'0'0'287'16,"0"0"-105"-16,0 0-42 15,0 0-107-15,0 0-33 16,0 0-22-16,0 0-37 15,76-26-127-15,-35 14-197 16,-10 2-409-16</inkml:trace>
  <inkml:trace contextRef="#ctx0" brushRef="#br0" timeOffset="383555.2251">2600 20021 1177 0,'0'0'264'0,"0"0"-94"15,0 0-74-15,0 0-83 16,0 0-2-16,0 0 13 16,128-48-24-16,-52 17-167 15,-13 5-202-15,-6 4-294 0</inkml:trace>
  <inkml:trace contextRef="#ctx0" brushRef="#br0" timeOffset="383865.2092">2808 19809 912 0,'0'0'291'0,"0"0"-225"16,0 0-37-16,0 0-18 15,0 0 3-15,104 3 30 16,-65 9-10-16,-4 4-18 16,-7 0-15-16,-5 2-1 0,-10 1-16 15,-8 0 16-15,-5 4 74 16,-5 1 51-16,-15 3-45 16,-7-1-38-1,-1 4-10-15,0-8-32 0,7-9-141 16,13-7-264-16</inkml:trace>
  <inkml:trace contextRef="#ctx0" brushRef="#br0" timeOffset="384531.4543">3736 19713 823 0,'0'0'390'16,"0"0"-231"-16,0 0 53 15,0 0-75-15,0 0-84 16,0 0-53-16,0 0-1 16,16-3 1-16,5 28 6 15,-1 0-5-15,-2 4 6 16,-5 0-7-16,-3-2 0 16,-2-3 0-16,-4-5 12 15,-3-8-12-15,-1-7 0 16,0-4 0-16,0 0 17 0,0-6 18 15,-2-13-13-15,-6-12 8 16,5 1-24-16,3-3-6 16,0 6-6-16,7 5 6 15,7 6 10-15,4 7 6 16,2 4-1-16,3 5-14 16,5 3 0-16,-3 13 5 15,2 8 2-15,1 4-6 16,-3-1 8-16,-2 1-1 15,-5 0-8-15,-2-2-2 16,-4 1-96-16,-6-7-166 16,-3-5-273-16</inkml:trace>
  <inkml:trace contextRef="#ctx0" brushRef="#br0" timeOffset="384891.4246">4164 19735 1008 0,'0'0'556'16,"0"0"-482"-16,0 0-50 15,0 0-24-15,0 0-15 16,0 0 15-16,0 0 26 16,52 4 8-16,-35-4-15 15,-4 0-3-15,-4-3 1 0,-7-9 8 16,-2 1-9-16,0-6-10 15,0 1 7 1,-9 5-12-16,-2 1 49 0,1 7 20 16,-1 3 30-16,2 0-50 15,1 7-27-15,-5 13-7 16,5 10 5-16,8 5 6 16,0 6-11-16,10 1-9 15,18-1-6-15,7-3 5 16,12-4-6-16,1-8-27 15,26-10-139-15,-12-9-179 16,-15-7-400-16</inkml:trace>
  <inkml:trace contextRef="#ctx0" brushRef="#br0" timeOffset="385684.69">4488 19710 5 0,'0'0'1458'16,"0"0"-1215"-16,0 0-148 15,0 0-75-15,0 0 15 16,0 0 46-16,31 85-21 16,-8-52-28-16,3 0-16 15,-1-5-3-15,-3-4-12 16,-6-5-1-16,1-11-45 16,-9-8-143-16,2-4 124 15,-5-20 49-15,-5-10-11 16,0-8 17-16,0-4 9 15,-15 2 14-15,7 11 30 16,-3 5 63-16,3 14-9 0,1 6 34 16,6 8-50-16,1 3-70 15,0 17-12-15,0 9 11 16,11 8-1-16,10 1-4 16,8 0-5-16,3-7 5 15,0-7-6-15,6-8-7 16,-8-14-2-16,2-2-34 15,-11-8 5-15,-7-15 2 16,-12-4 6-16,-2-7 9 16,-1 2 14-16,-10 3 7 15,3 8 15-15,2 9 4 16,5 5 10-16,1 4 4 16,0 3-26-16,0 0-7 15,11 10-3-15,12 10 3 0,2 2 27 16,5 2 1-16,2 0-13 15,-3 2-8-15,3-6 0 16,0-1-1-16,-3-8-6 16,0-4-67-16,-4-7-48 15,-5-3-41-15,-5-16-69 16,-7-2-70-16,-4-2 182 16,-4 3 113-16,0 1 1 15,-7 3 135-15,-7 3 37 16,1 5 7-16,2 0-2 0,1 6-57 15,4 2-65 1,0 5-48-16,1 18-8 0,5 8-1 16,0 2 1-16,0 5 1 15,7-1 1-15,12-8-2 16,3-6 0-16,2-8-1 16,-3-11-10-16,-1-4-15 15,-5-4 26-15,-5-21 7 16,-3-4 4-16,-7-9 3 15,0 0-14-15,-8 1-2 16,-11 5 1-16,4 9-6 16,1 10-6-16,7 10-34 15,7 3-67-15,0 14-245 16,11 2-200-16</inkml:trace>
  <inkml:trace contextRef="#ctx0" brushRef="#br0" timeOffset="386002.0124">5414 19748 1099 0,'0'0'297'0,"0"0"-211"15,0 0-76-15,0 0 3 16,0 0 44-16,0 0 2 16,60 83 7-16,-50-56-12 15,-1-5-4-15,-5-3-5 16,-1-8-14-16,-1-8-15 15,-2-3 20-15,0-7 54 16,0-21-26-16,0-7-7 0,0-5-26 16,0 4-14-1,0 11 21-15,0 10 24 0,0 11-4 16,0 4-58-16,0 1-11 16,6 21-18-16,9 2 22 15,3 4 6-15,5 2-20 16,16 0-86-16,-9-10-95 15,3-10-442-15</inkml:trace>
  <inkml:trace contextRef="#ctx0" brushRef="#br0" timeOffset="386251.7705">5804 19661 960 0,'0'0'679'0,"0"0"-571"15,0 0-2-15,0 0-32 16,0 0-23-16,-54 90-26 0,54-65-18 15,7-3-6-15,13-6-1 16,5-5-23-16,7 0 9 16,0-4 14-16,0-3 48 15,-3 4-16-15,-4-2-10 16,-4 3-16-16,-13 2-6 16,-5 5-3-16,-3 5 3 15,-21 6 26-15,-15 10-5 16,-42 20-21-16,8-8-77 15,3-9-678-15</inkml:trace>
  <inkml:trace contextRef="#ctx0" brushRef="#br0" timeOffset="386688.346">6900 19495 1245 0,'0'0'272'15,"0"0"-195"-15,0 0-66 16,3 86 1-16,12-39-2 16,5 4-3-16,0-6-7 15,3 4-17-15,-5-14-213 16,-4-12-297-16</inkml:trace>
  <inkml:trace contextRef="#ctx0" brushRef="#br0" timeOffset="386943.9736">6679 19279 1182 0,'0'0'181'0,"0"0"-92"16,0 0-66-16,-12 96-22 16,24-55 7-16,15-7-8 15,3-12-1-15,3-12 1 16,-3-10 46-16,-3-10-15 15,-6-17-2-15,-10-8-12 0,-9-2-2 16,-2 1-8-16,0 10-7 16,-10 7-26-16,4 15-29 15,1 20-115-15,5 17-62 16,0 5-265-16</inkml:trace>
  <inkml:trace contextRef="#ctx0" brushRef="#br0" timeOffset="387277.6574">7281 19563 1192 0,'0'0'228'16,"0"0"-159"-16,0 0-69 16,0 0 51-16,0 0 35 0,0 0-40 15,58 100 11-15,-56-77 7 16,-2-4 34-16,0-4-49 15,0-8-24-15,-2-7 3 16,-1 0 18-16,2-14 32 16,1-17-42-16,0-7-22 15,1-3-8-15,19 3-6 16,7 9 13-16,5 13 17 16,5 13 5-16,5 3 2 15,3 21 1-15,-1 11-5 16,2 4-15-16,-2 6-10 0,-6 1-8 15,1 1-8 1,25-4-106-16,-9-10-170 0,-1-15-771 0</inkml:trace>
  <inkml:trace contextRef="#ctx0" brushRef="#br0" timeOffset="390771.2875">8525 19850 712 0,'0'0'365'0,"0"0"-175"16,0 0-22-16,0 0 5 15,0 0-26-15,0 0-54 16,0 0-38-16,0 5-17 15,0-5 9-15,0-5 22 16,0-9-28-16,4-4-22 16,0-5-13-16,-3-5-4 0,-1-3-1 15,0-3 9 1,0 1-9-16,-12-1 1 0,-1 4-1 16,-1 6 0-16,4 5 0 15,-1 8 0-15,4 8 5 16,5 3 10-16,-2 0-3 15,3 0-3-15,-1 4-2 16,-1 18-8-16,1 13-5 16,2 9 5-16,0 8 14 15,0 1 17-15,7-2 6 16,4-5 1-16,3-10-1 16,1-5-18-16,1-8-11 15,2-5-8-15,1-5 2 0,-3-7-2 16,3-2-14-1,-3-4-63-15,5-10-79 0,-1-7-124 16,-8-5-456-16</inkml:trace>
  <inkml:trace contextRef="#ctx0" brushRef="#br0" timeOffset="391024.4681">8702 19798 1031 0,'0'0'548'16,"0"0"-390"-16,0 0 11 16,0 0-62-16,0 0-39 15,0 0-46-15,0 0-21 16,79-28-1-16,-48 18-14 15,6-2-114-15,-5 3-155 16,-9-1-325-16</inkml:trace>
  <inkml:trace contextRef="#ctx0" brushRef="#br0" timeOffset="391260.5687">8921 19652 1335 0,'0'0'369'16,"0"0"-193"-16,0 0-91 15,0 0-29-15,0 0 81 16,31 83-15-16,-15-51-54 16,0 3-27-16,-3-6-19 15,0-1-13-15,-3-4-9 16,1-3-31-16,-3-12-148 15,-2-4-197-15,-4-5-816 0</inkml:trace>
  <inkml:trace contextRef="#ctx0" brushRef="#br0" timeOffset="391679.4379">9038 19448 1292 0,'0'0'357'16,"0"0"-131"-16,0 0-117 15,0 0-58-15,0 0 44 16,110 103 12-16,-71-57-57 15,-8 1-49-15,-10 3-1 16,-11-2 0-16,-10 5-85 16,-49 18-10-16,-10-7-217 0,-16-12-676 15</inkml:trace>
  <inkml:trace contextRef="#ctx0" brushRef="#br0" timeOffset="392007.7495">7848 19548 905 0,'0'0'295'0,"0"0"-21"16,0 0-79-16,0 0-133 0,0 0 53 15,24 96 33-15,3-38-19 16,11 7-33-16,2-4-16 16,6-1-27-16,6-4-25 15,4-7-23-15,9-8-5 16,27-8-27-16,46-31-122 15,-18-2-198-15,-8-24-962 0</inkml:trace>
  <inkml:trace contextRef="#ctx0" brushRef="#br0" timeOffset="392444.0311">9414 19252 816 0,'0'0'826'0,"0"0"-575"0,0 0 5 16,0 0-131-16,0 0-76 15,0 0-40-15,0 0 10 16,8 94 17-16,10-46-17 16,-3-1-18-16,2-3-1 15,-3-8-16-15,-4 5-124 0,-4-13-79 16,-6-9-462-16</inkml:trace>
  <inkml:trace contextRef="#ctx0" brushRef="#br0" timeOffset="392872.632">9210 19435 1104 0,'0'0'282'0,"0"0"-212"16,0 0-57-16,0 0 0 16,141-52-6-16,-83 31-7 15,-5 0-113-15,-9-2-64 16,-16-1 11-16,-15 1 60 15,-6-1 106-15,-7 2 43 16,0 2 83-16,-10 7 57 0,1 5 17 16,3 8 21-1,0 0-78-15,4 7-109 0,1 19-33 16,1 9 4-16,0 7 12 16,0 5 7-16,5 1-11 15,4-5-4-15,-2-7-3 16,-1-11-6-16,1-11-1 15,-4-11-11-15,5-3-11 16,2-14 23-16,3-10 24 16,-2 2-7-16,2 3 35 15,-1 5-6-15,2 13-3 16,5 1-6-16,2 0-5 16,10 13-2-16,6 6 7 15,1 3-23-15,7 1-14 16,19 1-34-16,-8-5-188 0,-11-12-496 15</inkml:trace>
  <inkml:trace contextRef="#ctx0" brushRef="#br0" timeOffset="393158.5906">10372 19326 1748 0,'0'0'237'16,"0"0"-49"-16,0 0-109 0,0 0-24 16,0 0-18-1,16 91 40-15,4-36-25 0,0 5-28 16,3 0-14-16,-2-8-5 15,-1 2-5-15,4-6-86 16,10-4-125-16,-3-12-277 16,-6-15-661-16</inkml:trace>
  <inkml:trace contextRef="#ctx0" brushRef="#br0" timeOffset="393471.9673">10693 19495 1523 0,'0'0'229'0,"0"0"-31"0,0 0-128 16,0 0-41-16,0 0-13 16,0 0-8-16,-79 105-8 15,70-72 1-15,4-9 8 16,4-2-8-16,1-11-2 16,0-11-8-16,0 0-23 15,12-5-16-15,4-14 48 16,4-3 12-16,-4-1-12 15,3 5 2-15,-4 7 5 16,-3 6 18-16,3 5-6 16,2 0-4-16,0 7 18 0,2 8-8 15,7 4-24 1,-7 1 5-16,2 1-6 0,-7 0-18 16,1-7-84-16,-6-1-232 15,-3-10-605-15</inkml:trace>
  <inkml:trace contextRef="#ctx0" brushRef="#br0" timeOffset="393797.0284">10839 19543 1307 0,'0'0'182'16,"0"0"-154"-16,0 0-19 15,0 0 7-15,0 0 6 16,107 47-22-16,-75-47 1 0,-5 0-1 15,-6-8 16 1,-4-7-4-16,-6-9-4 0,-8-2-2 16,-3 0 58-16,0-2 41 15,0 6 42-15,0 9 11 16,-3 5 0-16,-2 8-9 16,4 0-72-16,0 11-60 15,1 15-16-15,0 8 14 16,0 4 0-16,0 0-5 15,0 1-4-15,9-1-5 16,2-7-1-16,-1-2-15 16,5-10-119-16,-1-7-127 15,-2-12-467-15</inkml:trace>
  <inkml:trace contextRef="#ctx0" brushRef="#br0" timeOffset="394439.3008">11228 19417 1054 0,'0'0'484'0,"0"0"-443"15,0 0-41-15,0 0-14 16,0 0 14-16,0 0 0 16,0 0-25-16,74 40-20 15,-55-40 45-15,-1-18 14 16,-7 1-5-16,-1-3 3 0,-5 1 34 15,-5 4 50 1,0 3 61-16,0 8 7 0,-8 4 24 16,-7 0-110-16,-6 20-44 15,0 10 19-15,-3 9 5 16,8 3-16-16,2-1-7 16,8-3-8-16,6-8-12 15,0-7-8-15,7-8-7 16,12-5 0-16,7-8-1 15,5-2 1-15,9-14 0 16,0-17-1-16,2-12-35 16,-5-12 9-16,-8-5 11 15,-6-4 8-15,-9 12 8 16,-9 14 11-16,-5 16 21 16,0 11 21-16,0 11 10 0,-12 0-43 15,-4 11-20-15,2 9-8 16,3 1-6-16,4 5 5 15,7-2 0-15,0-3 2 16,14-2-7-16,4-5 3 16,3 3 3-16,1-3 8 15,-5 5 1-15,-1 3-1 16,-7 3-1-16,-4 2 0 16,-4 0 0-16,-1 4 1 15,0-5 1-15,3 0 7 16,-3-7-2-16,4-5 1 15,1-6 0-15,6-1 2 0,5-7 11 16,9 0-1 0,3 0 0-16,5-7-19 0,-1-1-40 15,1 0-79-15,-8 4-125 16,-11-2-391-16</inkml:trace>
  <inkml:trace contextRef="#ctx0" brushRef="#br0" timeOffset="426944.4487">21047 19087 765 0,'0'0'383'16,"0"0"-182"-16,0 0 58 0,-111-32-46 15,74 32-74-15,-4 0-41 16,3 3-19-16,-1 19-30 16,1 8-5-16,2 9 2 15,4 6-9-15,8 3-7 16,3 3-10-16,11 1-6 16,7-3-14-16,3-4 0 15,0-7 0-15,17-5-1 16,3-10 0-16,5-7-7 15,2-6-39-15,0-10 20 0,3 0 20 16,-5-11 5-16,-4-17 2 16,-6-5 9-16,-1-6-8 15,-6 1 6-15,-2 3 4 16,-4 12 24-16,-2 8 17 16,0 8 9-16,0 7-9 15,0 0-18-15,0 1-19 16,1 17-15-16,9 8-4 15,0 11 4-15,5 2 10 16,5 1-9-16,3-2 5 16,1-8-6-16,1-2-15 15,3-6-98-15,12-10-112 16,-6-5-314-16,-5-7-460 0</inkml:trace>
  <inkml:trace contextRef="#ctx0" brushRef="#br0" timeOffset="429017.2898">21345 19518 757 0,'0'0'537'0,"0"0"-269"16,0 0 34-16,0 0-98 16,0 0-72-16,0 0-49 15,0 0-33-15,-15 52 1 16,14-23 4-16,-4 2-20 16,4 2-14-16,0-2-11 15,1-8-9-15,0-2-1 16,0-8-51-16,0-6-67 15,0-7-77-15,2-6-135 16,3-11-354-16</inkml:trace>
  <inkml:trace contextRef="#ctx0" brushRef="#br0" timeOffset="429321.8564">21270 19159 811 0,'0'0'353'16,"0"0"-153"-16,0 0-6 16,0 0-86-16,0 0-29 15,0 0-6-15,0 0-13 16,-49 107-13-16,49-80-17 16,0-2-12-16,0-6-3 15,9-2-15-15,2-9-16 16,3-5 10-16,-2-3 6 0,3-6 20 15,-2-16 4 1,-3-3-14-16,-6-4-8 0,-4 1-2 16,0 2 1-16,0 5-2 15,-18 8 0 1,-13 13-50-16,-2 8-135 16,3 8-374-16</inkml:trace>
  <inkml:trace contextRef="#ctx0" brushRef="#br0" timeOffset="430573.2274">21549 18757 576 0,'0'0'533'0,"0"0"-362"0,0 0 41 16,-102 2-33 0,68 14-23-16,5 7-43 0,2 6-47 15,6 4-18-15,9 3-8 16,4 2-1-16,5-4-8 15,3 0-14-15,5-3-16 16,13-3 0-16,10-5-1 16,6-8-7-16,4-4-32 15,7-6-14-15,15-5-115 16,-7-6-143-16,-12-4-235 0</inkml:trace>
  <inkml:trace contextRef="#ctx0" brushRef="#br0" timeOffset="430933.8629">21686 18989 816 0,'0'0'308'15,"0"0"-16"-15,0 0-72 16,0 0-105-16,0 0-30 16,0 0 10-16,0 0-55 15,12-32-27-15,-3 10-12 16,-1-7 5-16,-2-4 6 15,-2-6-11-15,-4-3 0 16,0 1 10-16,-4-1 10 16,-7 7 22-16,-1 4 17 0,0 12 11 15,6 4 36 1,-1 9 4-16,4 6-31 16,-2 0-34-16,3 16-32 0,-1 18-14 15,3 13 0 1,0 7 14-16,3 3-2 0,12-3-2 15,5-3-2-15,4-8-7 16,6-5-1-16,-3-9-22 16,6-8-96-16,6-16-110 15,-8-5-157-15,-5 0-704 0</inkml:trace>
  <inkml:trace contextRef="#ctx0" brushRef="#br0" timeOffset="431170.0085">21903 18518 901 0,'0'0'726'0,"0"0"-580"16,0 0-38-16,0 0 65 16,97 81-7-1,-49-33-35-15,0 6-53 0,-8 2-23 16,-12 2-12-16,-14-2-20 15,-9 2-10-15,-5-2-13 16,-21-2-1-16,-17-2-21 16,-35 10-57-16,10-12-146 15,6-17-370-15</inkml:trace>
  <inkml:trace contextRef="#ctx0" brushRef="#br0" timeOffset="433431.9782">22625 19266 1250 0,'0'0'373'16,"0"0"-192"-16,0 0-17 15,0 0-98-15,0 0-48 16,0 0-18-16,0 0-7 16,88-19-95-16,-35 13-106 15,-11-2-143-15,-12 4-282 0</inkml:trace>
  <inkml:trace contextRef="#ctx0" brushRef="#br0" timeOffset="433583.29">22645 19352 948 0,'0'0'285'0,"0"0"23"16,0 0-138-1,0 0-73-15,0 0-29 0,104-37-68 16,-1 5-30-16,-10 1-213 16,-8 5-392-16</inkml:trace>
  <inkml:trace contextRef="#ctx0" brushRef="#br0" timeOffset="434136.4746">23881 18926 1228 0,'0'0'324'0,"0"0"-126"16,0 0 39-1,-78-84-102-15,55 72-15 0,6 4-32 16,-5 8-48-16,1 0-23 16,-3 9-16-16,3 12 8 15,6 6-8-15,1 6-1 16,11 0 0-16,3 3-1 16,9-1-14-16,14-10-2 15,10-5-60-15,2-13-47 16,0-7 71-16,1-5 31 15,-7-17 15-15,-6-5 7 16,-9-1 20-16,-3 6 63 16,-8 3 37-16,-1 12 1 0,1 7-24 15,3 2-57-15,2 25-39 16,7 17 22-16,4 17 27 16,4 20-11-16,1 24-11 15,-10-11 7-15,-7-11-7 16,-7-11-9-16,-13-25-10 15,-15 4 2-15,-11 0-5 16,-9-13 4-16,-2-13-1 16,2-17 5-16,5-8-4 15,8-19 1-15,12-34-11 16,12-6-18-16,11-11-45 16,13 1-15-16,26 18 28 15,10-5-7-15,10 18-26 0,5 14-27 16,4 11-41-1,26 12-78-15,-16 1-348 0,-11 0-474 16</inkml:trace>
  <inkml:trace contextRef="#ctx0" brushRef="#br0" timeOffset="434405.2149">24609 18780 1506 0,'0'0'311'16,"0"0"2"-16,0 0-78 15,0 0-71-15,-111 8-72 16,60 50-19-16,-4 31 21 16,11 25-18-16,13 12-30 15,29-22-19-15,2-24-18 16,23-31-8-16,9-10-1 15,16-3-19-15,29-8-116 16,39-28-110-16,-12-4-251 16,-11-31-607-16</inkml:trace>
  <inkml:trace contextRef="#ctx0" brushRef="#br0" timeOffset="434825.0004">24963 18701 1689 0,'0'0'267'0,"0"0"23"16,0 0-132-1,0 0-88-15,0 0-50 0,0 0-20 16,0 0-14-16,101 2 5 16,-26 7 9-16,8-4 0 15,-15-3-42-15,2-2-13 16,-12 0 8-16,-14 0 14 15,-17 0 22-15,-8 0 10 16,-13 0 1-16,-6 0 13 16,-4 3 33-16,-25 11 6 15,-13 11-13-15,-19 6 10 0,-12 11-2 16,-4 5 20 0,5 6 15-16,7-4-18 0,19 1-15 15,17-3-29-15,18-9-14 16,11-7 0-16,20-4-5 15,23-8 23-15,31-4 16 16,-1-6-6-16,10-9-19 16,-1 0-6-16,-21 0-9 15,1-5-25-15,-16 2-67 16,-12 3-72-16,-15 0-108 16,-11 0-466-16</inkml:trace>
  <inkml:trace contextRef="#ctx0" brushRef="#br0" timeOffset="435100.4182">25666 19375 765 0,'0'0'1276'0,"0"0"-1111"15,0 0-24-15,0 0 3 16,0 0 28-16,10 93-61 16,-5-60-52-16,4 2-33 0,-8-6-16 15,0-2 1-15,-1-8-11 16,0-2-24-16,0-8-126 16,0-9-74-16,0 0-115 15,0-12-526-15</inkml:trace>
  <inkml:trace contextRef="#ctx0" brushRef="#br0" timeOffset="435368.4395">25734 19066 127 0,'0'0'1390'16,"0"0"-1127"-16,0 0-33 15,0 0-110-15,0 0-25 16,0 0-27-16,0 0-9 15,-71 61-7-15,66-31-25 0,5-3-10 16,0-6-8-16,0-7-9 16,2-4 0-16,7-10-2 15,1 0-15-15,1-3 15 16,-2-16 2-16,-4-7-18 16,-5-6-9-16,-5-7-14 15,-25 0-76-15,-36-8-62 16,7 10-414-16,12 12-439 0</inkml:trace>
  <inkml:trace contextRef="#ctx0" brushRef="#br0" timeOffset="435690.6669">25829 18421 1213 0,'0'0'389'0,"0"0"-60"16,0 0-84-16,0 0-78 15,-98-19-47-15,70 36-28 16,-2 11-23-16,4 12-14 15,10 8-7-15,6 6-20 16,10 3-10-16,1-3-9 0,23-1-9 16,11-8-9-16,11-9-122 15,30-14-94-15,-11-13-138 16,-7-9-496-16</inkml:trace>
  <inkml:trace contextRef="#ctx0" brushRef="#br0" timeOffset="436042.3729">26020 18599 1355 0,'0'0'272'0,"0"0"-11"15,0 0-147-15,0 0-21 16,0 0-49-16,0 0-38 16,0 0-5-16,7-2-2 0,11 2 1 15,4-8 0-15,6-9 30 16,-3-8-30-16,-2-11-2 15,-6-4-14-15,-7-3 10 16,-3-1 6-16,-7 6 18 16,0 9 54-16,0 5 38 15,-7 10 26-15,-2 8 2 16,5 6-29-16,-4 0-46 16,0 20-47-16,1 14-4 15,2 10 23-15,5 6-1 16,0 2-7-16,12 2-14 15,11-4-2-15,4-8-11 16,-1-4-25-16,1-11-130 0,6-17-90 16,-9-9-216-1,-5-1-643-15</inkml:trace>
  <inkml:trace contextRef="#ctx0" brushRef="#br0" timeOffset="436275.8293">26394 18136 147 0,'0'0'1537'0,"0"0"-1357"15,0 0 83-15,122 86-42 16,-54-30-25-16,3 5-40 16,-4 5-68-16,-9-3-52 0,-20-1-19 15,-17-3-11-15,-21-2-5 16,-15-5 7-16,-50 0-8 15,-48-6 0-15,-39-15-112 16,15-9-156-16,26-19-596 0</inkml:trace>
  <inkml:trace contextRef="#ctx0" brushRef="#br0" timeOffset="437453.1375">26906 18317 924 0,'0'0'370'0,"0"0"-46"16,0 0-41-16,0 0-92 15,96 25-13-15,-38 35-4 16,9 29-26-16,9 28-38 15,-8 10-20-15,-23-2-20 16,-28-15-37-16,-17-12-21 0,-34 4-5 16,-39 2-7-1,-44 6 0-15,-51-1 0 0,-59-5-35 16,-65-18-68-16,51-28-93 16,0-23-286-16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2:36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6631 5558 874 0,'0'0'142'16,"133"-49"-121"-16,-5 7 20 15,21-8 25-15,1 7 10 16,-15 9 24-16,-23 7-23 16,-8 8-12-16,-22 5-24 15,-19 2-17-15,-18 5-4 16,-12 5-19-16,-2-4 9 0,5 3-10 15,-6 0-7-15,-9 1-58 16,-8 2-65-16,-13 0-87 16,0 0-85-16,-5 6-41 0</inkml:trace>
  <inkml:trace contextRef="#ctx0" brushRef="#br0" timeOffset="315.6083">6553 5897 1008 0,'0'0'119'15,"0"0"-98"-15,0 0-21 16,183-37 93-16,-24-2 94 15,34-6-24-15,18-3-50 16,-5 1-22-16,-29 9-33 16,-18 5-6-16,-22 5-20 15,-32 8-3-15,-34 5-13 16,-22 3-14-16,-13 7 4 16,-1-1-6-16,-4-2-2 15,-7 8-45-15,-14 0-143 16,-10 0-379-16</inkml:trace>
  <inkml:trace contextRef="#ctx0" brushRef="#br0" timeOffset="32725.1728">14218 7504 796 0,'0'0'117'0,"0"0"-53"0,0 0 27 16,0 0-10-16,0 0-25 16,0 0-33-16,15 25 35 15,-3 2 31-15,1 4-15 16,5 5-13-16,-3-1-10 16,4-6-11-16,-2-4-15 15,5-2-2-15,0-8 10 16,6-6 13-16,4-6 21 15,15-3 34-15,28-19 1 16,38-28-12-16,36-22-18 16,9-12-23-16,-3 4-22 15,-21 7-13-15,-36 24-2 0,-27 11-11 16,-17 11 0 0,-8 3 0-16,-2 0 0 0,2 2-1 15,1 0 0-15,-15 5 0 16,-9 7-21-16,-11 7-69 15,-12 7-102-15,-18 14-198 16,-14 5-235-16</inkml:trace>
  <inkml:trace contextRef="#ctx0" brushRef="#br0" timeOffset="34736.2957">12569 8981 182 0,'0'0'206'0,"0"0"-67"16,0 0 4-16,0 0 30 16,0 0-13-16,0 0-34 15,0 0 9-15,-20-39-11 16,18 38-5-16,2 1-30 16,0 0-38-16,0 0-26 15,0 3-25-15,9 14 1 16,8 7 21-16,4 4 22 15,0 2-2-15,3-3-14 0,7-4 3 16,4-7 21-16,14-11 19 16,36-5 11-16,46-44 13 15,53-33-15-15,29-23-16 16,-6-7-13-16,-25 4-18 16,-45 18-20-16,-33 19-12 15,-31 16 7-15,-28 18-7 16,-12 11-1-16,-7 1 0 15,-3 7-1-15,-8 3-50 16,-10 19-85-16,-5 14-166 16,0 7-263-16</inkml:trace>
  <inkml:trace contextRef="#ctx0" brushRef="#br0" timeOffset="37041.7891">15554 8336 667 0,'0'0'114'16,"0"0"-10"-16,0 0 45 0,0 0-10 16,0 0-51-16,0 0 4 15,-68-39-17-15,54 37-31 16,-2 2 2-16,-2 0-10 16,2 0-2-16,-2 0-2 15,4 0-9-15,0 3 18 16,4 9-21-16,0 8-12 15,2 9-7-15,0 13 7 16,5 5 4-16,3 9 17 16,0 4 2-16,0 0-5 0,0 2 12 15,5-4 15 1,-1-1-5-16,-1-2 1 0,-2-3-17 16,0-3-10-16,4-4 1 15,0-4-2-15,3-4-5 16,3-3 3-16,1-7-5 15,6-2 5-15,1-6-7 16,3-2 1-16,10-7-4 16,4-6-8-16,12-4 7 15,13 0-8-15,23-19-6 16,27-13-25-16,16-16-126 16,-16 5-173-16,-33 4-634 0</inkml:trace>
  <inkml:trace contextRef="#ctx0" brushRef="#br0" timeOffset="38221.0519">16199 8404 658 0,'0'0'206'0,"0"0"15"15,0 0 67-15,0 0-57 16,0 0-34-16,0 0-30 16,0 0-73-16,-29-56-66 15,26 84-28-15,-3 14 19 16,2 15 31-16,-2 9-13 16,-1-2-19-16,-1 2-9 15,5-7-9-15,2-4 0 16,1-9 0-16,0-10-18 15,41-14-123-15,-2-15-153 16,5-7-432-16</inkml:trace>
  <inkml:trace contextRef="#ctx0" brushRef="#br0" timeOffset="38851.8369">17714 8475 1136 0,'0'0'152'16,"0"0"-55"-16,0 0 82 0,0 0-54 15,0 0-27-15,0 0-53 16,0 0-14-16,59-82-18 15,-31 76-3-15,-5 6 3 16,-6 0-2-16,-5 3-11 16,-11 16 7-16,-1 8 31 15,-12 9 60-15,-15 8 6 16,-11 4-13-16,-4-3-28 16,5-2-21-16,9-9-14 15,17-9-16-15,11-9-12 0,31-10-18 16,62-6 5-16,78-30-3 15,44-14-110-15,-30 3-144 16,-27 5-361-16</inkml:trace>
  <inkml:trace contextRef="#ctx0" brushRef="#br0" timeOffset="39301.2471">19355 8122 1023 0,'0'0'119'0,"0"0"-31"16,120-15-1-16,-72 15 45 16,-12 3-65-16,-9 16-40 15,-13 8-15-15,-14 7 14 16,0 4 13-16,-25 3 33 15,-13-2-24-15,-2-4-17 16,1-7-15-16,11-9 4 16,9-7 50-16,10-8 2 15,9-1-19-15,0-3-4 16,10 5-19-16,20 1 27 16,13 2 17-16,12 3-30 0,11 6-10 15,10-1-17 1,3 6-11-16,-6 5-6 0,-8-2 1 15,-18 0-1 1,-19 3 0-16,-23-3-1 0,-9 1 1 16,-48 7 11-16,-37-2-11 15,-4-6-11-15,2-6 3 16,20-10-15-16,29-9-26 16,16-7-90-16,7-9-110 15,19-9-448-15</inkml:trace>
  <inkml:trace contextRef="#ctx0" brushRef="#br0" timeOffset="39716.574">20644 8313 1528 0,'0'0'197'0,"0"0"-83"15,0 0-50-15,0 0-29 16,0 0-10-16,0 0 41 16,0 0-1-16,54 93-17 15,-28-59-20-15,1 1-9 16,0-2-8-16,2-6-10 16,2-10 6-16,-1-9-7 15,4-8 0-15,5-5 7 0,-2-20 5 16,1-8-6-1,-4-8-6-15,-1-3 11 0,-8 3-1 16,-4 10-4-16,-9 10 40 16,-4 10 3-16,-5 11-25 15,3 0-24-15,-1 16-20 16,11 12 20-16,2 13 0 16,11 3 9-16,1 4-8 15,5 2-1-15,7-6-1 16,9-2-42-16,47-14-106 15,-8-13-150-15,1-15-417 0</inkml:trace>
  <inkml:trace contextRef="#ctx0" brushRef="#br0" timeOffset="40152.0613">22312 7861 1382 0,'0'0'120'0,"0"0"-8"16,142 0-13-16,-67 0 33 15,4 7-36-15,-2 2-28 16,-6 1-17-16,-5 2 5 16,-11-2-2-16,-14 5-8 15,-4 4 0-15,-12 6-11 16,-9 7-1-16,-5 13 6 15,-4 24 33-15,-6 28 27 16,-1 19-8-16,0 10-15 16,3-8-21-16,1-11-15 0,2-22-14 15,0-19-6-15,-1-17-1 16,-1-8 0-16,2 3-5 16,-2-3-13-16,-3 0 5 15,-1-13-1-15,0-12 2 16,0-2-2-16,-5-6 7 15,-24-2 1-15,-45 5 8 16,-82 5-2-16,-119 5-19 16,-97 5 10-16,-72 4-11 15,-45 13-87-15,-4 4-113 16,107-5-178-16,48-6-642 0</inkml:trace>
  <inkml:trace contextRef="#ctx0" brushRef="#br0" timeOffset="46538.9462">5389 10615 4 0,'0'0'46'0,"0"0"9"16,0 0 7-16,0 0-3 15,0 0 11-15,0 0-12 0,-8 0-28 16,8 4-17 0,5 2 29-16,9 2 17 0,6 1-7 15,5 1 3-15,5 0 0 16,12 2 26-16,9-3-5 16,7 1-12-16,7-1-3 15,23 2-4-15,17 0-9 16,30 2-16-16,5 1-13 15,-6-4-2-15,-10-1-4 16,-14 0-4-16,-3-4-2 16,3 0 2-16,0-1 2 15,-1-2 4-15,-8-1 6 16,-3-1-10-16,-4 0 9 16,-1 0-4-16,0 0-3 15,6 0-6-15,2 0 9 16,2-4-6-16,7-6-1 0,2-2 8 15,4-4-1-15,1-6 23 16,-1 2-14-16,-6-1 0 16,-7-1-24-16,-17 5 30 15,-18 2-24-15,-13 1-1 16,-7 3-5-16,15-5 9 16,3-1-10-16,8-6 6 15,-2 1 7-15,-3-3-4 16,-5-2 13-16,0 2-9 15,-4-2-2-15,0 0 0 16,-2 0 3-16,-5 0-1 16,-6-1-4-16,-5 0 4 0,-5-5 15 15,-3-2-9 1,-5-2 13-16,-6-4-18 0,-5-3 2 16,-4 0 5-16,-7 2 1 15,-6 3-3-15,-1 2 3 16,-5 2 2-16,-15 4-5 15,-5 0-2-15,-8 5-3 16,-6 0-1-16,-5 3-4 16,-6-1-1-16,-3 4-6 15,-7-1 4-15,-5 4-5 16,-4 1 5-16,-19 1 3 16,-16 5-2-16,-17-1-6 15,-8 6 7-15,11 1-7 0,11 4 0 16,8 0 6-16,3 0-7 15,-4 0 8-15,-1 4-8 16,5 0 0-16,-1 2-1 16,16 0 1-16,12-2-1 15,-12 2-1-15,-11-2 2 16,1 1 0-16,1-1 0 16,22-4 8-16,19 0-8 15,-13 0 2-15,-6 0-1 16,-10-4 0-16,1-7 1 15,2 0-2-15,-3 0 0 16,0 0 0-16,-2 1 0 16,1-2 0-16,-2 3 0 15,3-1 0-15,1 1 0 0,1 2 0 16,0-3 0-16,5 1 0 16,5-2 6-16,7 3-6 15,4-4 1-15,3-1 0 16,4 0-1-16,5 1 0 15,1-2 0-15,-1 2 2 16,6-1-1-16,-5 1-1 16,-2 2 0-16,1 1 0 15,-3-1 0-15,-3 5 0 16,2-2-5-16,-1 6 4 16,2 1 0-16,-2 0 0 15,0 0 0-15,0 3 0 16,-3 10 0-16,-3 1-1 0,-2 4 1 15,-3-1 1 1,-3 1-1-16,1 0 0 0,6-1 1 16,-1-4 0-16,9 3 1 15,4-4-1-15,7 0 0 16,2-1 1-16,5 2 2 16,0-1-3-16,0 1 1 15,2 2-1-15,2 1 0 16,-1 3 0-16,-1 0 0 15,1 3 0-15,-2 4-1 16,1 4 1-16,-3 3 0 16,5 2 0-16,5-1 0 15,3 1-2-15,6 3-8 0,5-2 9 16,6 1 1-16,0 3-1 16,4 1 0-16,16 1-5 15,6 0-1 1,6 1 6-16,3 0-8 0,2-1 8 15,1 0 0-15,0-3 1 16,2 2 0-16,0-3-1 16,-1-1 1-16,4-5 0 15,1-1 0-15,1-3 8 16,3-1 8-16,3-2-8 16,1 1-1-16,3 0 2 15,0-2-2-15,1-2-6 0,2 0 0 16,3-5 11-16,5-3-6 15,4-3 0-15,5-5 11 16,0-2-3-16,1-4-6 16,0 0-8-16,-7 0 1 15,-8 0 7-15,-6-7-1 16,-7 0-6-16,-7 2 6 16,-12 1 1-16,-7 1-8 15,-7 2 0-15,-2-2 8 16,-6 0-8-16,1 1 10 15,-2-2-9-15,1 1 8 16,0-2 4-16,-4 3-13 16,0-1 8-16,1 1-7 15,0-1-1-15,-4 3 0 16,0 0-14-16,0 0-93 0,0 8-104 16,-11 2-414-16</inkml:trace>
  <inkml:trace contextRef="#ctx0" brushRef="#br0" timeOffset="53321.5944">20344 10657 1145 0,'0'0'131'0,"0"0"-128"15,0 0 15-15,0 0 32 16,0 0 25-16,104-73-23 15,-52 73-5-15,4 11-24 16,-1 16-10-16,-3 10-12 16,-9 4 5-16,-16 5-6 15,-13 3 1-15,-14-3 12 0,-7-1-1 16,-27-5 18 0,-13 1 14-16,-6-4-21 0,-3-10-1 15,6-6-6-15,7-8-7 16,15-7 3-16,11-6-1 15,16 0 5-15,1-4 17 16,20-17-20-16,17-6-13 16,11-7-9-16,12-2 8 15,5-2-39-15,1-1 9 16,-6-2 8-16,-6-1 7 16,-13-1 15-16,-12 5 1 15,-7 5 0-15,-14 5 0 16,-6 8 9-16,-2 5 4 0,-2 6 13 15,-10 6 12 1,-7 3-9-16,-3 11-15 0,-5 20-13 16,-5 12 2-16,0 12 3 15,2 3 22-15,3 2 16 16,10-3 10-16,4-1 10 16,8-4-7-16,5-6-8 15,0-3-5-15,19-5-8 16,7-4-4-16,5-8 2 15,5-4 2-15,2-7-13 16,3-3 4-16,0-7-6 16,-4-3-8-16,-6-2-13 15,-6 0 1-15,-9 0 8 16,-3-2-8-16,-6-6-1 0,-3-1-34 16,-4-5-53-16,0-2-73 15,2-17-93-15,6 0-303 16,-1 1-429-16</inkml:trace>
  <inkml:trace contextRef="#ctx0" brushRef="#br0" timeOffset="53564.1844">21541 10858 1224 0,'0'0'397'15,"0"0"-295"-15,0 0-59 16,0 0 36-16,0 0 64 16,0 0-43-16,109-3-49 0,-51 1-24 15,2-4-17-15,2 3-9 16,-5-2-1-16,-7 0-31 16,-2-4-104-16,5-11-70 15,-17-1-353-15,-8-2-379 0</inkml:trace>
  <inkml:trace contextRef="#ctx0" brushRef="#br0" timeOffset="53889.6941">22051 10467 1388 0,'0'0'179'0,"0"0"-154"0,0 0-19 16,0 0 23-16,0 0 83 15,29 106-20-15,-3-68-16 16,-2 1-20-16,8-1-11 16,-2-5-22-16,-1-3-9 15,-7-5-6-15,-8-5-7 16,-6 0 5-16,-8-2-5 16,-3-2 21-16,-26 6-10 15,-6 3 23-15,-12 2 2 16,-5 2-6-16,4-1-9 15,2-2-5-15,10-3-16 16,11-4 1-16,11-4-2 0,9-4-1 16,5-2-99-1,45-9-98-15,6 0-97 0,8-17-323 0</inkml:trace>
  <inkml:trace contextRef="#ctx0" brushRef="#br0" timeOffset="54423.3449">22722 10393 1506 0,'0'0'175'15,"0"0"-140"-15,0 0-34 16,0 0-1-16,0 0 59 0,0 0 7 15,34 103-16-15,-10-67-2 16,5 2-7-16,-1-8-16 16,5-3-8-16,-2-8-6 15,0-9 1-15,-3-10-11 16,-2 0 2-16,-5-15 3 16,-1-11-6-16,-8-8-2 15,-5-4-6-15,-7 2 8 16,0 2 13-16,0 8-11 15,0 7-1-15,-5 11 60 16,3 8-4-16,-3 0-33 16,-2 27-18-16,-2 12 0 15,0 17 23-15,3 11 15 0,4 7-10 16,2-1 1-16,0-2-12 16,6-7-2-16,7-7-6 15,-3-5-15-15,1-8 2 16,-6-5 4-16,-5-9 0 15,0-5-6-15,-9-3 2 16,-16-8 7-16,-8-4 4 16,-12-6-12-16,-9-4 10 15,-4-1-10-15,-1-16-1 16,6-3-40-16,17-5-56 16,27-16-101-16,9 4-280 15,11 1-802-15</inkml:trace>
  <inkml:trace contextRef="#ctx0" brushRef="#br0" timeOffset="55353.7994">23578 10057 838 0,'0'0'112'0,"0"0"-74"0,-107-48 62 15,50 28 28 1,-7-2 22-16,-20 0-23 0,-31-1-34 16,-43 0-15-16,-26 1-26 15,-9 6-7-15,-1 3-8 16,16 5-6-16,8 3-1 15,11 3-2-15,12 2 10 16,7 0 3-16,-1 2 5 16,-10 12-6-16,-9 9-9 15,-4 4-9-15,-3 7-10 16,1 3 3-16,8 6-3 16,9 3 4-16,6 4-9 15,16 4-6-15,27-4 7 0,27-8 14 16,24-1 3-16,9 3-4 15,-9 25-1-15,-8 21-2 16,-6 33 7-16,6 6-7 16,12-3-6-16,13-11-2 15,11-5 1-15,16 2-10 16,5 0 12-16,30-4 6 16,18-5-4-16,13-7-5 15,13-5-9-15,15-2 1 16,10-2-1-16,19-10 1 15,11-7-2-15,16-8 6 16,14-17 3-16,15-5 3 16,16-13 12-16,9-12 11 15,16-14-6-15,0-1 14 16,5-16-16-16,-5-6 2 0,0 1 1 16,-9-3-3-16,-7-2-3 15,-11-7-9-15,-15-10-8 16,-16-13-1-16,-16-11-5 15,-16-16 5-15,-16-8 0 16,-8-4 3-16,-11 1 5 16,-10 5-5-16,-14 15-8 15,-16 15 10-15,-12 8-6 16,-6 3-4-16,6-9-1 16,4-23 11-16,7-21 4 15,-9-20 1-15,-14-4-4 16,-16 6 0-16,-10 14 4 15,-5 29-10-15,-14 15 0 16,-3 16 2-16,-8 5-8 0,-11-3 6 16,-14-4 0-16,-7 0 5 15,-12 6-11-15,-17 6-2 16,-29 4 1-16,-45 9 0 16,-26 6-1-16,-20 11 1 15,-13 5 0-15,7 0 0 16,-3 0 1-16,10 8-9 15,26 4-70-15,25 1-66 16,56 0-117-16,17-8-342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4:12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10449 7285 671 0,'0'0'86'16,"0"0"-67"-16,-108-12-19 15,61 9 22-15,2 1 24 16,-2 2-10-16,0 0 32 16,0 0-1-16,1 2-18 0,-2 6-3 15,2 5-8 1,-3 5-19-16,-3 5 1 0,0 6 0 16,-3 6 6-16,0 7 8 15,7 4 8-15,3 7 5 16,4 5-2-16,10 5-10 15,2 17 0-15,13 18 6 16,10 17 14-16,6 6-10 16,20-9-22-16,7-21-4 15,5-26-4-15,-1-15-3 16,9-4 4-16,26 12-5 16,31 11-5-16,35 4 3 15,17-9-3-15,7-20 2 16,-2-16 0-16,-12-18-2 0,-3-10 11 15,6-9 9-15,-5-23 5 16,-3-7-3-16,-7-10-2 16,-7 0 1-16,-14-7 5 15,-16 5-19-15,-19 4 15 16,-21 3 12-16,0-11-13 16,2-30-8-16,-1-27 3 15,-9-17 9-15,-29 3-7 16,-16 11-4-16,-12 8 7 15,-26 8-14-15,-12 14 9 16,0 16-10-16,-27 2 0 16,-25 2 3-16,-18 1-6 15,-22 3-8-15,8 23 8 0,12 17-2 16,-1 14-7-16,3 7-7 16,6 0 6-16,3 14 1 15,1 13-1-15,3 8 0 16,17 4 1-16,21-1-45 15,1 26-92-15,23-12-137 16,7-7-538-16</inkml:trace>
  <inkml:trace contextRef="#ctx0" brushRef="#br0" timeOffset="1472.1781">9443 10147 806 0,'-105'-21'94'0,"-29"-2"-68"15,-4 6-11-15,-19 7 44 16,-16 5 15-16,-19 5-2 15,-2 9 18-15,-5 16-28 16,-9 10-13-16,-4 12-15 16,-8 10-5-16,-4 15-11 15,-2 17 0-15,5 15 7 16,20 18 17-16,20 3 7 16,37 5 34-16,48-2-7 0,47 1-13 15,49 8-19-15,43 15-18 16,43 15 8-16,33 10-7 15,31-2 4-15,27-14 1 16,31-15-8-16,19-21-15 16,19-13-3-16,11-19-6 15,10-24 6-15,7-28-2 16,4-30 5-16,5-19 5 16,-4-42 14-16,-12-24 0 15,-16-21 40-15,-26-13-22 16,-18-10-8-16,-18-10-17 15,-25-12-6-15,-22-8-7 16,-22-3-8-16,-21 3 0 0,-21 8 8 16,-18 5-8-16,-17 4 12 15,-18 7-12-15,-18 4 0 16,-7 2 1-16,-28 4 5 16,-19 3-5-16,-16 10-1 15,-5 21 8-15,-26 1-2 16,-10 14-6-16,-11 12 5 15,-16 4-5-15,6 18 0 16,-2 15 1-16,-7 6 0 16,-10 10-1-16,-7 1-1 15,3 17 0-15,14 4-6 16,34-1 6-16,28-3 1 16,28-3-1-16,12-1-25 0,5 5-50 15,9 21-90 1,6 0-94-16,8-7-306 0</inkml:trace>
  <inkml:trace contextRef="#ctx0" brushRef="#br0" timeOffset="2838.0449">22795 8982 798 0,'0'0'98'0,"0"0"-73"16,-104-57-24-16,55 32 34 15,-2-1 11-15,-9 0-1 16,-4 1 19-16,-9 3-18 15,-4 3-17-15,-19 3-19 16,-19 4 3-16,-25 9-6 16,-13 3 3-16,-6 0-9 15,-1 12-1-15,9 7 14 16,3 3 1-16,13 3 7 16,16 5 7-16,28 0 1 15,22-2-7-15,20-3-14 16,7 6-2-16,-3 12-5 15,-4 11 5-15,-2 23 0 16,-1 22 5-16,4 23 7 16,6 3-2-16,11-7 5 0,9-12 0 15,14-15-1-15,5 5 3 16,3-2-5-16,5-2 2 16,13-17-5-16,-2-15-8 15,3-13 5-15,6-3 4 16,9 9 14-16,14 6-1 15,31 12 4-15,41 5 4 16,45-1 1-16,27-9-9 16,4-18-4-16,-6-13-11 15,-28-12 4-15,-4-4 0 16,-8-5 19-16,-4-7 10 16,-2-7-4-16,-3 0-7 15,-7-9 1-15,-12-13 22 0,-8-4-11 16,-9-9-8-16,-18 0-7 15,-17-4-14-15,-19 3-4 16,1-5-4-16,3-13 0 16,15-23-1-16,15-23 0 15,5-20-2-15,-3-2-8 16,-16 6 8-16,-19 11-3 16,-23 17-6-16,-15 1 1 15,-14-3 7-15,-8-4-8 16,-31-2 0-16,-9 3 1 15,-3 8-1-15,0 22 1 16,6 16-1-16,-5 9 1 16,-14-5-1-16,-12 2 0 15,-6-3 0-15,-4 13-3 0,6 7 3 16,4 9 0-16,8 7-27 16,11 7-50-16,11 1-81 15,14 0-138-15,18 4-500 0</inkml:trace>
  <inkml:trace contextRef="#ctx0" brushRef="#br0" timeOffset="2973.6136">23316 9120 1700 0,'0'0'0'16,"0"0"-313"-16,0 0-432 0</inkml:trace>
  <inkml:trace contextRef="#ctx0" brushRef="#br0" timeOffset="11127.5412">6118 5376 317 0,'0'0'118'0,"0"0"-4"15,0 0 2-15,0 0 15 16,0 0-30-16,-24-36-13 15,13 34-36-15,-2 2-15 16,1 0-4-16,-6 0-7 16,-3 8 9-16,-6 6 8 15,-5 8-5-15,-1 3 1 0,-2 5-7 16,-3 5 0 0,-7 4-5-16,4 3 5 0,-5 2-6 15,5 2-3-15,-3 1-2 16,-1-1 1-16,5-3 7 15,1-1 0-15,0-2 1 16,3 0-6-16,0-2 0 16,4-3-3-16,3-2-7 15,4-1 1-15,5-5-14 16,3-3 7-16,4-3-7 16,4-2 0-16,0-2 1 15,3-3-1-15,2-4 0 16,0-1-1-16,1-7-50 0,3-2-93 15,0-5-61-15,0-14-68 16,10-5-426-16</inkml:trace>
  <inkml:trace contextRef="#ctx0" brushRef="#br0" timeOffset="11607.8621">5347 5686 553 0,'0'0'123'16,"0"0"-16"-16,0 0-37 16,0 0-28-16,0 0-17 0,0 0 1 15,0 0 3-15,0 36 10 16,-10-7 11-16,-1 4 10 15,-5 2-4-15,-4 4-5 16,-1 0 1-16,0 0-13 16,1 2-3-16,2-3-4 15,2-2-1-15,1-2-12 16,4-2-3-16,3-3-6 16,2-4 0-16,1-2 3 15,4-4-12-15,-2-3 10 16,3-3-4-16,0-2 6 15,0-3-7-15,0-2-5 16,0-3 5-16,10-1 1 0,5-2 11 16,4 0 24-16,9 0 7 15,3-11-6-15,10-4-14 16,-3-4-7-16,10-3-11 16,-3 1-5-16,-4 2-6 15,-5 3-20-15,-6 9-72 16,-19 7-135-16,-8 0-141 15,-3 10-607-15</inkml:trace>
  <inkml:trace contextRef="#ctx0" brushRef="#br0" timeOffset="13121.5997">3786 6054 441 0,'0'0'103'0,"0"0"32"15,0 0-15-15,0 0-36 16,0 0-39-16,0 0-18 15,0 0 41-15,73 76 26 16,-25-29 42-16,6 8-19 16,9 4-19-16,2-2-7 0,-2-1-43 15,-6-3-11 1,0-3-17-16,-11-4-10 0,-1-2-8 16,-13-8-2-16,-2-4 0 15,-12-7 0-15,-8-3-23 16,-7-3-81-16,-14 3-71 15,-14-3-30-15,-9-2-129 0</inkml:trace>
  <inkml:trace contextRef="#ctx0" brushRef="#br0" timeOffset="13493.2297">3896 6671 988 0,'0'0'126'15,"0"0"-116"-15,0 0-9 0,0 0 34 16,0 0 56-16,118 9-13 16,-76 1-21-16,5 0-14 15,1 0-9-15,0-3-18 16,3-4-6-16,-1-3 0 16,-4 0-10-16,0-16-23 15,-5-7-82-15,-7-4-32 16,-9-3-14-16,-12-2-12 15,-12 1 40-15,-1 4 60 16,-12 4 61-16,-10-1 2 16,-3 7 80-16,4 3 42 15,5 4 26-15,5 5-12 0,4 4-22 16,7 1-56 0,0 5-58-16,9 15-8 0,16 12 8 15,9 9 3-15,11 4 3 16,-3 7-6-16,6 27-1 15,-12-12-142-15,-17-7-171 0</inkml:trace>
  <inkml:trace contextRef="#ctx0" brushRef="#br0" timeOffset="14103.1379">2111 7612 212 0,'0'0'519'0,"0"0"-416"16,0 0 15-16,0 0 8 16,0 0-26-16,0 0-19 15,0 0-46-15,12-17-21 16,24 17 41-16,9 2 41 15,8 5-15-15,5 5-28 16,3 2-17-16,-2 0-14 0,-2 4-9 16,-3 0-11-1,-7-1 0-15,-5 1 4 0,-8-2-5 16,-7 0-1-16,-6-4-41 16,-5-2-51-16,-7-3-63 15,-8-2-29-15,-6-1-16 16,-16-1-50-16,-6 0-467 0</inkml:trace>
  <inkml:trace contextRef="#ctx0" brushRef="#br0" timeOffset="14343.4776">2332 7911 675 0,'0'0'172'0,"0"0"-126"0,0 0-37 16,0 0 37-16,0 0 50 15,0 0 8-15,120 0-6 16,-71-3-4-16,1 0-15 16,5-3-8-16,1 1-23 15,-1-2-22-15,-3 0-10 16,-4 0-4-16,-11-1-12 16,-6 1-1-16,-10 0-85 15,-15-10-54-15,-5 3-65 16,-1 0-97-16</inkml:trace>
  <inkml:trace contextRef="#ctx0" brushRef="#br0" timeOffset="14575.3841">2646 7479 995 0,'0'0'140'0,"0"0"-106"15,0 0-34-15,0 0-9 16,0 0 9-16,0 0 14 15,0 0 22-15,116 61-8 16,-86-28-1-16,-5 2-4 16,-4 6 9-16,-8 1 3 15,-8 2-12-15,-5 6-1 16,0 1-12-16,-18 2 1 16,-14 18-11-16,3-11-171 15,1-14-237-15</inkml:trace>
  <inkml:trace contextRef="#ctx0" brushRef="#br0" timeOffset="15041.3302">2704 9367 825 0,'0'0'117'0,"0"0"-87"16,0 0-30-16,0 0 26 16,0 0 97-16,0 0 19 0,81-89 6 15,-43 45-37 1,11-2-39-16,-1-1-16 0,1 1-7 15,-2 5-17-15,-2 2-32 16,-1 9 0-16,-9 4-43 16,-4 6-137-16,-15 0-16 15,0 9-52-15,-16 0-272 0</inkml:trace>
  <inkml:trace contextRef="#ctx0" brushRef="#br0" timeOffset="15319.021">2970 8811 1117 0,'0'0'157'0,"0"0"-157"0,0 0 14 16,0 0-5-16,0 0 49 16,101-26 4-16,-62 18-30 15,1 4 15-15,-5 1-20 16,0 3-11-16,-8 0-10 15,-8 7 1-15,-7 12-6 16,-8 14 8-16,-4 5 4 16,-4 12-1-16,-19 8 2 15,-3 6-12-15,-2 5 4 16,1 3-6-16,10 28-101 16,6-16-145-16,9-13-276 0</inkml:trace>
  <inkml:trace contextRef="#ctx0" brushRef="#br0" timeOffset="15792.7095">3438 10600 970 0,'0'0'143'15,"0"0"-89"-15,0 0 38 16,0 0-29-16,0 0 31 16,0 0 31-16,0 0-15 15,80-96-28-15,-36 47 9 16,6-5-24-16,3-2-27 15,3 0-16-15,0 2-22 16,-1 4-2-16,-6 7-4 0,-6 4-86 16,-7 10-46-16,-14-3-79 15,-8 9-74-15,-11 7-201 16</inkml:trace>
  <inkml:trace contextRef="#ctx0" brushRef="#br0" timeOffset="16075.5328">3687 9942 1069 0,'0'0'159'0,"0"0"-151"16,0 0-8-16,0 0 25 0,0 0 12 16,0 0 3-1,124-46-16-15,-82 40-5 0,-2 1-12 16,-1 3-6-1,-4 2-1-15,-6 0 2 0,-4 4 6 16,-8 12 0-16,-6 9-1 16,-9 8 15-16,-2 11 26 15,-10 10 1-15,-15 8-18 16,-7 7-20-16,-4 4-11 16,-19 14-32-16,11-17-176 15,6-20-408-15</inkml:trace>
  <inkml:trace contextRef="#ctx0" brushRef="#br0" timeOffset="17808.7486">6713 5374 342 0,'0'0'95'0,"0"0"-1"0,0 0 33 16,0 0-16-16,0 0-36 15,0 0 12-15,-51-38-5 16,40 37 1-16,-7 1-33 16,2 0-9-16,-8 0 2 15,1 0 11-15,-5 5-24 16,-5 4-8-16,-1 2 9 15,3 0 3-15,-2 1 4 0,2-2-2 16,4 2-1 0,-1 0-13-16,0 0-2 0,-3 3-2 15,-1 0-4 1,-1 3-5-16,-1 1 3 0,1 6 4 16,-2 1-2-16,-1 5-2 15,4 1 4-15,-1 5 0 16,5 0-1-16,-3 0-5 15,8-3-1-15,-1 1-8 16,4-2 9-16,2 4-8 16,2-3 4-16,3 5-5 15,-3 2 11-15,6 0-2 16,0 3-1-16,2 0-2 16,6-1 6-16,2 1-1 15,0 0-12-15,0-2 8 0,1 4-2 16,10-2 1-1,0-2 5-15,5-1-5 0,2 1 3 16,0-2 5-16,5-2-2 16,2 0-1-16,0 1-1 15,8-2-2-15,1 0-8 16,4-4 9-16,0-1-4 16,7-3-4-16,3-5 5 15,-2-2 3-15,1-3 9 16,-3-8 0-16,-4-2-5 15,0-4 0-15,-6-4 6 16,0-1-6-16,-3 0 0 16,3-10 11-16,2-5 0 15,1-5 0-15,4-3-7 16,-1-6-6-16,3 2-5 0,-6-6 2 16,6 0 3-1,-7-2 3-15,3-2-5 0,-5-1-3 16,-4-3 5-16,-1 2-3 15,-2-2 4-15,-6 0-12 16,-5 0 8-16,-1-1 0 16,-5-1 4-16,-6 2 7 15,-1-3 2-15,-3-1-16 16,0-3 3-16,0-3-9 16,0 2 0-16,0-3 0 15,-7 4 0-15,0-2 1 16,-2 3 0-16,-1 2 0 0,-2-1-1 15,2 0 8 1,-2 3-8-16,-1 1 0 0,2 3-1 16,-4 2 1-16,1 5 5 15,-1 3-3-15,2-1-2 16,-3 6 0-16,-2 2 1 16,0 1-1-16,-1 2 1 15,-4 1 0-15,1 1 0 16,-3 4-1-16,2 1-9 15,1 4 9-15,-2 0 0 16,3 4 0-16,-2 1 0 16,2 1-1-16,-3 2 1 15,1 0-6-15,0 0 6 0,0 2-1 16,-5 5 0-16,1 6-5 16,-2 0 5-16,-1 2 1 15,0 2-1-15,-2-1 1 16,2 2-6-16,-2 0 6 15,-2 1 0-15,2 0 0 16,1-3 1-16,5 0-2 16,4-4 1-16,7-1-21 15,0 0-34-15,5-4-51 16,10 6-71-16,0-3-84 16,0-6-369-16</inkml:trace>
  <inkml:trace contextRef="#ctx0" brushRef="#br0" timeOffset="33651.2781">17967 15350 416 0,'0'0'85'0,"0"0"-57"15,0 0-11-15,0 0 29 16,0 0 36-16,0 0-11 16,19 0-12-16,-7 0 19 15,3 2-10-15,6 4 10 16,10-1-18-16,0 4 3 15,7 0-5-15,4 2-9 16,3 2-21-16,-2 1 4 0,6 1 5 16,-3 2-19-1,1-3-2-15,-2 0-5 0,2 0-2 16,-2-4-7-16,-1 1 11 16,2-3-12-16,0-2 7 15,1-1 5-15,-3-1-5 16,1-3-8-16,-5-1 0 15,-2 0-1-15,-3 0 11 16,-1 0-4-16,-1 0 2 16,-1 0 10-16,-1-7 11 15,3 2 3-15,-2-2-9 16,-1 0 15-16,-3-5-19 16,-2 2 7-16,0-3-8 0,1-2 25 15,-1-4-24-15,4-1 13 16,-5-4-18-16,5-2 12 15,-3 0-26-15,-4-2 25 16,0 3 2-16,-1 0-7 16,-1 2-8-16,-7-2 11 15,1 1-7-15,0 1-1 16,-4-3-2-16,-3 0-11 16,-2 1 4-16,-5-2 8 15,-1 0-5-15,0 0 1 16,0 1-2-16,0 0 1 15,0 0 2-15,-12 2-5 16,2 0 8-16,-3 1-6 0,-1 2-8 16,-5 0 6-16,3 0-4 15,-3-1-2-15,-3 3 1 16,0-1 1-16,-1 1-2 16,1 4 1-16,-2-2 1 15,1 1 4-15,-3 2-5 16,0 0 6-16,-2-1-7 15,1 2 0-15,-1-1 0 16,1 3 1-16,0-1 12 16,0 2-13-16,-1 1 0 15,-1 1 8-15,-1 1-8 16,-2-2 0-16,0 1-1 0,-2-2 2 16,-1 3 0-1,0-2-1-15,-4 0 1 0,3 2 8 16,1 3-8-16,-2-1 8 15,3 2-8-15,1 0-1 16,1 3 0-16,-2 0 1 16,0 0-1-16,-2 0 1 15,1 0-1-15,-2 6 0 16,-2 5 0-16,-1 0 1 16,0 1-1-16,3 0 1 15,-1 0-1-15,1-1 0 16,5 2 0-16,-2-1 0 15,0 1 0-15,3 3-6 16,-2 0 5-16,2 2 1 16,6 1 0-16,-2 4 1 0,-2 2-2 15,6 4 1-15,0 3 0 16,3-1-1-16,4 6-6 16,4-4 7-16,1-2 1 15,3 2-1-15,5-2 0 16,2 1 1-16,1 2-1 15,0 0 1-15,4 1 9 16,13 0-9-16,4-2 10 16,6-2 5-16,5-1 2 15,6-2-5-15,3 0-4 16,3-1-8-16,-1-4 12 16,2-3-13-16,-4 0 6 0,-3-6-5 15,-8-1-1 1,-5-4 0-16,-5 0-2 0,-4-3-8 15,-5 0-31-15,3 1-46 16,2 0-61-16,11-4-102 16,-2-1-274-16,0-2-585 0</inkml:trace>
  <inkml:trace contextRef="#ctx0" brushRef="#br0" timeOffset="34551.8588">19366 14307 140 0,'0'0'105'0,"0"0"11"15,0 0 15-15,0 0 21 0,0 0 2 16,0 0-27-16,0 0-7 15,-6-27-24-15,10 25-30 16,17 0 5-16,11-2 15 16,16 2 5-16,12-3-2 15,10 1-22-15,12-4-15 16,12 2-5-16,-5 2-8 16,-1 0-8-16,0 2-18 15,-19-1 9-15,6 2-16 16,-15 1-6-16,-13-2 0 15,-13 2-1-15,-13 0 1 16,-9 0-7-16,-9 0-22 16,-3 0-66-16,0 0-45 15,-19 0-57-15,-32 0-81 16,4 0-50-16,-1 0-88 0</inkml:trace>
  <inkml:trace contextRef="#ctx0" brushRef="#br0" timeOffset="34842.4374">19627 14393 494 0,'0'0'85'16,"0"0"-50"-16,0 0 8 16,0 0 73-16,0 0 76 15,0 0 4-15,0 0-42 16,139 33 3-16,-71-33-44 15,6 0-21-15,2 0-19 0,-1 0-30 16,-1-3 0-16,-3-2-18 16,-11 1-6-16,-6 1-5 15,-13 1-8-15,-10 0-1 16,-9 2-5-16,-10 0-16 16,-7 0-56-16,-5 0-81 15,-12 4-73-15,-13 8-38 16,-5-7-331-16</inkml:trace>
  <inkml:trace contextRef="#ctx0" brushRef="#br0" timeOffset="38808.8814">2777 5724 692 0,'0'0'195'15,"0"0"32"-15,0 0 18 16,0 0-46-16,0 0-77 15,0 0-81-15,-5 4-41 16,11 25 0-16,12 8 6 16,3 4 4-16,6-3-4 15,-4-5-5-15,5-4-1 16,1-10-81-16,-9-8-280 0,-9-11-303 16</inkml:trace>
  <inkml:trace contextRef="#ctx0" brushRef="#br0" timeOffset="39145.0102">2591 5247 902 0,'0'0'273'16,"0"0"-118"-16,0 0-21 15,0 0-80-15,0 0-28 16,0 0 19-16,0 0 19 15,-67 94-20-15,67-68-17 0,0-4-12 16,7-7-15 0,0-6 9-16,4-5-2 0,-4-4-1 15,-2-4 2-15,6-17 9 16,-3-8-1-16,-5-2-6 16,-3-4-1-16,0 1-7 15,-3 4-2-15,-9 6-6 16,-5 5-8-16,4 8 2 15,1 2-13-15,2 6-27 16,2 3-49-16,8 7-130 16,0 8-79-16,3 0-42 0</inkml:trace>
  <inkml:trace contextRef="#ctx0" brushRef="#br0" timeOffset="39350.3099">3034 5282 719 0,'0'0'190'0,"0"0"-45"16,0 0-18-16,0 0-43 15,0 0 3-15,0 0 19 16,37 122-22-16,-16-71-23 16,0 5-40-16,3 6-5 15,1 1-16-15,10 13-31 16,-5-13-213-16,-4-19-340 0</inkml:trace>
  <inkml:trace contextRef="#ctx0" brushRef="#br0" timeOffset="39774.3622">3343 5446 1107 0,'0'0'270'15,"0"0"-3"-15,0 0-137 16,0 0-79-16,0 0-49 15,0 0 25-15,61 129 26 16,-19-68-24-16,0 1-7 16,2-1-8-16,-9-5-4 15,-6-8-10-15,-3-9-6 16,-9-14-78-16,-9-9-55 16,-8-16-75-16,0 0 66 0,-17-27-99 15,-17-14-14-15,-16-25 67 16,-3-2 115-16,-4-9 79 15,5 3 32-15,14 12 122 16,7 3-5-16,6 11 10 16,20 11-19-16,5 8-37 15,1 6-55-15,23 0-41 16,9 5 15-16,4 7-12 16,2 3-9-16,0 8 0 15,-6 0-1-15,-7 12-6 16,-8 11 4-16,-7 10-5 15,-10 6 0-15,-1 2 0 0,-8 3-14 16,-9-2-50 0,-7 3-52-16,7-11-105 0,3-14-394 0</inkml:trace>
  <inkml:trace contextRef="#ctx0" brushRef="#br0" timeOffset="40123.7155">3837 5214 871 0,'0'0'183'0,"0"0"29"16,0 0-44-16,0 0-48 0,-106 64-50 16,83-29-19-1,6 1-20-15,9-2-8 0,5-4-5 16,3-6-7-16,0-5-5 15,15-6 3-15,8-5 9 16,8-4 22-16,9-4 25 16,5 0-17-16,3 0-18 15,-3 0-17-15,-6-4-7 16,-13 2-5-16,-13 2 0 16,-7 0-1-16,-6 8 0 15,-7 14 0-15,-21 8 16 16,-14 14-7-16,-13 11-9 15,-41 39-128-15,10-10-186 16,6-11-601-16</inkml:trace>
  <inkml:trace contextRef="#ctx0" brushRef="#br0" timeOffset="43624.9379">18093 16459 42 0,'0'0'92'0,"0"0"-21"0,0 0-16 16,0 0 26-16,0 0 5 16,0 0-19-16,-18-12-5 15,13 8 4-15,3 2-8 16,2 1 18-16,0 1-4 16,0 0-11-16,0 0-2 15,0 0-10-15,0 0-17 16,0 0 0-16,7 0-9 15,10 0 39-15,11 0 1 16,7 0 12-16,6 0-4 16,12 0-25-16,4 0 7 15,8 0-24-15,4 0 3 16,3 0-3-16,1 0-9 16,2 0 0-16,-2 1-2 15,-4 1-5-15,-5-2-1 0,0 0 1 16,-6 0-12-16,0 0 25 15,-6 0-7-15,1 0-3 16,-3 0-7-16,1 0 12 16,-3-6-10-16,0-1 23 15,-3-1-3-15,-7 0-11 16,-4 2-1-16,-8 1-7 16,-6 2-3-16,-8 0 1 15,-9 3-10-15,-3 0 0 16,0 0-2-16,0 0-20 15,-29 8-89-15,-6 6-248 16,-17 0-539-16</inkml:trace>
  <inkml:trace contextRef="#ctx0" brushRef="#br0" timeOffset="51092.7677">17363 17544 88 0,'0'0'121'15,"0"0"-14"-15,0 0-12 16,0 0 71-16,0 0-108 16,0 0-22-16,-32-3-23 15,32 3-11-15,0 0-1 16,0 0 1-16,0 0 11 0,0 0-12 15,0 0 5-15,0 0-3 16,0 3 7-16,0 5-3 16,5 1 19-16,5-1-8 15,5 2 15-15,5 0 17 16,5 0-5-16,0-1-20 16,4 1 4-16,-1-2-8 15,2-3 8-15,1 1 6 16,1 0-18-16,2-3 11 15,3 0-20-15,1-3 31 16,-1 1-31-16,2-1 8 16,-2 0 8-16,0 0-22 15,-2 2 11-15,0 2-13 0,4-1 0 16,-5 0 0 0,0 3 0-16,-4 1-2 0,2 1 2 15,-4 0 0-15,-4-1 0 16,3 1 0-16,-3-1 0 15,0-1 0-15,5 0 0 16,-5-3 0-16,2 0 0 16,3-3 0-16,-1 0-8 15,2 0-1-15,-3 0-1 16,3 0 10-16,-5 0 1 16,-1 0 7-16,-3-2-8 15,3-2 0-15,-1 1 6 16,1-3-6-16,4 0-6 15,-2 2 6-15,3-5 1 16,-1 3 8-16,-1-1-4 0,0 2-5 16,-5 1 0-16,-3 1 14 15,0-1-4-15,-4 3-9 16,0-2-1-16,-1 0 8 16,0-2-8-16,-2 3 0 15,5-3-1-15,-1 1 2 16,0-1 6-16,0-1-7 15,-1 0 6-15,-2 1-6 16,2 0 9-16,-5-2-8 16,1 0 10-16,-4 1-5 15,0-2 14-15,-2-2-19 16,-1-1 6-16,1-1 11 16,-2-4-18-16,1 0 17 15,2 1-2-15,1-1-5 0,-2 3-1 16,1 1-9-16,-1-1 2 15,0 1-2-15,1-1 8 16,-1 1-5-16,2-2 3 16,0-1 1-16,-3-1-6 15,5 2-1-15,-5-3 1 16,2 4-1-16,-2-1 6 16,-3-1-5-16,-1-1 0 15,0-2 2-15,0-4 3 16,0 2 0-16,0-1 2 15,0-1-2-15,5 3-6 0,-2 2 10 16,-1 1-1 0,3 3-8-16,-4 1 0 0,3 3 5 15,-2-1-6 1,-2 1 10-16,3 1-8 0,-1-3 4 16,0 1 2-16,-1 0 0 15,-1 0-7-15,3-2 1 16,-3 0 4-16,0 2-5 15,2-2-1-15,-2 1 6 16,0-3-5-16,0 0 16 16,0 1-3-16,-5-5-4 15,-6-1 1-15,-2 1 1 16,-4-2-5-16,0 4 3 16,-2 1-8-16,-3 2 4 15,0-1-5-15,-2 2 7 0,-1 0 0 16,1 2 2-16,-2 1-1 15,-1-1-2-15,-1 1 2 16,-1 2-8 0,-3 0 11-16,-2-1-5 0,-1 4-5 15,-1-3-1-15,-7 2 0 16,4 1 5-16,-4 1-5 16,2-2 5-16,-2 0-5 15,1 2 6-15,-3-2-6 16,7 0 0-16,-3 0 7 15,4 2 0-15,3 0 0 16,3-1 0-16,2 2 1 0,1 2 1 16,3-3-4-16,-1 2-5 15,-2 1 0-15,-2 0-1 16,-1 0 1-16,-7 0-1 16,-3 0 0-16,-5 4-1 15,0 4 1-15,-3-4 0 16,4 3 2-16,1-2-2 15,3 0 12-15,5 1-5 16,-1 0-4-16,3 0 6 16,2 1-4-16,0 1-4 15,5 1-1-15,-1 1 1 16,1 2 0-16,0-1 1 16,0 3-2-16,0-1 1 0,5-1 0 15,2 3 0 1,3 1-1-16,-1 4 0 0,3 0 0 15,0 4 0-15,2 4-1 16,-1 3 1-16,1 3 0 16,-1-2 0-16,2-3 0 15,3 1 0-15,2-3 0 16,3-2 0-16,4 2 0 16,0-3 0-16,0 2 1 15,8-2-1-15,4-1 8 16,0-1-7-16,1 2 12 15,1-2-5-15,-2 1-7 16,1 1 6-16,3 0 2 16,0 1-2-16,-2 2-6 15,1-3 0-15,-1-1 0 16,-2-2 1-16,-1-3 5 16,-4-2-5-16,1-2-1 0,-1-2 9 15,-1-2-4-15,4 0-4 16,0-1-1-16,1-1 8 15,2 2 3-15,7-1 1 16,1-2 6-16,0 0 4 16,3 1 1-16,-3-4-4 15,-2-1-12-15,-1-1 5 16,-3-2 16-16,-3 0-14 16,-1 0-4-16,0 0 6 15,-8 0-7-15,1 0 0 16,-3 0 5-16,-1 0 0 15,0 0 2-15,0 0-8 16,0 0 0-16,0 0 0 0,0 0-2 16,0 0-6-16,0 0-1 15,0 0 0-15,0 0-11 16,0 0-17-16,0 0-13 16,0 0-15-16,0 0-36 15,0 0-40-15,0 0-98 16,0 0-298-16</inkml:trace>
  <inkml:trace contextRef="#ctx0" brushRef="#br0" timeOffset="70725.2554">6742 8302 396 0,'0'0'93'0,"0"0"-20"16,0 0 49-16,0 0-30 0,0 0-37 16,0 0-29-1,-5-4-26-15,5 4-21 0,0 0 21 16,7 0 21-16,6 0 12 16,0 0-10-16,6 4 5 15,1 5-7-15,0-3 4 16,1 1-6-16,7 4 5 15,-3-3-11-15,5 1 5 16,0 0-7-16,9 1 2 16,6-2 29-16,6-1 13 15,6 0-54-15,2-2-1 16,8-2 31-16,2 0-29 16,2-1-2-16,1 1 0 15,-3 3 7-15,-7 0-7 16,-4 2 0-16,-8 2-6 0,-6-1 4 15,-7 2 2 1,-5-3 5-16,-4 3 2 0,-2 0-6 16,3 1-1-16,-3 3 0 15,3-1 1-15,-1 2 0 16,3-2-1-16,2 2 0 16,-2-2 0-16,3 0 6 15,1-1-6-15,0-2-1 16,3 0-1-16,-3-1-4 15,0 0 6-15,5 2 2 16,-2 0 7-16,-2-4-9 16,4 4 1-16,-1-2-1 15,3-1-2-15,-5 2 1 16,5 0 2-16,1-3-2 16,0 3 1-16,1-2 0 0,8-2-1 15,-3 0 0-15,6-1 0 16,0-2 0-16,1 1-6 15,-4-4 7-15,-1 2 0 16,-3-1 2-16,-1-2 7 16,-2 0-9-16,2 0-1 15,2 0-1-15,3 0 2 16,0 0 8-16,5-2-2 16,-2 2-5-16,0 0-1 15,0 0 10-15,-3 0-8 16,-4 0 4-16,-6 0 2 15,3-1-7-15,-8-2 11 16,1-2 12-16,-4 3 24 0,-2-1-27 16,1 1-8-16,-5 1 7 15,4-1-4-15,-4 2 7 16,0 0-10-16,2 0-3 16,-2 0-8-16,6 0 7 15,2 0 43-15,7 0-20 16,2 0-4-16,2 0-15 15,2 0-2-15,-6 0 10 16,0 0-13-16,-1 0 10 16,-5 0 15-16,0 0-12 15,-3 0-7-15,0-1 7 16,1-5 4-16,3 1-9 0,2 1 16 16,6 0-23-1,-2 1 1-15,3-2-1 0,4 2-9 16,0 0 13-16,3 0-11 15,1 1 4-15,0 2-5 16,-1 0 7-16,1 0-6 16,2 0-2-16,-5 0 0 15,2 0 0-15,-2 2 1 16,3 1 0-16,1-1-1 16,5-2 6-16,-2 1-5 15,6-1 5-15,-3 0-6 16,2 0 15-16,0 0-14 15,3 0 11-15,2 0-2 16,4 0-2-16,2-3 5 16,2 0-7-16,1 1-6 0,0-4 21 15,-2 3-14 1,-5-2-7-16,-6 0 0 0,0 1 1 16,-3-4 5-16,-2 0-5 15,1 0-1-15,1-4 2 16,-4 2-1-16,3 1 5 15,-2-1-5-15,-1 0 10 16,0 0-10-16,-2 1-1 16,1-1 2-16,3-1 4 15,1 3-6-15,1-4 0 16,3 2 0-16,-3-5 0 16,0 0 1-16,2-2-1 15,4-2 4-15,3 0-4 0,-1 0-7 16,-2-3 7-16,-3 0 0 15,-7 0 0-15,2-4 1 16,-3 2-1-16,0-2 0 16,-5-2 8-16,-1 2-8 15,-4-5 9-15,-3 1 4 16,-3-1 5-16,4 0-5 16,-5 2-1-16,-1 1-5 15,0 5 1-15,-3-1-7 16,1 3 20-16,-1 0-4 15,-2 2-2-15,0 1 4 16,0 2-7-16,-4 1 0 0,-4 0-11 16,-5 3 0-16,-5 4 5 15,-5 0-6-15,-2 3 1 16,-4 1 0-16,-3 1 3 16,-2 2-4-1,0-2-26-15,0-3-60 0,-32-13-71 16,-2 0-183-16,-6 0-541 0</inkml:trace>
  <inkml:trace contextRef="#ctx0" brushRef="#br0" timeOffset="71136.4921">14799 7636 933 0,'0'0'185'0,"0"0"-85"15,0 0 19-15,0 0 10 16,0 0-50-16,0 0-33 16,106 11-22-16,-72-3-1 15,-2 2-4-15,-5-3-5 16,-1 2-3-16,-6-3-3 15,-1 3 10-15,-1-3 17 16,-2 2 9-16,-3 0-2 16,-1 0-11-16,-2 1-8 15,-3 4-4-15,-3 1-7 16,-4 9-5-16,0 3 12 16,-1 10 21-16,-13 6-5 0,-4 4 22 15,-1 3-17-15,2 3-14 16,0 1-11-16,2-1-14 15,2 0-1-15,-8 11-5 16,3-18-142-16,-3-8-352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5:5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8704 15174 757 0,'0'0'187'16,"0"0"-132"-16,0 0 12 16,0 0 86-16,101-33-31 15,-54 16-38-15,8-4-11 16,3 0-18-16,6-1-26 16,-2 3-7-16,-5-1-11 15,-5 3-11-15,-11 1-6 16,-4 3-55-16,-8 0-106 0,-6 6-66 15,-15-2-156-15</inkml:trace>
  <inkml:trace contextRef="#ctx0" brushRef="#br0" timeOffset="832.8531">8752 14871 844 0,'0'0'172'0,"0"0"-133"0,0 0-23 16,0 0 17-16,0 0 38 15,0 0-4-15,-19 98-3 16,9-49 20-16,-2 3-26 16,-2 5 19-16,-3-1-9 15,1-4-10-15,1-1-24 16,4-7-17-16,5-5-8 16,3-8 3-16,3-7-12 15,0-5 2-15,13-6-1 16,9-1 16-16,14-6 24 15,12-3 2-15,24-3-11 0,29-6-9 16,-4-10-8 0,-8-2-14-16,-16 0 9 0,-23 7-10 15,4-5-30-15,-4 4-47 16,-12 2-36-16,-18 1-109 16,-13 4-90-1,-7 0-249-15</inkml:trace>
  <inkml:trace contextRef="#ctx0" brushRef="#br0" timeOffset="83817.5902">21731 2963 717 0,'0'0'107'0,"0"0"-18"16,0 0 37-16,0 0-13 16,0 0-42-16,0 0-25 15,-6 146 47-15,-4 3 61 16,3 27-31-16,3 6-29 16,-3-15 9-16,1-19-25 15,-2-5-25-15,-5-1-28 16,-3-7-3-16,-2-9-15 15,-1-28-5-15,-1-28 6 16,6-23-8-16,-2-12 2 0,0-3 5 16,3-3-7-1,3-7-18-15,3-17-51 16,1-30-51-16,2-16-170 0,0-12-444 0</inkml:trace>
  <inkml:trace contextRef="#ctx0" brushRef="#br0" timeOffset="84988.7924">21916 2708 810 0,'0'0'125'15,"0"0"-81"-15,0 0-34 16,166 0 49-16,8 0 19 16,47 5 45-16,27 12 5 15,0-1-57-15,-24 1-28 0,-9-3-9 16,-15-4-11-16,-19-1-3 16,-17-4-4-16,-26-4-14 15,-35-1 5-15,-32 0 0 16,-24 0-6-16,-13 0 0 15,-3-1 5-15,-6-4 0 16,-1 2 23-16,-11 2 9 16,-5 1-7-16,-7 0-11 15,1 0-7-15,2 1-13 16,2 18-10-16,4 28 5 16,8 39 5-16,-1 44 16 15,2 21 6-15,-6 5 13 16,-4-10 6-16,-5-17 0 15,3 0-9-15,-1-4-15 16,3-2-2-16,-2 1 1 0,-7-2-7 16,0-5-7-16,-1-5 0 15,-9-23 5-15,-1-21-6 16,0-20 11-16,0-5-11 16,-1 3 0-16,-2 1 1 15,-1-2-2-15,3-11 2 16,5-14-1-16,0-8 5 15,3-6-5-15,1-6 8 16,-1 0 2-16,-4 0-5 16,-5 0-5-16,-9-8-1 0,-6 0-1 15,-13-3-8 1,-11 1-9-16,-27-4-13 0,-32-3-3 16,-36-3 9-16,-20-2 6 15,0-3 2-15,4 5-1 16,13 2 3-16,0 5 8 15,1 6 1-15,5 3 5 16,8 4 1-16,18-2 0 16,24 2 1-16,21 0 1 15,22 0-1-15,-1 0 0 16,-9 0 0-16,-12-4-1 16,-9 0 1-16,3 0-1 15,5-3 0-15,2 1 0 0,9-4 1 16,3 3-1-1,5-4 1-15,1 1-1 0,1 0 3 16,5 0-2-16,-2-2 6 16,4 2-6-16,3 2 7 15,5 2 10-15,10-1-7 16,5 4-9-16,9 2 8 16,6-1 5-16,4-1-9 15,4 3-5-15,0 0 0 16,0 0 0-16,0 0 1 15,0 0-2-15,0 0 0 16,-2 0-3-16,-3 0-10 16,-5 3 12-16,-1 3 1 15,-2 2 0-15,-1 0 0 16,1-3 1-16,3 0 5 0,1-2-5 16,7-3 0-1,0 2 0-15,2-2-1 0,6-2-12 16,15-11-180-16,7-9-574 15</inkml:trace>
  <inkml:trace contextRef="#ctx0" brushRef="#br0" timeOffset="85928.0061">21697 2974 74 0,'0'0'122'16,"0"0"-55"-16,0 0 16 0,0 0 0 15,0 0-23-15,0 0-12 16,1-11 4-16,-1 2-6 15,0 2 19-15,1-2 7 16,-1-1-16-16,0 1 9 16,0-1-7-16,0-2-20 15,0 2-1-15,0-4-3 16,0 3 21-16,0-3-8 16,0 1-9-16,-1 0-5 15,1 1-8-15,0 3-6 16,0-2 1-16,0 2-3 15,2 2-11-15,13 2-6 16,8 1 0-16,5 0-1 0,13 3 0 16,23-1 1-1,71-4-2-15,-11 0-59 0,8-8-281 16</inkml:trace>
  <inkml:trace contextRef="#ctx0" brushRef="#br0" timeOffset="96700.8794">9797 16196 477 0,'0'0'114'15,"0"0"-86"-15,0 0-14 16,0 0 50-16,0 0 16 15,0 0-20-15,-78 0 5 16,66 0 18-16,-3 0-15 16,1 0 6-16,-4 0-2 0,-3 0-8 15,2 0-15 1,-2 0-5-16,0 0 4 0,0 0-2 16,-1 0-5-16,3 1-15 15,2 2-6-15,-2-1-1 16,1 2 0-16,-1-2 2 15,5 1-2-15,-3 1 2 16,0-1 0-16,-3 1-11 16,-2 4-4-16,-1-3 1 15,0 1 0-15,-2 3-1 16,-1-1 0-16,0 0 4 16,2 0-4-16,2 1 7 15,4-1-1-15,-2 0-6 16,1-1 0-16,5 1 2 15,-1-1-6-15,1 1 4 0,-2-1-5 16,3 0 0-16,-1 1 0 16,2-1 1-16,0-1 4 15,-1 2 0-15,2-3-5 16,1 1 11-16,-1 0-2 16,-2 0 3-16,-2-1-7 15,5 0-5-15,-3 1 2 16,1 1-2-16,1-1 1 15,3 0-1-15,-1 1 4 16,-2 0-5-16,3 4 0 16,-2-3 1-16,-1 1-1 15,5 1 0-15,-1-1 1 0,1-1-2 16,2 2 1 0,1-1 0-16,0 2-1 0,3 2 0 15,0 2 0-15,0-1 1 16,0 2-1-16,0 2 0 15,0 1 1-15,0 0 0 16,0 2-1-16,2 2 0 16,2-3 1-16,3 1 0 15,-2-2-1-15,4-1 1 16,-7-2 0-16,9-2 1 16,-4-3 0-16,-2 0-1 15,4-1 1-15,-1-1-1 16,2 1-1-16,3 2 0 15,1 0 0-15,4 1 1 16,1 0 1-16,2 2 0 0,-2-2-1 16,-1 1 1-16,3 0 0 15,-3-1 0-15,1-2 0 16,-3 0 0-16,-1-1 0 16,3-3-1-16,-3 0 0 15,3-2 1-15,-1-2-1 16,2 1 1-16,-4 1 0 15,4-2-1-15,-5 1 1 16,-1-1 0-16,1 1-1 16,1 1 1-16,-1-2 2 15,0 0-2-15,2-2-1 16,-1 0 1-16,0-1-1 16,3 2 2-16,-2-2-2 0,-1 0 5 15,-1 1-5-15,-1 2 0 16,-2-3-1-16,1 3 1 15,-2-1 0-15,0-1 0 16,2-1 0-16,0 0 1 16,2 0-1-16,-1 0 0 15,4 0 0-15,-2 0 0 16,0 0 0-16,0 0 0 16,-1 0 0-16,0 0 0 15,-2-1 0-15,2-1 0 16,0-1 1-16,-2 3-1 15,1 0 0-15,3-3 1 16,-5 2-1-16,3-2 0 0,0 2 0 16,0-1 1-1,-1 2-1-15,-3 0 0 0,1-1 0 16,0 1 0-16,-2-3 0 16,3 1 0-16,-2-4 1 15,3 3 0-15,0-2 0 16,-1-1-1-16,1 0 1 15,-3 0-1-15,1-1 1 16,-2 1-1-16,-2-2 0 16,4 1 1-16,-1-2 1 15,-3 0-2-15,6-3 1 16,-5 0 1-16,2-3-1 0,-2 0 1 16,-1 1-1-1,-2 0 1-15,-1 1-1 0,-4-1 5 16,0 1-5-16,0 0 0 15,0-2 0-15,0 1 1 16,0-2-1-16,-6 2 0 16,3-2 0-16,-2 0 0 15,3 0 0-15,-3 0-1 16,0 0 1-16,1-2 0 16,0 1 0-16,0-1 0 15,-2-1 1-15,1 0-1 16,3-1 0-16,-2 1 1 15,4 2-1-15,0 0-1 16,0 3 0-16,-2 0 1 16,-1 3-1-16,2 3 1 0,0 0-1 15,-1 0 0-15,-2-2 0 16,0 1 1-16,1-1-1 16,0-3 0-16,-3 3 1 15,1-4-1-15,-1 1 2 16,4 0-2-16,-2 1 1 15,-1 1-1-15,1 0 0 16,-3 0 0-16,4 2 1 16,-6-1 7-16,5 1-2 15,-3-1 2-15,0 2 1 16,0 0 0-16,0 2-8 16,3 0 10-16,0 3-4 15,-1-1-5-15,1 1 6 0,-2 0 0 16,2 2-2-1,-1-4 1-15,-2 2-6 0,0 0-1 16,1 0 8-16,-1 0-8 16,1 1 7-16,0-3-5 15,0 2 7-15,-1 0-7 16,1 2-1-16,-1-2 8 16,-1 1-2-16,2 0-6 15,0 0 8-15,-1 1-9 16,0-1 6-16,-1 2-4 15,5 0-1-15,-4 0 1 16,4 0 12-16,-3 0-12 0,2 0 10 16,-2 0-10-1,-1 0 10-15,2-3-11 0,-2 3 8 16,-1 0-9-16,2 0 1 16,-1 0 8-16,2 0-9 15,0 0 6-15,2 0-5 16,0 0 0-16,-1 0 0 15,3 0 5-15,1 0-6 16,-1 0 1-16,1 0-1 16,0 0 0-16,0 0-1 15,0 0 0-15,0 0-17 16,0 0-57-16,0 0-78 16,0 0-234-16,0 0-514 0</inkml:trace>
  <inkml:trace contextRef="#ctx0" brushRef="#br0" timeOffset="106649.7394">9637 14265 929 0,'0'0'130'0,"0"0"-96"0,0 0 1 16,0 0 20-16,0 0-30 16,46-86-24-16,-24 80 9 15,1 6-10-15,1 0 0 16,-2 10 0-16,-2 9 1 16,-6 7 7-16,-1 2-2 15,-3 2 4-15,1-3-2 16,-4-2 2-16,-1-6 11 15,2-2 0-15,3-3 5 16,3 2-12-16,2 1 14 16,2-1 2-16,3 2-8 15,-1 2-6-15,-6-1 4 16,-6 3-2-16,-8 2 25 0,0 4 36 16,-22 2-5-16,-9 1-4 15,-6-2-10-15,-3-4-29 16,3-5-19-16,6-9-2 15,6-9-10-15,9-2 0 16,16-14-95-16,0-10-186 16,14-2-383-16</inkml:trace>
  <inkml:trace contextRef="#ctx0" brushRef="#br0" timeOffset="106995.1907">10108 14183 1041 0,'0'0'226'15,"0"0"-84"-15,0 0 43 16,-26 114-73-16,26-78-65 16,10 0-20-16,9-9 0 15,3-6-5-15,0-10-1 16,-1-6-7-16,-6-5 3 15,-2-5-2-15,0-14-2 16,-8-8 0-16,-3-3 2 16,-2 0-8-16,0-3-5 15,-11 6-1-15,-6 4 1 16,-2 8-1-16,-3 3 1 0,-2 6-1 16,-1 4-1-16,6 2-6 15,1 0-21-15,12 4-65 16,6 3-105-16,13-2-178 15,8-3-315-15</inkml:trace>
  <inkml:trace contextRef="#ctx0" brushRef="#br0" timeOffset="107225.0033">10542 13905 1154 0,'0'0'310'15,"0"0"-179"-15,0 0 24 16,0 0-50-16,-26 90-20 0,23-42-12 16,0 6-20-16,3 1-17 15,0-6-18-15,0-1-8 16,0-6-9-16,0-7-1 16,1-9-48-16,-1-12-141 15,0-10-289-15,0-4-165 0</inkml:trace>
  <inkml:trace contextRef="#ctx0" brushRef="#br0" timeOffset="107403.5734">10299 14083 1094 0,'0'0'306'16,"0"0"-213"-16,0 0 10 15,0 0 44-15,122 19-49 16,-58-8-39-16,3 2-36 15,-4 0-14-15,-5 0-9 16,3 3-33-16,-18-4-157 16,-7-5-359-16</inkml:trace>
  <inkml:trace contextRef="#ctx0" brushRef="#br0" timeOffset="107826.8868">10761 13808 927 0,'0'0'163'0,"0"0"-112"15,0 0 52-15,0 0-16 16,0 0-58-16,0 0-13 16,0 0-5-16,48 9 5 15,-46 24 9-15,-2 5-6 16,0 0-6-16,0-3-6 15,-6-4-5-15,-2-11 6 16,3-6-2-16,4-6 51 16,-2-4 40-16,3-4-9 15,0 0-25-15,0 0-34 16,4 0-19-16,10 0-3 0,6 0 4 16,5 3-3-16,1 4-7 15,3 2 5-15,-2 3-5 16,-4 2 1-16,-1 0-1 15,-12 0 6-15,-5 2-1 16,-5 2 1-16,-5 1 5 16,-15 0-2-16,-8-1-8 15,-6-4 8-15,-1-5-10 16,0-9-56-16,-5-16-78 16,8-15-234-16,11-5-566 0</inkml:trace>
  <inkml:trace contextRef="#ctx0" brushRef="#br0" timeOffset="108181.6625">10912 13692 983 0,'0'0'172'15,"0"0"-105"-15,0 0 89 16,0 0-50-16,0 0-54 15,118-29 8-15,-91 32-2 16,-3 16-5-16,-9 10-8 16,-7 9 27-16,-8 8-12 15,0 9-8-15,-6 2-6 16,-9-2 22-16,2-3-23 16,7-9-7-16,2-9-12 0,4-9-3 15,0-14-4 1,18-6 4-16,13-5 20 0,10-8 18 15,14-19-20-15,6-11-18 16,8-9-16-16,-1 0-7 16,-6 0-16-16,-11 11-70 15,-19 12-78-15,-12 14-86 16,-20 10-494-16</inkml:trace>
  <inkml:trace contextRef="#ctx0" brushRef="#br0" timeOffset="108503.6235">10322 14917 1603 0,'0'0'225'0,"0"0"-180"16,0 0-1-16,116-46 44 16,0-5 5-16,53-25-15 15,23-13-21-15,2-3-17 16,-27 4-16-16,-35 17-9 16,-33 15-14-16,-34 19 1 15,-25 17-2-15,-17 5-41 0,-7 5-26 16,-7 5-23-16,-18 5-55 15,-21 17-85-15,-12 8-395 16</inkml:trace>
  <inkml:trace contextRef="#ctx0" brushRef="#br0" timeOffset="108745.7167">10299 15262 1472 0,'0'0'251'0,"0"0"-205"16,145-42-7 0,6-23 128-16,36-20-22 0,11-6-27 15,-15 1-47-15,-31 16-31 16,-21 8-15-16,-29 16-17 16,-27 11-8-16,-24 12 0 15,-11 6 0-15,-3 0-44 16,-2-16-123-16,-7 8-128 15,-12 0-551-15</inkml:trace>
  <inkml:trace contextRef="#ctx0" brushRef="#br0" timeOffset="119370.0459">9123 11431 593 0,'0'0'88'0,"0"0"-62"16,0 0 23-16,0 0 71 16,0 0 9-16,0 0-44 15,-91-47-20-15,76 42-4 16,-5 1-13-16,0 0-6 16,-5-4 7-16,-6 4 13 15,0-4-24-15,-3 1 10 16,-2-3 36-16,0-2-43 15,2 1-7-15,-2-1 28 16,2 1-19-16,3-1-21 16,2 4 11-16,-1 1-2 0,-1 0-21 15,-3 2-3-15,3 1 1 16,-5 4-7-16,-3-3 5 16,0 3-5-16,-2 0-1 15,2 0 9-15,-2 0 0 16,2 0-3-16,0 0-5 15,4 0 8-15,1 0 0 16,2 0-2-16,3 3-6 16,-1 1 1-16,1 1-1 15,1-3 0-15,-1 3 5 16,1-2-4-16,1 3 6 16,-2 0-2-16,2 1 0 15,-4-1-4-15,3 2-1 0,-2 2 0 16,-4-1 0-16,-1 2 0 15,-2 0 6-15,4 0-6 16,-1 3 8-16,4-2-2 16,3 3-6-16,-2-2-1 15,5 4 2-15,1-1-1 16,2 1-1-16,3-3-1 16,-1 2-1-16,4-1 2 15,-2 1-1-15,0-1 1 16,2-1-1-16,1 2 1 15,1-2 0-15,-2 0 0 16,3 3-1-16,-2-1 1 16,2 1 0-16,-1-1 0 15,7 1 0-15,-3 2-1 16,3 1 0-16,4 3-5 0,2 0 4 16,0 6 1-16,0 4 1 15,0 1 0-15,8 7 0 16,5 3-1-16,2 3 1 15,4 4 0-15,-1-1 0 16,1-2 2-16,3 0-1 16,1-2 0-16,5-2 5 15,0-2 6-15,3-2-11 16,3-3 5-16,3-2 3 16,3-2-7-16,7-3 8 15,-1 3-3-15,1-4-5 16,1 0 5-16,-3-2-1 0,2-2 0 15,2-4 0-15,2-3 2 16,-3-6 1-16,5-5-1 16,-3-3 0-16,3-4 1 15,4 0-3-15,-2-2 2 16,4-9 0-16,-3-2 1 16,1-2-8-16,-1-1 8 15,-6 0 1-15,0-1 5 16,-3-2-3-16,-1-1 0 15,-2 0 3-15,2-3-2 16,1 1-1-16,-1-2 2 16,2-1-2-16,-1 2-1 15,0-3-10-15,-3 1 6 0,-1 0 1 16,-6-2-7 0,-3-1 1-16,-5-2-1 0,-2-1 5 15,-5-1-5-15,-2-1 0 16,-5-1 5-16,1 0-5 15,-9 4 0-15,2-1 0 16,-8 3 0-16,-1-2 6 16,0-1-6-16,0 1 0 15,-1-3 0-15,-12-1 1 16,4 1 4-16,-3-2-5 16,-2 1 10-16,1 4-2 15,-2 3 4-15,2 2-3 16,-3 3-1-16,-2 2-1 0,-3 1-7 15,1 0 5 1,-3 2-3-16,0 2-2 0,-4 1 5 16,4 3-5-16,-4 2-1 15,-2 1 0-15,-1 3 0 16,-1 0-1-16,-1 5 0 16,-2 0 0-16,0 0-18 15,-1 0-24-15,2 8-45 16,-2 11-56-16,7-6-78 15,3-3-399-15</inkml:trace>
  <inkml:trace contextRef="#ctx0" brushRef="#br0" timeOffset="133580.3278">10593 9352 45 0,'0'0'371'16,"0"0"-250"-16,0 0-10 16,0 0 35-16,0 0-6 15,0-19-42-15,0 11-15 16,0-2-10-16,0 1-13 16,-5-2 11-16,-4-2-6 15,-4-2-14-15,-3 2-16 16,-1-3 4-16,-5-1-7 0,-3 1 11 15,-3-1 4-15,1 3-21 16,-4-1-10-16,-2-1 0 16,-3 1 5-16,2 2-2 15,-2-1-3-15,-1 2 0 16,1-1-6-16,-3 1 5 16,5 2-7-16,-1-1 3 15,1 3 3-15,-1-1 2 16,-2 3-10-16,0-1-5 15,-2 4 0-15,-2 0 0 16,0 3-1-16,-1 0 0 16,-4 0 0-16,6 0-1 15,-2 0 0-15,0 5 0 16,0-1 1-16,1 3-1 16,0-1 1-16,2 0 1 0,0 1-1 15,1-1 0-15,4 1 1 16,4-1-1-16,1 0 1 15,-1 1-1-15,-1 3 1 16,3-1-1-16,-6 1-1 16,0 4 1-16,-5 0 1 15,-2 1 0-15,2-1 0 16,-1 3 8-16,2-1-8 16,4 1 5-16,3-1-6 15,4 2 1-15,2 1 0 16,5 0 0-16,2 0 0 0,6 3-1 15,0 4 0 1,3 2 0-16,1 3 0 0,3 4 0 16,0 3 0-16,0 1 0 15,3 2 9-15,2 5-8 16,0 0 5-16,0 2 5 16,0 5 0-16,2 1 8 15,10 1-5-15,6 2 4 16,1-2-8-16,6-4-1 15,6-3 4-15,4-1-2 16,5-3 8-16,5-1-5 16,10-3-1-16,2-2 0 15,2 0-2-15,7-5 2 16,1 0 0-16,1-3 2 16,0-3-2-16,1-2 0 0,-7-5-2 15,1-3-4-15,-8-5 9 16,-2-1-15-16,-2-7 17 15,-1-3 0-15,1-1 2 16,5 0-3-16,-3-8-6 16,3-4-2-16,0-1-7 15,1-2 4-15,0 2 0 16,-4 3-5-16,-2-1 0 16,-5 3 6-16,-1-1-7 15,-3 1 1-15,-1 0 0 16,0-1 0-16,-4-1 0 15,3 0 7-15,-3-2-7 16,-2-1 5-16,0-2-5 16,-1-3-1-16,0 1 12 0,-2-5-2 15,0-2-4-15,-4-4-4 16,-1-5 5-16,-5-3-1 16,-3 1 0-16,-2-3-5 15,-5-2-1-15,-2 0 1 16,-6 0 0-16,2 0-1 15,-4 2 1-15,-2-3 2 16,0 2-2-16,0-2 7 16,0 0-2-16,0 2 0 15,-7-1 0-15,2 3 4 16,-3 1-3-16,3 2 2 0,-2 4 8 16,-2-3 0-16,-1 5-6 15,0-2-4-15,0 3-5 16,-4 2 5-16,2 3-1 15,-1 0 3-15,2 3 1 16,-4 1 5-16,-3 1 3 16,1-1 4-16,-4 0-4 15,-2 3 0-15,3 0-1 16,-2 1-3-16,0 2-2 16,3 0 3-16,-5 3-3 15,3-1-6-15,-2 3 0 16,-1-2-6-16,-3 4 0 15,1 2 1-15,-5 1 0 16,-3 2-1-16,-6 0-1 16,-5 0 1-16,-5 0 0 0,0 0-8 15,-8 2-26-15,-2 4-41 16,-5 0-55-16,-45-1-98 16,13-1-116-16,5-4-697 0</inkml:trace>
  <inkml:trace contextRef="#ctx0" brushRef="#br0" timeOffset="136271.1219">2077 9704 588 0,'0'0'89'0,"0"0"-38"15,0 0 85-15,86-124-12 16,-41 66-37-16,11-24-18 16,19-24-7-16,19-28-4 0,7-15 0 15,-4-5-1-15,-11 4-1 16,-14 8 11-16,-7-1-25 16,-12-5 6-16,-13 2-1 15,-8 4 24-15,-5 8-14 16,-6 11 0-16,0 12-14 15,-8 7-17-15,0 5-4 16,-3 6 0-16,1 16 0 16,-1 17-9-16,-5 13-1 15,1 5-5-15,-3-10 2 16,4-5 0-16,0-7-8 16,-3 6 0-16,-1 9 1 15,3 9-1-15,-5 10-1 0,2 10 0 16,-3 7 0-1,0 7-47-15,0 3-62 0,-21 3-137 16,-3 4-257-16,-12 4-397 0</inkml:trace>
  <inkml:trace contextRef="#ctx0" brushRef="#br0" timeOffset="136944.2795">3058 5790 421 0,'0'0'164'0,"0"0"-100"16,0 0 67-16,16 95-9 15,-14-60-34-15,-2-5-32 16,0-3-17-16,0-7-4 15,-2-7 26-15,-9-7 34 16,-4-6 36-16,-3 0-21 16,-6-16-23-16,-1-10-21 15,4-9-15-15,6-3-15 0,4 1 29 16,8 5-10-16,3 7-33 16,4 8-14-16,16 9-8 15,6 8-8-15,8 6 7 16,5 19 1-16,2 8 9 15,1 10-9-15,0-1 7 16,-2 4-6-16,-4-7 1 16,-1-4-2-16,-1-8-10 15,-2-14-103-15,0-13-133 16,-1-29-32-16,-7-15-67 16,-8-6-252-16</inkml:trace>
  <inkml:trace contextRef="#ctx0" brushRef="#br0" timeOffset="137255.185">3390 5639 552 0,'0'0'283'0,"0"0"27"16,0 0-50-16,-50-85-44 0,40 75-42 16,7 7-66-16,3 3-74 15,0 10-34-15,0 20-26 16,2 15 20-16,12 6 6 16,11 4 9-16,2-6-8 15,7-12-1-15,1-13 1 16,-1-12 0-16,-6-12 6 15,-5-4-6-15,-5-23 8 16,-7-12-8-16,-9-11 0 16,-2-6 1-16,-11-4-2 15,-16 2 1-15,-4 9-1 16,-3 9 0-16,0 15-10 0,4 16-3 16,6 9-50-16,5 15-34 15,12 16 10-15,7 2-86 16,5 2-36-16,57-11-49 15,-1-8-77-15,0-16-359 0</inkml:trace>
  <inkml:trace contextRef="#ctx0" brushRef="#br0" timeOffset="137642.3527">3807 5332 833 0,'0'0'147'0,"0"0"73"16,0 0 50-16,0 0-90 15,0 0-84-15,0 0-59 16,0 0-30-16,-74 64 5 0,74-15 4 16,0 6 3-16,5 1 6 15,12-5-5-15,6-7-14 16,2-14-6-16,3-13-3 16,-2-17 3-16,-3-8 15 15,-3-31 7-15,-12-25-16 16,-8-30-5-16,-35-29 1 15,-25-19 6-15,-10 0-6 16,2 27 5-16,19 35-7 16,11 28 1-16,10 23 31 15,1 6 34-15,6 4-9 16,3 7-20-16,12 12-37 0,6 12-1 16,3 42-23-16,24 37 23 15,17 30 1-15,6-6-1 16,-2-21-8-16,-6-35-83 15,0-26-17-15,35-5-114 16,-9-5-302-16,-7-13-484 0</inkml:trace>
  <inkml:trace contextRef="#ctx0" brushRef="#br0" timeOffset="138267.5189">3990 5170 803 0,'0'0'128'0,"0"0"-99"0,0 0-27 16,0 0 8-16,0 0 10 15,54 83 19-15,-26-70-13 16,6-7-10-16,-6-6-14 16,2 0 13-16,-6-16 6 15,-3-12-5-15,-3-5 1 16,-8-11-5-16,-10-3-1 15,0-1 31-15,0 1 26 16,-16 5 32-16,-3 7 16 16,-5 10-4-16,8 6-21 15,2 11 2-15,6 7-26 16,-2 1-52-16,7 15-15 16,3 12-9-16,0 13 9 0,3 5 0 15,20 1 1-15,10-2 1 16,3-8-1-16,9-11-1 15,4-15-1-15,-1-10-10 16,0-7-15-16,-7-21-43 16,-6-13-5-16,-10-3 17 15,-15-6 35-15,-10-2 22 16,0 1 0-16,-17 2 13 16,-7 7 27-16,-1 13 21 15,-4 8 12-15,6 11-31 16,3 8-15-16,5 2-13 15,4 12-14-15,7 9-1 16,4 3-6-16,0 6 6 16,14-3 0-16,9 1 0 15,5 0 1-15,6-3 1 16,1 1 7-16,2-1-6 0,-3-3-1 16,-7 2 1-16,-6-1-1 15,-10 3-1-15,-11 6 6 16,-30 16 17-16,-67 24 12 15,-79 30-11-15,-66 10-24 16,34-25-189-16,11-21-1319 0</inkml:trace>
  <inkml:trace contextRef="#ctx0" brushRef="#br0" timeOffset="184744.9808">13104 9934 1154 0,'0'0'151'0,"0"0"-121"15,0 0 12-15,-67 173 61 16,47-50-8-16,3 11-34 16,7-6-36-16,6-20-17 15,4-32-7-15,0-21 0 16,0-22-1-16,0-14-58 16,9-7-42-16,-1-9-24 15,0-3 57-15,1-18 67 16,-2-20 1-16,3-8 12 0,-3-4 7 15,-3 4 37-15,1 13 37 16,0 12-12-16,-2 11-27 16,6 10-32-16,6 0-17 15,4 12 23-15,8 7 8 16,7 7-12-16,8 0-11 16,5-3-5-16,4-3-7 15,2-8 8-15,-2-11-4 16,-4-1-6-16,-9-16-5 15,-7-10-14-15,-9-3 13 16,-10 2 5-16,-3 2 1 16,-6 7 27-16,0 7 30 15,-3 6 3-15,2 5-32 16,3 5-27-16,-1 18-1 0,7 8 1 16,-1 7 7-16,0-1-7 15,-1-4-1-15,-4-11-26 16,-5-22-118-16,0 0-185 15,0-19-369-15</inkml:trace>
  <inkml:trace contextRef="#ctx0" brushRef="#br0" timeOffset="184881.5199">13460 10027 1031 0,'0'0'148'15,"0"0"26"-15,0 0-111 16,0 0-57-16,0 0-5 0,46 120-1 15,-8-61-156 1,2-5-474-16</inkml:trace>
  <inkml:trace contextRef="#ctx0" brushRef="#br0" timeOffset="185286.59">13842 10349 1015 0,'0'0'189'0,"0"0"-8"16,0 0-27-16,0 0-27 0,-65 102-38 15,55-55-36 1,2 3-33-16,5 2-8 0,3-2-11 16,0-9 5-16,3-9-6 15,11-15-19-15,0-14-23 16,0-3 8-16,-1-25 17 15,-3-17 11-15,-5-26 6 16,-5-33 6-16,0-37-3 16,-12-9 20-16,-2 23 12 15,6 34 3-15,3 45 15 16,3 19 6-16,1 5-1 16,-1 8 4-16,0 4-18 15,2 9-40-15,0 20-4 16,0 36-10-16,7 33 10 15,16 30 1-15,1-4-1 0,6-22-93 16,-5-32-77-16,21-20-207 16,-1-8-188-16,-6-12-111 0</inkml:trace>
  <inkml:trace contextRef="#ctx0" brushRef="#br0" timeOffset="185674.235">14117 10307 753 0,'0'0'301'16,"0"0"-58"-16,0 0 18 15,0 0-51-15,0 0-69 16,0 0-40-16,0 0-53 16,-78-58-42-16,61 86 0 15,0 7-5-15,3 11 0 16,3 2 1-16,8 0-2 16,3-1 0-16,0-6 0 15,9-9-29-15,9-14-59 0,-2-15 10 16,5-3 17-16,-2-28-9 15,-4-12 13-15,-4-29 39 16,-11-30 18-16,0-38 7 16,-12-14 29-16,-6 21 24 15,3 35-13-15,5 45 2 16,1 23 19-16,1 0 13 16,0 8-16-16,2 5-18 15,1 14-10-15,4 6-37 16,1 43-6-16,0 36 5 15,10 38 0-15,8 14 1 16,9-10 0-16,-2-32-9 16,-2-38-101-16,0-20-32 15,19-11-75-15,-5-7-297 16,-5-12-357-16</inkml:trace>
  <inkml:trace contextRef="#ctx0" brushRef="#br0" timeOffset="186370.3317">14279 10094 314 0,'0'0'644'0,"0"0"-541"16,0 0-54-16,0 0 11 16,0 0-10-16,21 81 1 0,5-62-31 15,3-9-5-15,-2-4-14 16,0-6 0-16,-9 0 6 15,2-10-1-15,-10-11 1 16,-4-7-6-16,-4-2 0 16,-2-1 9-16,0 5 1 15,-12 2 93-15,-3 6 17 16,0 5-15-16,-4 9-21 16,1 4-14-16,-2 0-27 15,1 9-17-15,-1 10-4 16,6 7 2-16,1 5-13 15,10 2-11-15,3 0 0 16,6 1 0-16,18-3-1 0,10-8-14 16,9-9-65-1,3-12-52-15,2-2-15 0,-4-12-79 16,-10-13-6-16,-12-4 90 16,-12 0 141-16,-8-4 1 15,-2 6 128-15,0 3 53 16,-2 8 21-16,-3 6-41 15,1 6-35-15,3 4-70 16,1 0-57-16,0 10-1 16,7 10 0-16,7 8 1 15,4 3 1-15,-3-1 0 16,-1 2 6-16,-2-5-7 16,-8-7-38-16,0-3-10 15,-2-11-7-15,-2-6 36 16,0 0 19-16,0-24 10 0,-2-13 0 15,-4-26 35-15,4-1 33 16,2-7-2-16,0 0-4 16,14 22 4-16,6 5-14 15,3 19-30-15,5 19-23 16,5 6-9-16,7 15 0 16,4 14 0-16,4 12 1 15,2 4-1-15,-4 7 0 16,-6 27-87-16,-13-12-212 15,-20-13-929-15</inkml:trace>
  <inkml:trace contextRef="#ctx0" brushRef="#br0" timeOffset="187349.865">12848 11398 1207 0,'0'0'295'0,"0"0"-10"16,0 0-96-16,0 0-100 15,0 0-67-15,0 0 5 16,0 129 32-16,0-59 0 16,0 8-22-16,15-2-22 15,4-14-13-15,10 0 0 16,5-12 4-16,5-17-6 15,4-22-16-15,0-11-53 16,-5-34-8-16,-5-35-4 16,-15-32 27-16,-12 0 26 0,-6 12 27 15,0 16 1-15,-3 29 1 16,-5 7 34-16,4 7 30 16,-3 17-5-16,6 13-19 15,1 4-41-15,0 27-7 16,1 13 7-16,17 9 1 15,1 8 1-15,8-3-1 16,7-2-1-16,6-9 0 16,5-15-63-16,4-20-54 15,-2-12-25-15,-9-16-42 16,-9-22-40-16,-12-8 99 16,-15-1 103-16,-2 3 22 15,0 11 142-15,-8 10 24 16,1 10-22-16,3 8-34 0,-1 5-74 15,4 3-36-15,-3 16 0 16,-2 7 0 0,0 6 12-16,-1 3 2 0,1-1-13 15,1-5 1-15,4-9-2 16,1-7-31-16,0-13-70 16,1-3 28-16,10-27 35 15,2-11-7-15,-3-7 8 16,0 0 26-16,-3 4 11 15,-1 12 38-15,-1 11 16 16,-1 10 4-16,-3 9-10 16,5 2-24-16,0 8-24 15,6 14 38-15,4 1-13 16,6 3-9-16,5-4-10 16,5-7 3-16,5-10-8 0,2-5 6 15,1-7-6-15,-5-19-1 16,-6-7-6-16,-10-6 5 15,-7 2 0-15,-6 7 1 16,-4 8 34-16,-1 9 62 16,-1 10 0-16,0 3-54 15,1 3-41-15,4 16-1 16,0 8 0-16,-1 2 1 16,5 1-1-16,-4-4-26 15,-5-8-118-15,0-9-138 16,0-9-433-16</inkml:trace>
  <inkml:trace contextRef="#ctx0" brushRef="#br0" timeOffset="187478.4844">13631 11065 1217 0,'0'0'164'16,"0"0"-50"-16,0 0-46 16,0 0-68-16,0 0 0 15,0 0-125-15,84 97-217 16,-45-66-721-16</inkml:trace>
  <inkml:trace contextRef="#ctx0" brushRef="#br0" timeOffset="187732.2257">13926 11141 1405 0,'0'0'212'0,"0"0"8"0,0 0-82 16,0 0-44-16,0 0-55 15,0 0 45-15,37 115 7 16,-23-53-22-16,-6 11-14 16,-2 0 1-16,-3-12-27 15,4 5-22-15,-1-13-5 16,5-13-2-16,0-15 0 16,6-14-11-16,2-11-48 15,6-11-45-15,6-45-90 16,-1 3-195-16,-13-3-688 0</inkml:trace>
  <inkml:trace contextRef="#ctx0" brushRef="#br0" timeOffset="187878.7997">13631 11403 1558 0,'0'0'223'15,"0"0"-170"-15,0 0-28 16,196-81-8-16,-5 14-17 15,-15 7-137-15,-21 3-1201 0</inkml:trace>
  <inkml:trace contextRef="#ctx0" brushRef="#br0" timeOffset="190068.0809">13085 13554 570 0,'0'0'523'15,"0"0"-429"-15,0 0 30 16,0 0-13-16,0 0-63 16,0 0-24-16,103-53-11 15,-78 61-5-15,-1 12 6 16,-5 8 9-16,-7 5 1 15,-4 2 0-15,-6 3-3 16,-2-5-4-16,0-2 2 0,0-8 24 16,0-5-8-16,0-7-11 15,13 0-5-15,8-1 3 16,7 2 3-16,7 4 23 16,9 3-8-16,-3 0-14 15,-7 4-17-15,-6 1-7 16,-16 2 6-16,-12 3 6 15,-7 1 21-15,-27 3 25 16,-12-2-10-16,-11-2-30 16,-2-10-14-16,4-10-6 15,10-9-54-15,15-12-78 16,30-35-165-16,15 6-238 16,14-2-302-16</inkml:trace>
  <inkml:trace contextRef="#ctx0" brushRef="#br0" timeOffset="190382.9769">13561 13650 910 0,'0'0'300'0,"0"0"65"15,0 0-120-15,0 0-122 16,0 0-67-16,0 0 7 16,-34 93-6-16,30-46-7 15,4 2-10-15,0 0-18 16,13-10-11-16,7-8-10 15,5-12 0-15,-3-9-1 16,1-10 1-16,-2-8 12 0,-2-20-7 16,-6-8 0-16,-5-13-6 15,-8-3 0-15,0-4-1 16,-10-2 1-16,-14 9-1 16,1 9 0-16,-1 13-5 15,4 12 0-15,5 15-4 16,5 0-64-16,1 13-85 15,9 14-69-15,16-3-297 16,7-6-266-16</inkml:trace>
  <inkml:trace contextRef="#ctx0" brushRef="#br0" timeOffset="190595.2024">13997 13321 1337 0,'0'0'271'0,"0"0"-14"15,0 0-55-15,0 0-100 16,0 0-68-16,0 0 4 16,0 0 33-16,9 115-25 15,-3-61-25-15,0 0-14 16,3-1-5-16,-2-3-2 16,-2-9-82-16,-4-13-141 15,-1-10-309-15,0-14-468 0</inkml:trace>
  <inkml:trace contextRef="#ctx0" brushRef="#br0" timeOffset="190754.585">13835 13512 1367 0,'0'0'286'0,"0"0"-105"16,0 0-120-16,92-3 1 15,-19 3-21-15,9 0-17 16,1 3-24-16,21 13-5 15,-26-4-223-15,-19-2-677 0</inkml:trace>
  <inkml:trace contextRef="#ctx0" brushRef="#br0" timeOffset="191155.7728">14291 13175 123 0,'0'0'1170'0,"0"0"-1041"0,0 0-20 16,0 0 11-16,128-71-15 16,-89 71-37-16,-5 3-36 15,-9 21 6-15,-10 9-12 16,-12 9-7-16,-3 7 2 16,-19-2-11-16,-12-4 0 15,4-7-4-15,4-12-5 16,7-10 58-16,10-7 27 15,2-6-13-15,4-1-25 16,0 0-8-16,0 0-22 0,15 0-12 16,11 0-6-1,13 0-1-15,4 6 0 0,8 6 1 16,-4 3-1-16,-6-1 0 16,-12 6 0-16,-9-1 0 15,-14 2-1-15,-6 2 2 16,-17-1 0-16,-20 0 1 15,-15-3 7-15,-6-6-8 16,-1-8-58-16,-6-13-84 16,20-15-104-16,13-5-373 0</inkml:trace>
  <inkml:trace contextRef="#ctx0" brushRef="#br0" timeOffset="191524.3425">14784 13107 772 0,'0'0'365'16,"0"0"-142"-16,0 0 10 15,0 0-64-15,0 0-60 16,0 0-50-16,0 0-30 16,76-22-1-16,-69 54 16 15,-3 11 28-15,-4 6-13 16,0 4-3-16,-1 0 8 15,-10-6-22-15,5-6-2 16,3-8-8-16,3-8-7 16,0-9-9-16,10-7 5 15,17-9 18-15,11 0 35 0,10-19 14 16,18-12-33 0,3-5-27-16,6-4-17 0,-10 1-2 15,-5 5-9-15,-18 8 8 16,-12 9-8-16,-18 10 6 15,-12 7-6-15,-3 0-51 16,-64 19-97-16,3 8-174 16,-11 0-537-16</inkml:trace>
  <inkml:trace contextRef="#ctx0" brushRef="#br0" timeOffset="198709.4665">13243 14606 1315 0,'0'0'184'0,"0"0"-142"0,0 0-21 16,0 0 28-16,-23 85-5 15,23-43-6-15,0-1-19 16,10 0-6-16,7-8-4 16,1-2-8-16,2-12 1 15,-5-6-2-15,0-7 0 16,-4-6-5-16,3-6 5 16,-5-15 11-16,0-4-11 15,-3-2-6-15,-3-1 6 16,-3 6 1-16,1 2 0 15,-1 10 5-15,2 1 23 16,-1 9-2-16,3 0-27 16,7 4 7-16,5 17-1 15,8 8 23-15,4 6 3 16,7 0-13-16,1-3 0 0,-2-9-7 16,-2-6-3-1,-4-12-2-15,-4-5 1 0,-2-10 6 16,-2-19-3-16,-7-9-10 15,-5-9 12-15,-8-7-13 16,0-2 0-16,-7 2-14 16,-8 8-14-16,-3 9 3 15,3 18-5-15,1 15-30 16,2 4-40-16,2 17-55 16,1 8-50-16,9 13-38 15,0-6-91-15</inkml:trace>
  <inkml:trace contextRef="#ctx0" brushRef="#br0" timeOffset="199206.8999">13713 14670 720 0,'0'0'101'0,"0"0"-81"15,0 0-11-15,0 0 21 16,0 0 15-16,108 6-16 15,-75-6-16-15,-1-8-10 16,-9-2 6-16,-7 1-1 16,-9-2-6-16,-7-2 11 15,0 2 1-15,-13 1 24 16,-5 2 23-16,-7 5 31 16,-3 3-2-16,4 0 9 15,1 3 1-15,2 11-26 0,8 2-25 16,2 6-5-16,8 0-12 15,3 3-13-15,0 1-9 16,15-3-8-16,12-1-1 16,7-6 11-16,7-4-12 15,0-12 7-15,-2 0-7 16,-5-9-29-16,-11-13 4 16,-3-3 0-16,-9-3 14 15,-8-1 10-15,1 6 1 16,-4 4 13-16,0 6 25 0,0 5 14 15,0 7-6 1,1 1-45-16,7 1-1 0,11 19 0 16,2 6 0-16,4 3 2 15,-1 6 5-15,-2-4-7 16,-4-4-33-16,-7-12-103 16,-6-9-252-16,-5-6-690 0</inkml:trace>
  <inkml:trace contextRef="#ctx0" brushRef="#br0" timeOffset="199357.226">13957 14190 1095 0,'0'0'25'16,"0"0"-25"-16,0 0-1 0,0 0-1 15,129 138-25 1,-74-84-155-16,-10-5-309 0</inkml:trace>
  <inkml:trace contextRef="#ctx0" brushRef="#br0" timeOffset="200440.6715">14288 14364 22 0,'0'0'755'0,"0"0"-684"16,0 0-5-16,0 0 61 15,0 0-80-15,0 0-32 16,0 0-13-16,-82 82 4 16,82-55-6-16,6-2 1 0,10-4-1 15,0-8-25-15,2-8-20 16,-3-5-6-16,-1-5 27 16,-5-16 2-16,-4-4 9 15,-5-2 13-15,0 1 22 16,0 5 67-16,0 5 67 15,-5 8 53-15,4 8-32 16,1 0-107-16,0 15-58 16,6 18 13-16,15 15 23 15,8 9 10-15,5 6-30 16,1 1-9-16,-2-2-7 16,-7-2-11-16,-11-6 5 15,-7-4 3-15,-8-8-8 0,0-9 1 16,-21-8 7-16,-3-13 1 15,-10-12 0-15,0-6 0 16,-1-20-4-16,3-12-4 16,9-4-2-16,8-1 0 15,11 1-6-15,4 1-13 16,13 6-4-16,15 1-24 16,6 2-22-16,2 1-23 15,3 5-57-15,-5-2-49 16,-8-1 1-16,-7-2 9 15,-9-5 55-15,-10-4 94 16,0-3 39-16,-7 0 0 16,-7 1 52-16,-4 7 78 0,5 5 16 15,3 11 8-15,2 10 21 16,5 6-18-16,3 3-88 16,0 3-52-16,0 21-7 15,18 11 22-15,-1 10 12 16,7 8-7-16,2 2-8 15,-1-2-16-15,-2-6-3 16,-3-7-8-16,-4-10-1 16,-4-8-1-16,-5-12-33 15,-4-10-20-15,0 0 30 16,-3-19-41-16,0-10-26 16,0-9 36-16,0 0 31 15,0 4 21-15,0 4 2 0,0 7 0 16,0 9 27-1,2 7 27-15,-2 3 1 0,2 4-33 16,1 1-20-16,1 16 6 16,4 7 25-16,1 4 0 15,4 1-11-15,2 0-9 16,4-4-4-16,2-8-2 16,3-3-1-16,1-10 3 15,4-4-2-15,-1-6-7 16,-2-19-22-16,0-8-39 15,-9-10 10-15,-7-5 1 16,-7-3 31-16,-3-2 19 16,0 5 6-16,-13 6 39 0,-1 8 38 15,0 6 1-15,4 11 4 16,0 6 8-16,3 4 7 16,5 6-28-16,2 1-50 15,0 0-25-15,0 13-16 16,8 13 16-16,7 11 0 15,7 8 0-15,1 3 1 16,0 0-1-16,-1-2 2 16,-6-5-2-16,-2-6-26 15,-7-8-100-15,-7-10-81 16,-10-10-186-16,-8-7-515 0</inkml:trace>
  <inkml:trace contextRef="#ctx0" brushRef="#br0" timeOffset="200589.9707">14686 14265 1152 0,'0'0'135'0,"0"0"-135"16,0 0-12-16,116-59 12 16,-48 38 0-16,-12 4-94 15,-9 3-433-15</inkml:trace>
  <inkml:trace contextRef="#ctx0" brushRef="#br0" timeOffset="201069.3688">15224 14038 773 0,'0'0'110'16,"0"0"27"-16,0 0 45 15,0 0-72-15,0 0-44 16,0 0-33-16,0 0 11 0,-75 41 28 15,65-13-19 1,3 0-8-16,4-2-12 0,3-4-7 16,0-3-15-16,0-3-3 15,4-7-7-15,12-2 5 16,1-2 14-16,4-2 12 16,5-2 3-16,3 2-5 15,1 2-7-15,1 2-3 16,1 3-2-16,-6 5-9 15,-6 5-8-15,-7 1 5 16,-13 5-6-16,0 0 19 16,-32 7 36-16,-29 9 26 15,-40 5-16-15,-50 9-37 16,-41 0-28-16,31-14-76 0,12-13-429 0</inkml:trace>
  <inkml:trace contextRef="#ctx0" brushRef="#br0" timeOffset="213046.5323">19400 7044 537 0,'0'0'206'0,"0"0"38"15,0 0-9-15,-93-45-21 16,59 45-41-16,-1 0-39 16,-6 18-37-16,3 16-28 15,1 11 1-15,5 7-15 16,8 8-5-16,6 0-22 16,17 0-13-16,1-4-9 15,24-8-6-15,20-9 0 16,13-10 6-16,9-14-5 15,1-15 0-15,1-3-1 0,-11-27-23 16,-12-11-13-16,-20-8 5 16,-14-9 23-16,-11-4 7 15,-21-4 1-15,-21-1 1 16,-9 5 7-16,-7 9 3 16,-1 16-2-16,6 16 4 15,10 20 0-15,10 4-4 16,14 26-9-16,15 10-2 15,4 7-5-15,27-1 1 16,19 0-20-16,18-8-31 16,12-8-14-16,2-11-41 0,-8-12-49 15,-15-6 0-15,-20-8 40 16,-20-15 75-16,-15-3 46 16,0-5 97-16,-15 1 41 15,-6 1-7-15,3 10 0 16,3 2-19-16,8 11-4 15,2 5-40-15,5 1-60 16,0 10-8-16,10 18-2 16,4 10 2-16,8 6 2 15,0 5-2-15,2 0 1 16,-1-2-1-16,-1-7 0 16,-4-9-8-16,-4-11-57 15,-3-15 11-15,-2-5 25 16,-2-16 21-16,3-17 8 0,5-8 0 15,2-1 0-15,1 3 1 16,4 5 6-16,-2 11 6 16,0 7 8-16,-1 8-6 15,-4 8-3-15,-2 0-4 16,4 16 3-16,-3 8 9 16,2 5-3-16,2 3-4 15,2-2-7-15,3-5-4 16,2-7-1-16,3-11-1 15,6-7-11-15,0-4-5 16,0-22-24-16,-2-9 2 16,-4-6 16-16,-8-3 15 15,-2 4 6-15,-10 4 1 0,-5 11 15 16,-3 7 53 0,0 9 1-16,-8 9 4 0,-13 0-35 15,-3 24-23-15,-3 13-3 16,-4 11 17-16,8 6 5 15,9 0-11-15,12 2-10 16,4-10-6-16,51-2-6 16,62-20-1-16,80-24-75 15,-15 0-155-15,-12-27-826 0</inkml:trace>
  <inkml:trace contextRef="#ctx0" brushRef="#br0" timeOffset="213707.4249">21605 6493 1345 0,'0'0'189'0,"0"0"-35"16,0 0 59-16,0 0-116 0,0 0-73 16,0 0-3-16,-41 156 38 15,44-9-3-15,15 13-13 16,8-11-14-16,-6-40-11 15,-5-45-7-15,-2-22-10 16,-2-14-2-16,2-4-26 16,1-10-51-16,-1-7-3 15,2-7 30-15,-2-29 29 16,-2-15 7-16,2-6-1 16,-3-4 15-16,-3 7 0 15,0 11 0-15,-4 11 1 16,2 13 6-16,-2 12-6 15,4 0 0-15,3 19 0 0,6 10 13 16,5 5 6-16,6 4-10 16,3-2 3-16,7-6-10 15,2-8 12-15,2-12-6 16,-3-10 0-16,-2 0-7 16,-5-19 11-16,-7-6-5 15,-7-2 1-15,-6 3 2 16,-5 5 31-16,-4 8 26 15,0 8-2-15,1 3-55 16,0 8-10-16,2 19-8 16,2 12 8-16,0 5 7 15,-1 0-1-15,-1-2-6 16,-3-12-11-16,-1-9-97 0,-1-21-96 16,0-11-352-1,-8-16-652-15</inkml:trace>
  <inkml:trace contextRef="#ctx0" brushRef="#br0" timeOffset="213828.1782">22133 6775 970 0,'0'0'121'15,"0"0"-84"-15,0 0-37 16,0 0-1-16,77 132 1 16,-25-61-29-16,-2-3-292 0</inkml:trace>
  <inkml:trace contextRef="#ctx0" brushRef="#br0" timeOffset="214242.3485">22585 7027 1098 0,'0'0'162'0,"0"0"119"0,0 0-112 15,0 0-42-15,0 0-71 16,0 0-36-16,-104 61 13 15,79-9 2-15,3 8-13 16,5 0-10-16,9 0-5 16,8-10-6-16,0-15-1 15,11-16-21-15,8-16-6 0,4-8 10 16,3-28-2 0,-6-19-7-16,1-29 10 0,-4-42 15 15,-4-45 1-15,-7-16 12 16,-1 27 16-16,-5 46 19 15,0 58 16-15,0 25 56 16,-3 9-1-16,-1 8-40 16,4 8-51-16,0 11-27 15,0 30-13-15,0 29 13 16,14 35 0-16,7 31 0 16,7 5-2-16,-3-26-4 15,-2-35 6-15,1-36-126 16,20-6-100-16,-3-10-319 15,0-10-517-15</inkml:trace>
  <inkml:trace contextRef="#ctx0" brushRef="#br0" timeOffset="214639.9279">22989 6969 1185 0,'0'0'176'16,"0"0"84"-16,0 0-82 15,0 0-60-15,0 0-62 16,0 0-41-16,0 0 8 15,-113 110 8-15,86-55 0 16,7 4-6-16,5-2-5 16,10-6-12-16,5-7-8 15,2-12 0-15,22-16-7 16,5-16-18-16,7-3-30 16,-1-28 4-16,-3-15 9 15,-5-28 26-15,-6-39 9 16,-8-45 7-16,-7-21 8 0,-6 4 12 15,0 40 14-15,0 55 17 16,-5 31 16-16,1 24 37 16,-3 4 4-16,4 7-31 15,0 8-28-15,-2 6-49 16,3 16-3-16,-2 34-12 16,-2 35 15-16,5 40 0 15,-2 21 0-15,1 4 0 16,2-19-1-16,0-36 0 15,0-25-29-15,18-2-122 16,3-22-136-16,2-11-531 0</inkml:trace>
  <inkml:trace contextRef="#ctx0" brushRef="#br0" timeOffset="215344.9986">23206 7177 1356 0,'0'0'167'0,"0"0"-97"16,0 0-51-16,0 0-10 15,0 0 11-15,0 0 20 16,0 0-21-16,105 17-2 16,-68-17-2-16,-3 0-8 15,0-16-7-15,-6-4-8 0,-10-4-3 16,-7-6 11-1,-9-2 0-15,-2-2 8 0,0 2 25 16,-13 4 42-16,-5 9 0 16,1 9 1-16,-5 8-5 15,1 2-29-15,-2 14-23 16,3 15-2-16,0 8 0 16,4 3-3-16,10 3-5 15,6 2-3-15,0-4-5 16,17-4 0-16,17-7 0 15,11-11-1-15,6-10 0 16,5-9-42-16,-5-9-46 16,-8-16-6-16,-9-7 27 15,-12-3 23-15,-13-2 29 16,-7 1 15-16,-2 10 25 0,0 7 45 16,-8 7 40-16,3 9-40 15,1 3-42-15,1 15-28 16,3 17-1-16,0 12 1 15,0 8 0-15,0 8 0 16,3-2 5-16,-1-4-5 16,-2-6 0-16,0-11-34 15,0-13-52-15,-5-17 21 16,-3-7 48-16,-5-19 16 16,2-26 0-16,2-22 1 15,6-5 24-15,3-4 33 16,3 0 15-16,17 20-12 0,6 4 11 15,3 17-21-15,3 20-31 16,5 15-11-16,6 8-8 16,5 22 6-16,3 16-5 15,-3 6 8-15,-8 4-8 16,-8 2-1-16,-19-4 0 16,-13-4 0-16,-24-5-50 15,-12-16-160-15,-4-17-701 0</inkml:trace>
  <inkml:trace contextRef="#ctx0" brushRef="#br0" timeOffset="215872.2924">24970 7193 970 0,'0'0'156'0,"0"0"-43"16,0 0 7-16,0 0 12 15,-47 102-49-15,37-73-48 16,-6-2-17-16,3-8-8 16,1-5-1-16,-2-8-1 15,-1-6 16-15,5-1 63 16,1-24-31-16,7-7-21 15,2-9 19-15,0-6 18 16,18 0-12-16,9 8-15 16,1 8 5-16,6 12-11 0,1 13-29 15,2 6 3 1,2 18-1-16,0 15 13 16,-4 11-13-16,-5 8-10 0,-9 4-1 15,-9 0-1-15,-7-2-23 16,-5 0-115-16,0-16-123 15,0-16-351-15</inkml:trace>
  <inkml:trace contextRef="#ctx0" brushRef="#br0" timeOffset="216244.8518">25260 7148 859 0,'0'0'168'15,"0"0"-54"-15,0 0-10 0,0 0-44 16,8 85-14-16,7-61-1 16,4-6-10-16,1-6-18 15,-3-7-4-15,3-5 6 16,-3-7 26-16,2-15-1 16,-2-8-3-16,-4-6-17 15,-4 1 14-15,-8-1 25 16,-1 6 9-16,0 11 5 15,0 5 20-15,-4 10 2 16,-9 4-32-16,-5 4-44 16,-6 17 5-16,0 10 8 15,0 4-11-15,4 7-6 16,8 3-3-16,7 0-15 0,5-1 7 16,5-4-7-1,16-10-1-15,11-9-54 0,3-14-77 16,15-11-54-16,-9-17-216 15,-6-6-288-15</inkml:trace>
  <inkml:trace contextRef="#ctx0" brushRef="#br0" timeOffset="217521.0373">25557 7148 20 0,'0'0'775'0,"0"0"-489"16,0 0 40-16,0 0-55 16,0 0-76-16,0 0-115 15,0 0-64-15,-13-23-3 16,11 54 54-16,-2 13-7 15,3 3-15-15,-2 5-22 16,3 0-2-16,0-5-15 16,0-7-5-16,4-12-1 0,9-12-59 15,3-14-53 1,6-2 23-16,2-24-10 0,5-14-8 16,-2-7 40-16,-4-4 42 15,-2-1 20-15,-7 5 5 16,-3 12 38-16,-4 8 60 15,-7 12 10-15,0 13-4 16,0 0-44-16,-5 7-53 16,-8 17 2-16,3 10 12 15,4 5 13-15,5 2-26 0,1-3-6 16,14-4 11 0,11-10-11-16,13-10 5 15,4-13 1-15,3-1-8 0,-2-15-37 16,-8-12-28-16,-9-10-5 15,-11-1 12-15,-11-1 6 16,-4 2-6-16,0 6 7 16,-1 9 24-16,-6 6 17 15,5 8 9-15,2 5-9 16,0 3-21-16,6 0 14 16,7 8 16-16,2 8 0 15,-3 4 1-15,-1 3 48 16,-9 6 18-16,-2 3 20 15,0 0-13-15,0 2-2 16,-1-3-28-16,-4-3-19 0,5-4-14 16,0-3-9-1,0-9-1-15,14-4 0 0,11-8-47 16,6 0-35-16,6-14-18 16,4-11-23-16,-3-3-38 15,-4-4 2-15,-8 0 94 16,-5-1 56-16,-8 4 9 15,-7 2 67-15,-6 4 40 16,0 3-5-16,0 6 6 16,-9 2-28-16,0 5-8 15,6 7-7-15,-8 0-43 16,1 11-21-16,-4 17-1 16,-3 7 1-16,2 9 7 15,6 5-2-15,6-2 12 16,3-4-11-16,3-8-7 0,18-10 2 15,2-12-1-15,5-11-1 16,-1-2-10-16,-3-18-10 16,-5-11-5-16,-7-9 16 15,-9-6 0-15,-3-6 9 16,0-2 0-16,-11 5 1 16,-4 12 5-16,-3 8 20 15,7 13 2-15,3 9-24 16,3 5-4-16,4 0-19 15,1 13 5-15,0 8-1 16,14 2-22-16,12 1-26 16,9-2-35-16,5-8-14 15,-1-5-81-15,1-9-48 0,-8 0-15 16,-9-3 65-16,-10-10 149 16,-5 1 42-16,-4-1 195 15,-4 4 25-15,0 2 44 16,0 4-48-16,0 3-82 15,0 0-92-15,0 6-42 16,0 17 0-16,0 5 16 16,0 10 9-16,0 0-9 15,-1 4 1-15,-3-5-8 16,2-5-3-16,-3-7-5 16,4-12-1-16,0-5-6 15,-3-8 6-15,1-11 13 0,0-17-13 16,3-12-17-1,0-10 11-15,0-4 6 0,12 1 16 16,7 5 6-16,-4 13 47 16,4 11-9-16,-4 11-26 15,4 13-24-15,-3 0-9 16,8 13 19-16,-2 12 25 16,1 8 2-16,1 5-1 15,-5 4 4-15,-6 1-10 16,-2-1-19-16,-5-5-8 15,-6-6-12-15,0-4 8 16,-6-5-9-16,-8-11-115 16,-6-8-217-16</inkml:trace>
  <inkml:trace contextRef="#ctx0" brushRef="#br0" timeOffset="219700.5483">15008 15849 230 0,'0'0'939'0,"0"0"-772"16,0 0 18-16,0 0-54 15,0 0-43-15,0 0-40 16,42-103-26-16,-1 79-7 16,6 1-8-16,-1 4-1 15,-2 4-6-15,-6 7-60 0,-8 6-89 16,-16 4-136 0,-9 11-91-16,-5 7-31 0</inkml:trace>
  <inkml:trace contextRef="#ctx0" brushRef="#br0" timeOffset="219837.2902">15042 15934 652 0,'0'0'166'16,"0"0"-36"-16,0 0-59 15,0 0 65-15,0 0-13 16,127-77-53-16,-65 39-70 16,21-22-18-16,-16 12-164 15,-13 5-348-15</inkml:trace>
  <inkml:trace contextRef="#ctx0" brushRef="#br0" timeOffset="220088.2597">15317 15414 1137 0,'0'0'141'15,"0"0"-120"-15,0 0-12 16,112-6 11-16,-72 6 12 15,-6 9-7-15,-12 10-6 16,-8 7 13-16,-12 9 26 16,-2 7 12-16,-21 7 15 15,-7 5-13-15,-8 0-37 16,-1-6-25-16,10-8-10 0,5-14-63 16,12-10-254-16,5-16-710 15</inkml:trace>
  <inkml:trace contextRef="#ctx0" brushRef="#br0" timeOffset="265748.0404">16614 8264 472 0,'0'0'110'0,"0"0"-15"15,0 0 16-15,0 0-38 16,0 0-34-16,0 0-13 16,0-1-5-16,0 10 53 15,0 5 16-15,0 5-14 16,0 0-13-16,0 8-4 15,0 2-5-15,0 5 1 16,0 3 12-16,0 6-12 16,-6-1-4-16,0 4-15 15,0-2-2-15,-2 1-14 16,0-2 3-16,2-2 15 16,-1 0-16-16,2 0-3 0,0-1-3 15,3-1-1 1,0 1-3-16,1-2-1 0,-3-1-10 15,1-4 15-15,1-4-3 16,0-2-3-16,0-4-2 16,1-6-1-16,1-3-6 15,0-7 5-15,0-3-5 16,0-1 1-16,0-3 4 16,0 0-5-16,0 0 9 15,0 0-4-15,0 0-5 16,0 0-1-16,0 0 0 15,0 0 1-15,0 0 6 16,0 0-7-16,0 0 0 16,0 0-2-16,4 0 2 15,7 0-1-15,3 0 1 0,2 0-1 16,4 0-5-16,1 0 6 16,6 0-1-16,-1 0 1 15,4 0 0-15,1 0 0 16,6 0 0-16,1 0-1 15,2 3 1-15,1 2 2 16,3-1-2-16,4 3 1 16,2 1-1-16,4 0 0 15,3-1 0-15,9 1 0 16,2-1 0-16,2-1 0 16,0 0 0-16,-2 0 0 15,-1-3 0-15,-5-1 1 16,-2 3 0-16,-2-5-1 0,1 3 1 15,-1-1-1-15,-3-1 0 16,0-1 0-16,-1 1 6 16,-1-1-5-16,1 2-1 15,1-2 0-15,-1 1-7 16,0 1 7-16,0-1 0 16,0-1 0-16,-1 0 1 15,0 0-1-15,-1 0 0 16,-2 0 1-16,-4 0 0 15,4-1 0-15,-3-4-1 16,-3 1 0-16,-3-2-1 16,-1 3 1-16,-3 0 1 0,-3 0-1 15,-2-1 0-15,-3 1 0 16,1 0 0-16,-2 0 2 16,-1 0-2-16,1 2 0 15,-1-1 0-15,-1 0 0 16,-4 0 1-16,-2 2-1 15,-4 0 0-15,-4 0 1 16,-3-3-1-16,-5 3 0 16,1 0 0-16,-1 0 0 15,-1 0 0-15,1 0 0 16,1 0 0-16,2 0-1 16,-1 0 1-16,1 0 0 15,-1 0 0-15,0 0-1 16,-2 0 1-16,3 0 0 15,-3 0 0-15,1 0 0 0,0 0 0 16,2 0 1-16,-1 0-1 16,2 0 0-16,1 0 0 15,2-3 1-15,0 1-1 16,-4-2 1-16,4 1 0 16,0-2 5-16,-1 0-6 15,-1 2 0-15,-3 0 0 16,-1-1 0-16,-2 1 1 15,-1 0 5-15,0 2 3 16,2-1-3-16,-1 1-5 16,-1-4 0-16,3 5-1 15,1-4 2-15,-6 1-2 0,4-1 6 16,0-1 1-16,-2-1 2 16,-1-1 4-16,0-3-1 15,-1-3 2-15,2-1-8 16,-2-5 0-16,0 0-6 15,0-8 1-15,0-4 0 16,0-4-1-16,0-4 2 16,0-1 0-16,0-1-1 15,0-1 0-15,0-5-1 16,0 4 1-16,0 1 0 16,0-3 0-16,0 1-1 0,0 0-1 15,-3 2 1 1,2 1 1-16,1 0-1 0,0 7 0 15,0 2 0 1,0 4-1-16,0 6 0 0,0 3 0 16,0 5 0-16,-2 1 1 15,-2 1-1-15,0 4-1 16,1 0 0-16,0 2 1 16,-3 1-1-16,2 0 2 15,0-1-1-15,0 0 0 16,-2 0 1-16,2 2-1 15,-7-1 0-15,0 1-7 16,-4-2 0-16,-6 2 7 16,-4-2 0-16,-6 0-1 15,-7 0 1-15,-3-1 1 0,0 1 0 16,-3 0 0 0,-1 1 0-16,0 0 0 0,-2 2 0 15,1 0 0-15,-6 1 0 16,1 1 0-16,-7-3 0 15,-4 1 0-15,-5 0 0 16,-2-3 0-16,-1-1-1 16,0 0 0-16,-1-2 1 15,6 3 0-15,-1 2-1 16,-2-1 1-16,0 1 0 16,-3 2 0-16,-7-1 0 15,1 2-1-15,-2-3 1 16,4 4 0-16,2-3 0 15,3 3 0-15,6 0 0 16,2 0 0-16,3 0 1 0,2 0-1 16,-1 3 0-16,3 2 0 15,-3 4-1-15,1-3 1 16,0 1 0-16,4-1 1 16,3 3-1-16,4-2 1 15,5-3-1-15,4 3 1 16,5-1-1-16,5-1 1 15,2 1-1-15,1 1 0 16,4-1 0-16,-1 3 0 16,-3-2 1-16,3 0-1 15,0 4 0-15,-1-1 0 16,1 1 0-16,0 1 0 0,3 0 1 16,-2-3 0-16,4 2 0 15,-1-2 0-15,5 0 0 16,-1-2 7-16,2 1-7 15,2-4 0-15,4-1 0 16,3-1-1-16,-1-1 1 16,3-1-1-16,0 1 1 15,0-1 5-15,0 0 4 16,0 0 4-16,0 0 6 16,0 0-1-16,0 0-5 15,0 0-8-15,0 0-6 16,0 0-1-16,0 3-47 15,0 0-171-15,0-3-521 0</inkml:trace>
  <inkml:trace contextRef="#ctx0" brushRef="#br0" timeOffset="271672.2823">1991 7627 340 0,'0'0'95'16,"0"0"-77"-16,0 0 99 16,-125-49-6-16,89 37-52 15,2 0 55-15,1 4-6 16,4 4-51-16,1 0-2 15,4 3 18-15,0 1-18 16,0 0-21-16,0 1-7 16,-1 9 8-16,-2 5-10 15,-4 2-4-15,1 4-13 0,-5 3-1 16,5 1-1-16,-3 5 8 16,7 0 2-16,-2 3-6 15,3 2 0-15,2 6 1 16,-2 1 3-16,2 1-1 15,-1 4-1-15,3 0 1 16,-2 7 9-16,2-1 4 16,3 1 0-16,2 1-13 15,4-3 3-15,9-1 0 16,3-3-1-16,0 1-1 16,1-3-5-16,14 0-2 15,11 3 3-15,4 3 15 16,4 0 3-16,5 2-11 15,2 0 2-15,1-3 0 0,1-2-10 16,-2 0 0-16,2-4-8 16,-2-2 13-16,-2-2 0 15,-3-2-3-15,-2-6-10 16,-2-3 5-16,1-3-4 16,-3-7 5-16,-1-4 6 15,3-5-1-15,3-3-1 16,1-5 14-16,6-3 6 15,3 0-2-15,3 0-4 16,3-3-10-16,1-7-2 16,-4-2 2-16,-3 1 8 0,-3-4-5 15,-6-1 2 1,-1-3 2-16,-1-3 3 0,0-4 5 16,1-2-8-16,-1-3 2 15,0-4-5-15,-1-3-3 16,0-1 6-16,-6-4 3 15,5-7-7-15,-4-2-2 16,-1-6-8-16,-3-2-2 16,-1-3-5-16,-4 0 0 15,-3 3 0-15,-6-1 8 16,-5 1-3-16,-3 1 4 16,-2-1 4-16,0-4-1 15,-13 1 3-15,-4 2-4 0,-7-2-1 16,0 3-5-1,-1 4-5-15,-3 2 0 0,1 6-1 16,-1 1 1-16,1 6 1 16,-4 3-1-16,3 3 0 15,-4 2 0-15,0 3-1 16,-3 3 0-16,1 3 0 16,0 1 0-16,-1 4 0 15,-2 3 1-15,2 2 1 16,-6 3-2-16,-2 3 0 15,-4 1-2-15,-1 4 1 16,-5 3 0-16,-1 0 0 16,-1 0-1-16,1 5 2 15,0 5-1-15,4 4 0 0,2 2 0 16,-1 1-7-16,5 5 8 16,0 0 0-1,5 0-1-15,4 1 1 0,1 0 0 16,2 2-1-16,3 3-5 15,1-1 4-15,4-2-11 16,8-1-27-16,2-4-36 16,9-2-51-16,5-7-77 15,19-3-165-15,-3-8-566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51:22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829 517 598 0,'0'0'222'0,"0"0"4"16,0 0 47-16,0 0-36 16,0 0-59-16,0 0-69 15,-23-22-49-15,22 22-43 0,-3 15-17 16,-3 11-2 0,-2 12 2-16,2 9 4 0,0 1-4 15,0 3 0 1,4-1-1-16,0-2 1 0,3-4-67 15,0 7-113-15,0-14-164 16,0-12-281-16</inkml:trace>
  <inkml:trace contextRef="#ctx0" brushRef="#br0" timeOffset="412.8682">741 527 989 0,'0'0'203'0,"0"0"1"16,0 0-85-16,0 0-112 0,0 0-7 16,0 0 0-16,0 0 64 15,46 85-26-15,-27-47-12 16,-2-1-15-16,1-4-11 16,-4-5 6-16,-2-7-5 15,-3-9-1-15,-4-4 0 16,-2-6 0-16,0-2 21 15,1-6-5-15,2-13 13 16,-2-11-14-16,5-5 1 16,2-1 16-16,3-2-1 15,3 5-7-15,0 5 6 16,4 7-8-16,0 6-15 0,0 11-7 16,0 4-1-1,3 3-11-15,-3 23 12 0,-3 9 5 16,-2 10 45-16,-11 2-18 15,0 2-19-15,-5-1-6 16,0-7 1-16,0-6 6 16,-6-8-14-16,6-14-42 15,0-7-136-15,0-6-396 0</inkml:trace>
  <inkml:trace contextRef="#ctx0" brushRef="#br0" timeOffset="1441.9401">1491 744 555 0,'0'0'500'0,"0"0"-314"16,0 0 65-16,0 0-64 16,0 0-82-16,0 0-42 15,-103 0-15-15,69 22-4 16,4 7 9-16,1 0-10 15,4 4-12-15,6-5-1 16,9-1-16-16,5-7-2 16,5-2-12-16,0-7-7 15,0-3 1-15,20-2-7 16,14-6-108-16,35-5 28 16,-6-10-221-16,-2-5-600 0</inkml:trace>
  <inkml:trace contextRef="#ctx0" brushRef="#br0" timeOffset="2028.4529">2046 393 967 0,'0'0'228'16,"0"0"45"-16,0 0-51 0,0 0-105 15,-101-10-36-15,61 36 2 16,-4 11-1-16,-3 8 2 16,5 5-7-16,10-1-23 15,6-1-17-15,11-5-22 16,8-4-8-16,7-1-6 15,0-5-1-15,16-4-1 16,16-6-15-16,10-4-93 16,32-10-5-16,-7-6-91 15,-10-3-379-15</inkml:trace>
  <inkml:trace contextRef="#ctx0" brushRef="#br0" timeOffset="2838.0158">2099 633 962 0,'0'0'650'15,"0"0"-492"-15,0 0-21 16,0 0-22-16,0 0-47 16,0 0 18-16,0 0 10 0,-26 103-31 15,20-62-31 1,-1-3-13-16,4-1-5 15,3-5-16-15,0-4 0 16,0-12 0-16,2-4-77 16,9-12-86-16,7 0 2 15,3-12 121-15,2-12-26 0,4-6-49 16,-4-7 45-16,-3 2 54 16,-6 3 16-16,-4 6 27 15,-5 7 86-15,0 8 26 16,-5 7 18-16,0 4-42 15,0 0-29-15,0 7-75 16,-6 15-11-16,2 6 0 16,1 7 6-16,3 2 1 15,0 2-6-15,14-8 0 16,13-3-1-16,7-10-8 0,13-14 0 16,5-4 1-1,7-17-38-15,-7-18-77 0,-9-15-23 16,-11-9 70-16,-17-8 31 15,-13-4 44-15,-2 1 1 16,-10 7 74-16,-10 14 61 16,1 12 18-16,5 14-52 15,4 14-12-15,8 7-29 16,-1 2-61-16,1 15-9 16,2 17-3-16,0 12 6 15,2 11 4-15,19 4-3 16,7 4 5-16,7-4 0 0,10-7 0 15,0-8-29 1,1-15-95-16,-2-18-52 0,-7-11 51 16,-3-15 0-16,-13-22 39 15,-4-15 55-15,-12-24 31 16,-5 0 46-16,0-5 74 16,-1 8 36-16,-7 23 39 15,3 8-35-15,-3 14-19 16,6 17-28-16,-2 11-68 15,4 2-45-15,-5 25-21 16,5 28 14-16,0 30 6 16,0 23 0-16,16-4-11 15,-4-21 11-15,0-27-6 16,1-21-63-16,7-3-85 16,6-6-64-16,8-12-101 15,15-23 10-15,-6-17-191 0,-7-10-98 16</inkml:trace>
  <inkml:trace contextRef="#ctx0" brushRef="#br0" timeOffset="3101.7326">3187 742 354 0,'0'0'411'0,"0"0"-15"0,0 0-28 16,0 0-69-16,0 0-59 15,0 0-147-15,0 0-83 16,-13-28-10-16,3 64 1 16,3 5 10-16,1 4 0 15,6 1 1-15,0-2-6 16,2-7-6-16,17-8-24 15,5-13 7-15,0-8-8 16,5-8 25-16,-2-12 9 16,-3-17 8-16,-4-9 5 0,-11-6-11 15,-8-6-4-15,-1 5-7 16,-3 3-11-16,-14 11-31 16,2 12 22-16,-2 11 5 15,4 8-96-15,8 22-124 16,0 6-147-16,5 0-298 0</inkml:trace>
  <inkml:trace contextRef="#ctx0" brushRef="#br0" timeOffset="3734.9671">3710 813 143 0,'0'0'1281'15,"0"0"-1044"-15,0 0-35 0,0 0-50 16,-105-22-23-16,80 22-64 16,-3 14-28-16,4 10-15 15,0 4-8-15,7 8-13 16,7 2 6-16,5 1-7 16,5-1 0-16,19-2-6 15,15-9 6-15,14-10-27 16,9-12 10-16,10-5-7 15,2-16-56-15,-3-15-1 16,-11-13-5-16,-15-11 58 16,-12-24 22-16,-14-23 6 0,-12 5 54 15,-2 14 24 1,0 14 40-16,-2 28 13 0,-9 5-14 16,1 2-28-16,3 16-20 15,2 13-32-15,4 5-37 16,1 16-17-16,0 32-17 15,2 31 20-15,14 25 0 16,-2-3 8-16,-5-19-3 16,-3-30-33-16,-4-18-8 15,3-5-35-15,0-2 14 16,2-7-1-16,-1-17 7 16,4-3 65-16,8-15 34 15,-2-14-17-15,5-6 7 0,3 1 35 16,-6 5 2-1,-5 8-18-15,-2 11-11 0,-2 7-26 16,-3 3-6-16,6 12-10 16,1 10 10-16,8 8 44 15,-4 3 1-15,0-1-20 16,1-4-5-16,-2-2-12 16,2-6-7-16,-1-5-1 15,4-8-30-15,5-7-15 16,17-16-31-16,-4-12-140 15,-8 0-470-15</inkml:trace>
  <inkml:trace contextRef="#ctx0" brushRef="#br0" timeOffset="5338.6212">5266 1024 827 0,'0'0'122'15,"0"0"-85"-15,65-146 27 16,-42 48 23-16,-16-19 10 15,-7 9 24-15,0 25-23 16,-7 32 41-16,-6 26 20 0,-2 4 15 16,2 7-48-16,0 3-66 15,2 10-54-15,-2 1-6 16,-5 15 0-16,6 14 0 16,2 6-8-16,8 7-3 15,2 2 3-15,17 3-12 16,11 0 20-16,11-1 0 15,1 0 0-15,-3-2 9 16,-5-5-9-16,-9-2-9 16,-12-5-5-16,-11-3-22 15,-7-3 11-15,-31-5 25 16,-7 1 9-16,-10-8-9 16,1 0-32-16,5-9-57 15,23-5-120-15,15 0-201 0,11-3-596 16</inkml:trace>
  <inkml:trace contextRef="#ctx0" brushRef="#br0" timeOffset="5765.8859">5857 783 1482 0,'0'0'217'0,"0"0"-71"16,0 0-35-16,-43 82 15 15,33-31-30-15,6 11-45 16,3 2-17-16,1 2-17 16,0-4-7-16,0-7-9 15,0-14 1-15,0-15-2 0,0-17-37 16,0-9-7 0,0-27 9-16,0-31-48 0,-8-33 33 15,-4-26 35-15,0 6 15 16,2 19 0-16,7 32 33 15,3 27 18-15,0 2-9 16,7 4-19-16,9 3-23 16,6 13-18-16,2 6 4 15,7 5 13-15,-1 0 1 16,2 10 0-16,-9 6-7 0,-2 6-5 16,-8 0 6-1,-11 6-9-15,-2-1 4 0,-2 4 11 16,-21 0 5-16,-9-2-5 15,-2-2-29-15,4-3-69 16,10-6-95-16,9-5-161 16,11-7-346-16</inkml:trace>
  <inkml:trace contextRef="#ctx0" brushRef="#br0" timeOffset="5940.2753">6193 843 1230 0,'0'0'299'16,"0"0"-133"-16,0 0-55 16,0 0 3-16,0 0-52 15,-26 85-37-15,18-60-18 16,-1 0-7-16,3-15-59 0,2-4-175 16,2-6-300-16</inkml:trace>
  <inkml:trace contextRef="#ctx0" brushRef="#br0" timeOffset="6081.8245">6167 488 1106 0,'0'0'217'0,"0"0"49"16,0 0-151-16,0 0-115 16,0 0-2-16,0 0-62 15,44 87-173-15,-23-53-332 0</inkml:trace>
  <inkml:trace contextRef="#ctx0" brushRef="#br0" timeOffset="6323.3219">6417 517 1505 0,'0'0'337'0,"0"0"-74"15,0 0-143-15,0 0-71 16,0 0-43-16,0 0-5 15,-7 119 36-15,-2-35 16 16,-2 1-24-16,1-9-6 16,3-12-15-16,6-15-1 15,1-4-7-15,0-1-11 16,1-15-54-16,19-19-107 0,15-17-86 16,-5-21-8-16,-5-7-663 15</inkml:trace>
  <inkml:trace contextRef="#ctx0" brushRef="#br0" timeOffset="6479.7865">6277 692 897 0,'0'0'234'16,"0"0"-209"-16,0 0-12 15,0 0 57-15,117-1-26 16,-26-15-44-16,-6 1-233 15,-14-2-649-15</inkml:trace>
  <inkml:trace contextRef="#ctx0" brushRef="#br0" timeOffset="6691.4709">6726 459 1064 0,'0'0'299'0,"0"0"-71"15,0 0-107-15,0 0-63 16,0 0-4-16,0 0 66 15,-13 118-22-15,10-62-15 16,3 6-26-16,0 4-2 16,0 0-17-16,0-6-14 15,0-5-12-15,10-12-12 0,1-11-18 16,23-22-106-16,-4-10-214 16,1 0-286-16</inkml:trace>
  <inkml:trace contextRef="#ctx0" brushRef="#br0" timeOffset="6856.6965">6692 675 542 0,'103'0'85'16,"19"0"-57"-16,-13-2-28 15,-33-8-96-15</inkml:trace>
  <inkml:trace contextRef="#ctx0" brushRef="#br0" timeOffset="7157.6453">7170 544 728 0,'0'0'224'16,"0"0"3"-16,0 0-21 15,-109 31-13-15,84-12-66 16,8 1-56-16,4-3-30 15,9 0-13-15,4-5 4 16,0 3 14-16,14 0-11 16,13 1 2-16,7 3 22 15,5 0-20-15,2 1-20 16,1-1-18-16,-8 3 0 0,-7-3 0 16,-7 0-1-16,-10 0 0 15,-8 1 22-15,-2-1 15 16,-9 1 9-16,-16 1-25 15,-11-2-4-15,-9-2-3 16,-13-6-5-16,-7-1-9 16,-36-4-37-16,19-3-146 15,6-3-422-15</inkml:trace>
  <inkml:trace contextRef="#ctx0" brushRef="#br0" timeOffset="7786.9746">8240 695 1207 0,'0'0'300'0,"0"0"-96"15,0 0-125-15,0 0-60 16,0 0 10-16,0 0-5 16,128 0-24-16,-56 0-139 15,-12 0-248-15,-14 0-590 0</inkml:trace>
  <inkml:trace contextRef="#ctx0" brushRef="#br0" timeOffset="7929.0024">8295 798 910 0,'0'0'203'0,"0"0"54"0,0 0-122 16,0 0-81-16,0 0-13 15,114-7-41-15,6-15-7 16,-7 1-282-16,-22 1-271 0</inkml:trace>
  <inkml:trace contextRef="#ctx0" brushRef="#br0" timeOffset="8184.9538">8931 505 1230 0,'0'0'341'0,"0"0"-80"16,0 0-184-16,0 0-60 16,0 0 15-16,112 62 7 15,-55-18-8-15,2 7 30 16,-8 1-4-16,-11 0 4 15,-15-4-11-15,-16-7 5 16,-9-3-29-16,-16-5-12 16,-25-6-3-16,-16-2 3 15,-11-6-14-15,4-9-9 16,-17-10-68-16,21-8-97 16,11-13-362-16</inkml:trace>
  <inkml:trace contextRef="#ctx0" brushRef="#br0" timeOffset="8606.9608">9922 605 1264 0,'0'0'300'16,"0"0"2"-16,0 0 2 16,0 0-121-16,0 0-82 15,0 0-51-15,0 0-50 16,-27 3-5-16,20 33 5 16,1 12 0-16,1 7 7 15,4 0-7-15,1 0-18 0,12 7-111 16,10-14-133-16,5-16-427 15</inkml:trace>
  <inkml:trace contextRef="#ctx0" brushRef="#br0" timeOffset="8989.4412">10335 555 622 0,'0'0'923'15,"0"0"-668"-15,0 0-21 16,0 0-98-16,0 0-43 15,0 0-55-15,-118-44-24 16,84 62-1-16,6 4-8 16,1 7-5-16,10 3-1 15,9 0-6-15,8 0-6 16,0-4-7-16,28-12-82 0,8-5-38 16,8-11 109-16,1-3 12 15,0-21 19-15,-8-7 7 16,-10-4 1-16,-10-1 43 15,-6 0 55-15,-8 6 19 16,-3 11 9-16,0 7-10 16,0 8-10-16,0 4-59 15,0 2-55-15,-2 24-9 16,-5 14 9-16,-1 12 0 16,2 8 0-16,-1 4 0 15,0-1-1-15,2-9-85 16,5-12-91-16,1-24-88 15,17-12-251-15,2-6-741 0</inkml:trace>
  <inkml:trace contextRef="#ctx0" brushRef="#br0" timeOffset="9355.9021">10674 302 1305 0,'0'0'289'15,"0"0"-16"-15,0 0-162 16,0 0-54-16,0 0-42 15,0 0 20-15,0 85 24 16,-2-37-26-16,-2 5-10 16,2-2-11-16,-1 0-10 15,3-5-1-15,0-4-1 0,11-10-14 16,10-10-51 0,7-12-42-16,0-10 31 0,-2-3 47 15,2-20-53-15,-10-11 22 16,-4-5 42-16,-8-2 18 15,-6 3 19-15,0 6 70 16,0 10 60-16,0 9 18 16,0 10-35-16,0 3-60 15,0 4-60-15,0 20-12 16,0 9 0-16,0 6 12 16,0 7 2-16,8 1-13 15,1 1 5-15,-3-2-6 16,2 6-84-16,-4-14-126 15,3-14-500-15</inkml:trace>
  <inkml:trace contextRef="#ctx0" brushRef="#br0" timeOffset="9791.9111">11159 380 1534 0,'0'0'247'0,"0"0"-134"15,0 0-62-15,0 0-8 16,115-16-15-16,-75 16 12 16,-4 16-12-16,-2 3-18 15,-10 6-10-15,-11 2-11 16,-13 3 11-16,0 2 19 16,-20 0-2-16,-12-3-3 0,-4-6-3 15,-3-4-2 1,5-8 2-16,11-7 3 0,7-4 76 15,14 0 30-15,2 0-27 16,0-4-2-16,7-2-67 16,8 1-14-16,9 5-9 15,6 0-1-15,7 5-7 16,0 14 5-16,2 8-11 16,-2 4 7-16,-5 6 5 15,-8 0 1-15,-8 1-1 16,-9-1-5-16,-7-5 5 15,-8-2 1-15,-17-5 1 0,-10-6 5 16,-13-6 4 0,-7-7 2-16,-23-6-12 0,-30-2-66 15,16-13-147-15,7-3-485 16</inkml:trace>
  <inkml:trace contextRef="#ctx0" brushRef="#br0" timeOffset="10472.7329">12255 668 1053 0,'0'0'289'0,"0"0"-168"16,0 0-85-16,0 0-36 15,97 5-7-15,-53 0-173 16,-8-2-390-16</inkml:trace>
  <inkml:trace contextRef="#ctx0" brushRef="#br0" timeOffset="10619.9433">12202 855 950 0,'0'0'225'0,"0"0"-58"15,0 0-151-15,0 0 46 16,102-3-5-16,-8-19-57 15,-11 2-260-15,-12 1-489 0</inkml:trace>
  <inkml:trace contextRef="#ctx0" brushRef="#br0" timeOffset="10867.9662">12669 547 916 0,'0'0'135'0,"0"0"-80"15,128 16 29 1,-59 7 32-16,2 5-9 0,-8 6-25 16,-10 0-23-16,-16 1-27 15,-21-1-1-15,-16 0 51 16,-21-5-39-16,-25-6-18 16,-11-1-7-16,-14-7 11 15,2-8-29-15,6-6-10 16,11-1-63-16,11 0-47 15,16 0-153-15,13 0-250 0</inkml:trace>
  <inkml:trace contextRef="#ctx0" brushRef="#br0" timeOffset="13342.5154">13673 698 905 0,'0'0'392'15,"0"0"-108"-15,0 0-67 16,0 0-126-16,0 0-61 16,0 0-19-16,0 0 16 15,-34 103 16-15,25-57-13 16,4 4-21-16,-1-2-3 16,5-1-6-16,-1-7-24 15,-2 2-131-15,2-13-321 16,-2-12-211-16</inkml:trace>
  <inkml:trace contextRef="#ctx0" brushRef="#br0" timeOffset="13590.3862">13619 656 914 0,'0'0'322'0,"0"0"-100"0,0 0-23 15,0 0-107-15,0 0-48 16,0 0-18-16,107-76-8 15,-77 76-11-15,1 8-1 16,-10 10-6-16,-11 4-21 16,-10 6 21-16,-5-2 11 15,-23 2 21-15,-14-3-1 16,-7-2-6-16,-6-4-18 16,2-3-7-16,7-7-68 15,21-9-99-15,10 0-198 16,15 0-364-16</inkml:trace>
  <inkml:trace contextRef="#ctx0" brushRef="#br0" timeOffset="14156.6959">13916 694 126 0,'0'0'853'15,"0"0"-657"-15,0 0-36 16,0 0-69-16,0 0-17 15,0 0-40-15,0 0-34 16,-49 6-8-16,65 0 8 16,12-3 37-16,7-3 18 15,5 0-23-15,3 0-22 16,-2-11-10-16,-3-5-23 0,-9-1 10 16,-11-5 13-16,-8 0 7 15,-10 0 26-15,0 3 41 16,-10 5 33-16,-11 3-25 15,-4 7-23-15,2 4-24 16,-3 0-3-16,4 13-13 16,2 6-1-16,9 6-17 15,10-2-1-15,1 2-6 16,6-3-7-16,17-3-13 16,11-3 25-16,5-6 1 15,4-8-1-15,-2-2-14 16,-5 0-25-16,-8-12 3 15,-5-3 15-15,-10-2 12 16,-2 1 10-16,-7 0 9 16,0 5-8-16,-2 1 42 0,-2 6 16 15,0 1-28-15,2 3-20 16,4 0-11-16,4 0-7 16,3 14-1-16,2 7 8 15,2 2 7-15,2 7 9 16,0-3-10-16,1 1 1 15,-4-3-6-15,5-6-1 16,0-7-43-16,4-8-71 16,20-13-108-16,-8-13-350 15,2-5-513-15</inkml:trace>
  <inkml:trace contextRef="#ctx0" brushRef="#br0" timeOffset="14326.0659">14778 542 947 0,'0'0'344'0,"0"0"50"16,0 0-144-16,0 0-129 15,0 0-79-15,0 0-26 16,0 0 1-16,-58 70 4 16,44-30 7-16,3 2-3 15,5-2-7-15,5-4-12 16,1-4-6-16,4-10-69 16,45-17-112-16,-1-5-70 15,0-5-353-15</inkml:trace>
  <inkml:trace contextRef="#ctx0" brushRef="#br0" timeOffset="15180.7585">15029 558 887 0,'0'0'159'0,"0"0"-4"16,0 0-73-16,0 0-15 15,0 0-18-15,0 0-9 16,-39 96-16-16,57-83-12 15,10-7 40-15,6-4-24 16,0-2-28-16,0-6-23 16,-5-9-11-16,-6-6 22 15,-12-3 12-15,-7-3 14 16,-4-2 49-16,-2 3 44 16,-14 2 55-16,-7 7-75 0,1 5-6 15,-5 10-26-15,0 2-32 16,0 1-15-16,2 18-1 15,2 6-7-15,8 3-8 16,9 5 1-16,6 3-8 16,6-2 8-16,25-3-12 15,16-4-59-15,30-13 12 16,1-6-23-16,3-8-82 16,-3-5-16-16,-24-20-117 15,-8-5 135-15,-18-5 169 16,-18-2 197-16,-10 4 118 15,0 6-36-15,0 8-13 16,-8 7-95-16,2 10-98 16,-2 2-66-16,-2 17-7 15,-6 14-1-15,0 11-5 0,3 8 0 16,-2 2 5-16,1 3 1 16,-3-4-5-16,6-6 4 15,0-10-87-15,8-15-38 16,3-12-22-16,1-8 83 15,19-27 52-15,4-14 5 16,4-9 8-16,2-6 0 16,-3 5 2-16,-2 7 8 15,-6 13 16-15,-4 12 18 16,-8 11-8-16,-4 8-25 16,2 4-11-16,-1 19 0 15,4 11 5-15,6 5 11 16,4 2-6-16,5-2-8 0,7-6-2 15,6-11 0 1,5-9-17-16,0-13-34 0,-3-1-2 16,-8-26-31-16,-5-9 31 15,-10-13 36-15,-3-18 17 16,-4 3 55-16,-6-5 42 16,1 3 17-16,-3 25 31 15,0 6 13-15,0 15-35 16,0 15-59-16,0 5-64 15,-3 11-37-15,1 19 22 16,1 11 15-16,1 11 0 16,0 0-7-16,0-2 6 0,0-3-54 15,0-11-73-15,0-10-43 16,1-11-112-16,-1-12-395 0</inkml:trace>
  <inkml:trace contextRef="#ctx0" brushRef="#br0" timeOffset="15344.9604">15724 484 1107 0,'0'0'302'0,"0"0"-163"16,0 0-105-16,0 0-11 16,0 0-6-16,104 8-17 15,-39 11-48-15,-10-1-245 16,-12-2-428-16</inkml:trace>
  <inkml:trace contextRef="#ctx0" brushRef="#br0" timeOffset="16375.6324">16016 695 1001 0,'0'0'185'16,"0"0"31"-16,0 0-88 15,0 0-38-15,0 0-23 16,0 0-1-16,0 0 13 15,61 63-23-15,-26-63-27 16,6-13-12-16,-3-12-5 16,-7-5 0-16,-5-6-11 15,-6-2 10-15,-8 2-5 16,-5 4 7-16,-6 9 64 0,-1 5 6 16,0 8 2-16,0 7-12 15,0 3-45-15,0 0-28 16,-5 4-5-16,2 18 5 15,-4 5 7-15,4 6-1 16,3 2-6-16,0 4-10 16,20-3-8-16,7-6-6 15,13-3-88-15,7-12 13 16,6-8-40-16,-1-7-87 16,-1-11-253-16,-10-12 158 15,-10-6 152-15,-11-4 169 16,-7-2 111-16,-9 2 142 15,-4 0 45-15,0 8-22 0,0 7-62 16,-4 6-40 0,-5 8-65-16,-2 4-57 0,-10 0-51 15,-3 19 0-15,-10 8 0 16,-3 8 7-16,6 4-7 16,6 1 0-16,9-1-1 15,12-4-1-15,4-8-23 16,20-8 4-16,16-11 4 15,15-8 10-15,3-2 3 16,3-18-46-16,-4-11 6 16,-11-5 23-16,-14-7 5 15,-9-2 15-15,-13-2 7 16,-6 3 5-16,0 8 55 0,-13 9 17 16,-8 11-51-16,-3 9-18 15,1 7-14-15,1 0 0 16,2 19-1-16,3 7-11 15,9 5 1-15,8 1-7 16,5-1-3-16,22-2-38 16,18-6-26-16,13-9 7 15,5-7 21-15,0-7-63 16,-6 0-25-16,-13-15-35 16,-16-8 122-16,-17-4 57 15,-9 0 73-15,-2 5 96 16,0 4 3-16,0 8-59 15,-4 10-33-15,-1 0-64 16,-3 9-16-16,2 18-1 0,-4 6 0 16,2 8 1-16,1 0 0 15,0 1 1-15,-1-5-1 16,1-7 1-16,0-8-1 16,2-8-5-16,2-12-1 15,3-2-1-15,0-14 2 16,3-15-19-16,11-9 24 15,6-6 55-15,0-2 11 16,1 7-5-16,0 5-4 16,-7 11 16-16,4 11-17 15,-4 12-33-15,1 0-23 16,5 22-12-16,4 10 12 16,-2 6 31-16,0 5 1 0,-9 0-12 15,-2-1-2-15,-11-5-2 16,0-6-16-16,0-8-33 15,-11-8-75-15,-1-7-108 16,1-8-162-16</inkml:trace>
  <inkml:trace contextRef="#ctx0" brushRef="#br0" timeOffset="26041.6478">4093 3959 560 0,'0'0'105'0,"0"0"-33"15,0 0 41-15,0 0 36 16,0 0-19-16,0 0-13 16,-58-80-30-16,34 67-14 15,-3 2 21-15,-2-1 2 0,-5 0-23 16,-6 3-26-16,-4-1-4 15,-7 0-13-15,-4 2-17 16,-6 3-3-16,-2 2 3 16,2 0-3-16,-5 3 1 15,-1 0-1-15,0 0 0 16,-1 0 6-16,1 7-1 16,2 0 2-16,-3 2-2 15,-1 1 3-15,-5 2-1 16,-3 3 2-16,2 1-17 15,-1 1 5-15,0 4 8 16,6-1 0-16,7 5-3 16,7 0 0-16,1 4-3 0,2 4-3 15,0 1-5 1,-2 7 5-16,-3 3-5 0,-1 4 6 16,-2 6 2-1,1 3 0-15,2 8 3 0,5 2-3 16,6 3-8-16,5 2 0 15,6 1 0-15,0 0 0 16,4 3 5-16,2-2 4 16,5 0-4-16,2 0-6 15,7 1 0-15,4 1 1 16,-1-1 5-16,9 4-4 16,-1 8-1-16,4 20 5 0,1 11-5 15,0-9-1 1,0-23 23-16,1-22-12 0,4-15 0 15,3 11 5-15,8 8-1 16,3 9-5-16,8-1-8 16,3-1 8-16,4 2 5 15,7-3 4-15,2 3-6 16,0-4-6-16,3 4-6 16,2 1 6-16,0-2-6 15,0-2 2-15,-1-8 3 16,3-8 1-16,0-12 5 15,-1-7-3-15,2-10 19 16,1-7 14-16,3-2-20 16,8-6-10-16,5-4-5 15,5 2 7-15,6-2-4 0,5-1 0 16,0-2-1-16,0-1-8 16,-4 0 0-16,0-2 0 15,-4-2 0-15,0-2-1 16,-1 0 1-16,-2 0-1 15,2-6 1-15,0-10 6 16,-3-1-7-16,1-5 6 16,2-3-5-16,-6-5 1 15,-1-1-1-15,-1-6 5 16,1-5-5-16,-1-5-1 16,1-3 2-16,0-1-1 15,-3-4 5-15,-2 3-6 16,-5 0 1-16,0 0 0 0,-2 1-1 15,-2 1 2 1,-6-2 0-16,-3-4 4 0,1-1-6 16,-6-4 1-16,-6-4-1 15,-6-1 10-15,-4-5 11 16,-1-2-7-16,-2-2-7 16,1-2-6-16,-2-11 0 15,1-16 8-15,-7 11-9 16,-3 8 0-16,-6 12 1 15,-1 14 5-15,-4-9-5 16,0-8 13-16,0 1-1 16,0 2-5-16,0 3-8 0,-10 1 6 15,-4 2-4 1,-3 3 4-16,-4-2-5 0,0 0 7 16,-3 5-6-16,0-1-2 15,-8-2 6-15,7 0-5 16,-7 0 5-16,2 5-5 15,-1 3 0-15,-1 3 17 16,0 4-9-16,-2 5-7 16,-3 2-2-16,5 2 8 15,-4 5-7-15,1 3 0 16,2 6 0-16,1 1 0 16,3 6 0-16,-1 3-1 15,-2 1 0-15,5 5-1 0,0 0-5 16,-1 1 6-1,5 3 0-15,-2 0-1 0,2 1 1 16,-2 0 0-16,-5 2 0 16,2 0-1-16,-6 2 1 15,-3-1-1-15,-1 2 0 16,-6 0-5-16,-1 0 6 16,-5 3 0-16,-1 5-1 15,3 2 1-15,3-3 0 16,4 1 0-16,7-3 1 15,7-2-1-15,8 0 0 16,9-3 0-16,3 0 0 16,0 0-32-16,4 0-44 15,-4-1-92-15,-3-9-173 16,0-5-848-16</inkml:trace>
  <inkml:trace contextRef="#ctx0" brushRef="#br0" timeOffset="28212.2741">1595 5445 61 0,'0'0'91'0,"0"0"11"16,0 0 16-16,0 0 1 16,0 0-24-16,0 0 16 15,5 19-29-15,8-15 57 0,11 3-5 16,7 1 11-1,7 2 14-15,13-1 11 0,8 0-72 16,7-1-33-16,6 1 17 16,7-2-15-16,5 5-23 15,4-3-7-15,1 1 5 16,11 0-9-16,14 1-14 16,18 1-4-16,5-2-4 15,-13-5 0-15,-11 1-2 16,-32-2 2-16,-13-2-10 15,-16 0 1-15,-6-2-1 16,9 1 9-16,7-1-8 16,6 3-1-16,0-3 6 15,-2 0-1-15,-4 2 1 0,4 0-6 16,2 1 0-16,-3-3 0 16,2 4 0-16,-4 0 0 15,1-3 0-15,-9 2 1 16,-5-1-2-16,-8-2 1 15,-7 0 0-15,-4 0 7 16,-4 0-7-16,-2 0 6 16,-2 0 5-16,0 0 8 15,2-2 0-15,0-4-6 16,-1 0 5-16,0 4-7 16,-6-1 0-16,1 1 0 15,-6 2-2-15,6-3 2 16,-3 2-2-16,5-1-2 0,10 0 2 15,3 2-4 1,4 0 6-16,7 0-2 0,-3 0 2 16,-5 0 6-16,-11 0 1 15,-6 0-2-15,-8 0-6 16,-10-1 7-16,1 1 0 16,-1 0-3-16,-2 0-9 15,0 0 0-15,0 0-5 16,0 0 0-16,0 0-1 15,1-3-1-15,3 3 1 16,-2 0 0-16,6-2-1 16,2-2 1-16,4 0-12 15,2-1-24-15,2 1-19 0,-1 0-10 16,0 2-10 0,-7 1-20-16,-7 1-37 0,-3 0-58 15,-1 0-200-15,-17 0-190 16</inkml:trace>
  <inkml:trace contextRef="#ctx0" brushRef="#br0" timeOffset="29002.3689">3137 4992 1425 0,'0'0'255'0,"0"0"-146"15,0 0-45-15,0 0 65 16,-8 102-25-16,3-63-32 16,0 2-38-16,3-6-20 15,1-7-8-15,-2-6-6 16,2-12 1-16,1-8 14 15,-2-2 14-15,-3-16 85 16,-1-19-66-16,2-15-35 16,-2-23 5-16,6-1-2 15,0-3 1-15,0 3-5 16,3 15-1-16,13 2-11 0,4 13-7 16,5 12-2-1,7 13-5-15,7 8 7 0,3 10-5 16,4 1-77-16,0 1-32 15,0 25-90-15,-12-3-147 16,-14-4-325-16</inkml:trace>
  <inkml:trace contextRef="#ctx0" brushRef="#br0" timeOffset="29184.0071">2799 4973 1273 0,'0'0'264'0,"0"0"-117"0,0 0-33 16,0 0 22-16,142-5-65 15,-73-2-51-15,38-9-20 16,-18 3-213-16,-14-5-820 0</inkml:trace>
  <inkml:trace contextRef="#ctx0" brushRef="#br0" timeOffset="34143.6312">3329 6147 120 0,'0'0'1085'16,"0"0"-894"-16,0 0 18 15,-108-56-16-15,72 50-80 16,2 6-49-16,-4 0-23 15,1 6-21-15,5 10-9 16,4 3-4-16,11 4-7 16,4 0-1-16,8 5-11 0,5-1-4 15,11-1-26-15,12-6-48 16,12-3 79-16,10-9 5 16,0-8-12-16,0 0-8 15,-3-17 8-15,-8-5 9 16,-10-5 9-16,-9-1 10 15,-7-1 50-15,-7 6 56 16,-1 7 6-16,0 6 2 16,0 7-15-16,0 3-51 15,-3 16-58-15,1 31 0 16,2 32 18-16,4 29 33 16,10 6 4-16,0-15-20 15,-4-26-9-15,-10-23-4 0,0-6-9 16,-3 6-4-16,-11 1-3 15,-9 2 2-15,-8-15 10 16,-4-11 0-16,1-15-2 16,-3-12-3-16,1-21 2 15,5-25-15-15,3-14 0 16,12-6-38-16,12 3 12 16,4 8 13-16,11 15-7 15,19 14 6-15,1 14 0 16,1 12 1-16,2 2 4 15,-6 22 7-15,-6 7-23 16,1 4-79-16,-22 11-112 16,-1-12-178-16,-1-12-934 0</inkml:trace>
  <inkml:trace contextRef="#ctx0" brushRef="#br0" timeOffset="36366.2751">2730 2637 1335 0,'0'0'253'15,"0"0"-43"-15,0 0-52 16,0 0-102-16,0 0-46 16,0 0-7-16,3 29 10 15,7-3 4-15,9 7-8 16,4-1-8-16,4-3-1 16,5-3 0-16,2-7 0 15,0-6 1-15,-6-7-1 16,-8-6 0-16,-5-2 6 0,-1-17 15 15,-4-7-4-15,-6-4 2 16,-1 1 23-16,0 4 27 16,-3 8 23-16,0 7-6 15,0 10-31-15,0 2-55 16,0 36-24-16,-3 36 24 16,0 30 15-16,-1 15 10 15,-1-14-4-15,0-28-5 16,-3-29-2-16,2-10-7 15,-3 1-1-15,-3-1-4 16,-6-2 11-16,2-12 8 16,-4-9-12-16,-4-7 5 15,-3-8 0-15,-7 0-3 16,-5-20-11-16,-4-10-27 0,0-5-15 16,2-6-56-16,6 2-14 15,14 6-17-15,7 6-26 16,11 11-3-16,14 4-131 15,16 7-324-15,7 1-68 0</inkml:trace>
  <inkml:trace contextRef="#ctx0" brushRef="#br0" timeOffset="36682.7631">3601 2846 1104 0,'0'0'229'16,"0"0"-22"-16,0 0 66 16,0 0-49-16,0 0-34 15,0 0-36-15,0 0-89 16,-63-79-31-16,37 89-9 16,-6 14-4-16,-5 9 10 15,5 8-1-15,2 9-9 16,12 1-5-16,5 0-1 15,13 0-5-15,0-2-10 16,11-5-8-16,13-2 8 16,6-7-2-16,4-8-36 0,5-10-44 15,-2-9-58 1,4-12-65-16,-13-15-105 0,-10-7-471 0</inkml:trace>
  <inkml:trace contextRef="#ctx0" brushRef="#br0" timeOffset="36861.3093">3488 3023 1335 0,'0'0'308'0,"0"0"-162"16,0 0-67-16,0 0-13 15,0 0-31-15,102-5-17 16,-12 1-18-16,-11 2-27 15,-4-3-331-15</inkml:trace>
  <inkml:trace contextRef="#ctx0" brushRef="#br0" timeOffset="39257.6653">4489 2701 1127 0,'0'0'242'0,"0"0"9"0,0 0-55 15,0 0-82-15,0 0-71 16,0 0-32-16,0 0 1 15,-125 18 3-15,86 7 8 16,3-1 0-16,11 0-12 16,7-4-6-16,5-1-5 15,13-2-9-15,0-3-10 16,0 1 7-16,8-1 12 16,5 1 19-16,-1 1-6 15,-1 1-1-15,1 1-12 16,-10 1 0-16,-2 0-1 0,0 0-14 15,-6-1 5-15,-8-1 10 16,-6-1 7-16,2-5 2 16,2-3-3-16,5-4-5 15,4-4 12-15,1 0-4 16,5 0 6-16,1 0 13 16,0 0 23-16,0 0-37 15,0 0-14-15,0 0-22 16,1 5 11-16,5 11 10 15,-2 7-4-15,0 14 5 16,-4 4 15-16,0 7 56 16,-8 0 13-16,-16-1 1 15,2-2-26-15,-1-4-23 16,1-4-15-16,6-11-5 0,3-4-7 16,6-6-8-16,7-6-1 15,0-5-10-15,0-4-10 16,2-1-39-16,24 0 17 15,8-9-20-15,31-23-119 16,-9 1-146-16,-2-2-502 0</inkml:trace>
  <inkml:trace contextRef="#ctx0" brushRef="#br0" timeOffset="39632.3255">4663 2951 1355 0,'0'0'260'0,"0"0"-19"16,0 0-90-16,0 0-66 15,0 0-31-15,0 0 10 16,-85 92-8-16,67-45 1 16,-2 5 6-16,13 1-23 15,2-5-15-15,5-4-16 16,0-10-8-16,14-8 5 15,7-9 5-15,3-9 5 16,5-8 3-16,1-3-1 16,1-19-10-16,1-9 1 15,-8-8 1-15,-6-11-4 16,-9-6-6-16,-5-6-1 16,-4 1-15-16,0 8-8 0,-9 12 12 15,-1 13-13-15,1 16-30 16,-1 12 5-16,-5 0-57 15,0 21-51-15,-4 34-10 16,6-3-163-16,2-6-415 0</inkml:trace>
  <inkml:trace contextRef="#ctx0" brushRef="#br0" timeOffset="39867.3497">4890 3333 1408 0,'0'0'288'0,"0"0"-149"15,0 0-50-15,0 0-4 0,0 0 13 16,0 0-25-16,-36 110-17 16,19-82-28-16,3 2-9 15,3-7-10-15,2-1-9 16,7-7-36-16,2-11-123 15,2-4-219-15,17 0-527 0</inkml:trace>
  <inkml:trace contextRef="#ctx0" brushRef="#br0" timeOffset="40092.4825">5218 2916 1560 0,'0'0'339'0,"0"0"-130"16,0 0-101-16,0 0-55 16,0 0-20-16,0 0 48 15,4 111-24-15,-3-60-17 16,4 3-21-16,1-3-9 16,-2-2-10-16,0-6-31 15,6-4-120-15,1-14-167 16,2-12-539-16</inkml:trace>
  <inkml:trace contextRef="#ctx0" brushRef="#br0" timeOffset="40654.7979">5794 2707 1512 0,'0'0'252'0,"0"0"-176"15,0 0-28-15,0 0-11 16,111-27-11-16,-77 27-8 16,-10 12-18-16,-6 7 0 15,-14 9 0-15,-4 6 1 16,-12 5 110-16,-17 8-30 16,-7 3-19-16,-1-2 9 15,4-1-25-15,8-5-24 0,6-2-20 16,11-4-2-16,8-7-6 15,0-3-17-15,16-7 22 16,10-5-11-16,5-8 12 16,2-6 0-16,-3 0 0 15,-11-5 1-15,-6-4 6 16,-7 2 8-16,-3 4 74 16,-3 1 20-16,0 2-14 15,0 0-36-15,0 21-39 16,-3 11-19-16,0 14 43 15,-4 10 0-15,1 9-2 16,1 5 6-16,3 0-21 16,2-2-12-16,-1-5 3 0,-2-3-2 15,-1-8-1 1,1-10 0-16,-5-4-7 0,2-10 1 16,-1-6 7-16,-5-9 9 15,1-2 10-15,-14-8 1 16,-12-3 0-16,-37 0-8 15,-42-2-16-15,-45-12-4 16,-17 0-8-16,2 4-36 16,12 1-105-16,56 3-149 15,18-7-371-15</inkml:trace>
  <inkml:trace contextRef="#ctx0" brushRef="#br0" timeOffset="43310.8174">2349 7329 584 0,'0'0'252'0,"0"0"-27"15,0 0-43-15,0 0-47 16,0 0-33-16,0 0-11 15,-55 43 20-15,20-6 3 16,-8 9-13-16,-7 14-26 16,-12 20 26-16,-13 18-10 15,-10 20-17-15,-4 5-21 16,6-7-9-16,6-6 5 16,21-26 0-16,7-15-18 15,5-15-16-15,1-7 2 0,-8 6-1 16,-7 7-10-1,-5 3-5-15,8-8 5 0,11-10-6 16,8-10 0-16,10-9 1 16,9-8-1-16,6-11-9 15,5-7-30-15,6 0-39 16,1-46-122-16,21-1-182 16,-4-8-549-16</inkml:trace>
  <inkml:trace contextRef="#ctx0" brushRef="#br0" timeOffset="43950.707">2075 7295 347 0,'0'0'290'0,"0"0"-40"16,0 0 36-16,0 0-51 15,0 0-110-15,0 0-40 16,0 0-51-16,19-20-2 15,5 20 6-15,14 0 6 16,3 0 21-16,12 0 0 16,6 0-20-16,0 0 1 15,-4 0-23-15,-9 0-11 16,-7 0-4-16,-16 0-7 16,-9 0 5-16,-8 0-6 0,-6 0 0 15,0 1-9-15,0 15 9 16,-2 10 43-16,-9 7 45 15,0 8 7-15,0 0-24 16,-2 3-21-16,1-3-10 16,3-1-23-16,3-3-16 15,1-5 5-15,3-5-6 16,0-7 0-16,2-7-50 16,0-9-87-16,0-4-107 15,0 0-382-15</inkml:trace>
  <inkml:trace contextRef="#ctx0" brushRef="#br0" timeOffset="56977.8809">841 9004 1053 0,'0'0'147'0,"0"0"-97"15,0 0 6-15,0 0-21 16,104 85-18-16,-83-36 5 0,-14 6 1 15,-7-2 8 1,-9-2 56-16,-16-6-16 0,-5-7-27 16,2-8-14-16,0-9 3 15,1-9 6-15,7-12 2 16,5 0 3-16,2-10 10 16,6-10-37-16,7-9-16 15,0-3-1-15,23-3 0 16,9 0-25-16,8 2-17 15,5 3 18-15,3 4 7 16,-7-1 5-16,-5 5 10 16,-6 2 2-16,-11-1 6 15,-6 2 3-15,-5 5 11 0,-6-1 27 16,-2 6 9 0,0 5 7-16,-5 2 39 0,-7 2-58 15,-2 5-41 1,-8 15-3-16,-1 8 0 0,2 7 1 15,4 6-1-15,7 0 0 16,10-2-8-16,0 0-14 16,19-7-15-16,10-6-12 15,5-10 24-15,1-11 0 16,-1-5-4-16,-3-6 7 16,-7-13 0-16,-4-4 22 15,-6 1 9-15,-8 1-3 16,-1 4 30-16,-4 7 39 15,-1 6 34-15,0 3-22 16,0 1-37-16,0 0-26 0,0 7-24 16,-1 15 1-16,-5 7 33 15,2 8-4-15,1-1-8 16,-2-1-7-16,3 0-8 16,1-7-6-16,-3-3-1 15,1-5 0-15,-8-2-96 16,1-5-115-16,-3-8-396 0</inkml:trace>
  <inkml:trace contextRef="#ctx0" brushRef="#br0" timeOffset="57645.8408">2073 8393 965 0,'0'0'203'15,"0"0"-122"-15,0 0-81 16,0 0-40-16,0 0-68 16,0 0-33-16,95 35-201 0</inkml:trace>
  <inkml:trace contextRef="#ctx0" brushRef="#br0" timeOffset="57810.0487">2690 8470 892 0,'0'0'363'16,"0"0"-188"-16,0 0-95 15,0 0-80-15,0 0-52 16,120 0-158-16,-78 0-342 0</inkml:trace>
  <inkml:trace contextRef="#ctx0" brushRef="#br0" timeOffset="57941.8228">3408 8554 98 0,'0'0'663'0,"0"0"-663"16,0 0-167-16</inkml:trace>
  <inkml:trace contextRef="#ctx0" brushRef="#br0" timeOffset="58105.5174">3866 8535 1164 0,'0'0'298'16,"0"0"-53"-16,0 0-136 0,0 0-88 15,0 0-21-15,0 0-48 16,0 0-151-16,42 0-184 0</inkml:trace>
  <inkml:trace contextRef="#ctx0" brushRef="#br0" timeOffset="59587.0917">4537 6887 684 0,'0'0'240'0,"0"0"-113"16,0 0-37-1,0 0 73-15,33 105-5 0,-16-51-2 16,8 23-32-16,6 21-22 16,10 32-14-16,3 7-7 15,-3-5 5-15,2-7 35 16,-6-13-40-16,4-1-27 15,-7 1-17-15,-5-2-8 16,-5-21-18-16,-10-19-10 16,-5-21 0-16,-4-13 5 15,1 2-5-15,-3-4 0 16,1-2 0-16,-4-15-1 16,0-9-15-16,0-8-24 15,-4-41-7-15,-6-6-150 16,-9-19-431-16</inkml:trace>
  <inkml:trace contextRef="#ctx0" brushRef="#br0" timeOffset="60078.2496">4675 6994 345 0,'0'0'182'0,"0"0"75"15,0 0-25-15,0 0-42 16,0 0-37-16,0 0-50 15,0 0-36-15,-53 11 4 16,26 8 15-16,-6 1-17 16,0-4-22-16,3-2-8 15,6-2-2-15,7-6-18 16,6-2-7-16,8-4 2 0,3 0 20 16,0-17 3-1,13-14-36-15,9-12 17 0,11-13 6 16,5-7-8-1,5 4 21-15,-4 7-6 0,-1 17 15 16,-9 16-12-16,-4 13-19 16,1 6-15-16,-3 19-3 15,-1 19 2-15,4 25-12 16,-7 25 13-16,-3 24 0 16,-9 5-59-16,-3-30-167 15,-4-22-400-15</inkml:trace>
  <inkml:trace contextRef="#ctx0" brushRef="#br0" timeOffset="61071.2024">4334 8937 1408 0,'0'0'170'0,"0"0"-142"0,0 0 42 15,97-41-22-15,-55 41-16 16,1 4-12-16,-6 21-9 16,-9 6-4-16,-14 4 8 15,-14 6 2-15,0 1 40 16,-21 1 0-16,-11-2-13 15,-4-6-20-15,-3-9-1 16,5-7-8-16,5-12-4 0,10-7 6 16,9-7 6-1,6-21-21-15,4-5-2 16,21-6 0-16,15-1-14 0,15-1-11 16,6 0 6-1,2 4-7-15,2 4 7 0,-8 3-15 16,-12 3-1-16,-13 0 16 15,-11 4 12-15,-11-1 7 16,-6 1 0-16,0 4 9 16,0 4 7-16,-6 4 28 15,-2 8 28-15,-1 3-21 16,-2 3-49-16,-3 19-1 16,-5 10 0-16,3 10 0 15,-2 7 8-15,14 0 1 16,4 1-10-16,0-6-1 15,20-2-13-15,8-8-5 0,7-9 0 16,0-12 7-16,7-12-11 16,-8-1-10-16,-7-14 9 15,-6-11 16-15,-10-5 8 16,-4 6 1-16,-6-1 15 16,-1 8 47-16,0 6 4 15,0 8-8-15,0 3-50 16,0 1-9-16,0 17-20 15,0 8 20-15,2 7 15 16,1 3 1-16,-3 1-5 16,0-1-5-16,0-3-5 15,0-6-1-15,0-7 1 0,-1-9-1 16,-1-11 13 0,0-1 13-16,2-28-7 0,0-8 7 15,5-6-18-15,12 1-7 16,0 7 5-16,1 10-5 15,6 15-1-15,-3 8 9 16,2 2-9-16,2 15-5 16,0 13 5-16,-2 7 1 15,1 6 0-15,-1 0-1 16,-3 1-7-16,10-1-115 16,-3-12-172-16,-6-17-748 0</inkml:trace>
  <inkml:trace contextRef="#ctx0" brushRef="#br0" timeOffset="63779.452">5586 8837 727 0,'0'0'210'16,"0"0"25"-16,0 0-49 16,0 0-57-16,0 0-46 15,0 0-42-15,0 0-28 16,34 3 16-16,-3 0 4 15,6 2-6-15,10 0-16 16,4-2-11-16,0-1-22 16,7-2-204-16,-12 0-159 15,-14 0-331-15</inkml:trace>
  <inkml:trace contextRef="#ctx0" brushRef="#br0" timeOffset="64694.2726">5815 8587 584 0,'0'0'182'0,"0"0"49"15,0 0 57-15,0 0-121 16,0 0-35-16,0 0-31 16,0 0-46-16,-109 14-8 0,78 24 25 15,-1 11-5 1,5 10 11-16,3 2-27 15,7 4-16-15,11-1 8 0,5-4-22 16,1-3-11 0,4-10-3-16,16-5-7 0,8-7-16 15,3-8 7 1,9-9 3-16,3-7-10 0,23-11-91 16,-12-9-134-16,-5-13-422 0</inkml:trace>
  <inkml:trace contextRef="#ctx0" brushRef="#br0" timeOffset="65356.2392">6580 8548 232 0,'0'0'701'16,"0"0"-469"-16,0 0 47 0,0 0-79 15,0 0-73 1,-108-37-62-16,85 61-30 0,2 8-2 16,3 5-1-16,8 2-13 15,6 4-9-15,4-7-10 16,14-1-28-16,6-4 9 16,10-4 19-16,-5-3 12 15,-1-4 10-15,-6-1-6 16,-7-1-16-16,-5 0-5 15,-6-4-10-15,0-1 15 16,-11 2 2-16,-5-5 20 16,-7 2-12-16,-1-5-3 15,3-1-6-15,2-4 6 16,6-2-6-16,7 0 12 16,2 0 6-16,4 0 9 0,0 0-15 15,0 2-12-15,13 12-1 16,2 8 7-16,1 8-6 15,0 7 29-15,-8 8 7 16,-2 3 28-16,-6 1-5 16,0 3-8-16,0-2-14 15,-5-3-6-15,1-7-12 16,1-4-9-16,3-12-11 16,0-6 0-16,1-11-21 15,21-7-41-15,6-11-12 16,38-55-96-16,-7 4-232 15,-3-5-889-15</inkml:trace>
  <inkml:trace contextRef="#ctx0" brushRef="#br0" timeOffset="65671.2245">6927 8796 857 0,'0'0'503'15,"0"0"-304"-15,0 0 19 16,0 0-80-16,-101-24-53 15,80 41-27-15,1 14-5 16,3 7-14-16,4 7-14 16,9 2-9-16,4-2-4 15,9-5-12-15,13-5-19 16,8-12 8-16,2-10 11 16,-2-13 2-16,2 0 7 15,-1-17 4-15,-7-14-13 0,-9-9-1 16,-5-5 0-16,-10-1 0 15,0 0-11-15,-15 4-1 16,-8 13-24-16,1 13-4 16,-1 14-14-16,4 2-63 15,13 44-27-15,2-5-167 16,4 2-254-16</inkml:trace>
  <inkml:trace contextRef="#ctx0" brushRef="#br0" timeOffset="65905.3357">7191 9181 1453 0,'0'0'294'0,"0"0"-52"15,0 0-127-15,0 0-54 16,0 0-33-16,0 0 6 15,-3 86-21-15,3-55-7 16,0-2-6-16,0-4-87 16,5-15-133-16,6-7-345 15,-1-3-511-15</inkml:trace>
  <inkml:trace contextRef="#ctx0" brushRef="#br0" timeOffset="66116.8129">7519 8587 1490 0,'0'0'240'0,"0"0"47"15,0 0-119-15,0 0-99 16,0 0-54-16,0 0 20 16,0 104 13-16,0-51-20 15,0 4-19-15,1-2-9 16,4-3-54-16,4-10-150 15,6-16-318-15,-2-17-853 0</inkml:trace>
  <inkml:trace contextRef="#ctx0" brushRef="#br0" timeOffset="66661.5639">8055 8305 1177 0,'0'0'231'0,"0"0"-32"16,120-10-40-16,-69 10-41 16,-9 5-42-16,-10 16-27 15,-16 7-17-15,-14 7 12 16,-2 7 28-16,-29 4-6 16,-16 7-1-16,-7 5-5 15,-3-1-20-15,7 3-18 16,8-3-15-16,13-3-6 0,15-6-1 15,12-7-11-15,7-8-24 16,22-12-7-16,11-12 11 16,4-6 22-16,-5-3 9 15,-8 0 15-15,-12-5-8 16,-12 4 17-16,-7 1 26 16,0 0 1-16,0 13-20 15,-6 16 36-15,-5 15 23 16,-4 28-15-16,2 33-6 15,6 25-20-15,1 6 6 16,6-10-16-16,0-32-17 16,0-31-2-16,0-19-2 15,3-6-11-15,5 1 1 16,-2-3-2-16,-3-2-6 0,-2-15 1 16,-1-7 0-16,0-9 13 15,-1-3 8-15,-22 0 32 16,-32-3-17-16,-29-13-25 15,-7 1-6-15,4 0-6 16,9 4 0-16,16 3-16 16,-13 1-60-16,-43-3-109 15,21 4-123-15,12-4-435 0</inkml:trace>
  <inkml:trace contextRef="#ctx0" brushRef="#br0" timeOffset="77497.5006">8781 2993 789 0,'0'0'195'0,"0"0"41"16,0 0 41-16,0-82-67 15,-8 60-26-15,-4 2-41 16,-4 5-38-16,-8 4-39 15,-5 7-32-15,-5 4-16 16,-2 1-17-16,-6 18 0 16,6 7 13-16,7 3-14 15,6 6-1-15,8-2-6 16,12-1-11-16,3-4-14 16,15-8-39-16,15-6 38 0,5-9 22 15,1-5-7 1,3-3-1-16,-5-16 19 0,-7-2 0 15,-8 1 15-15,-7 3-5 16,-4 5 26-16,-5 8 28 16,-2 4-21-16,2 0-43 15,4 26-24-15,0 16 24 16,2 17 19-16,-1 9 17 16,-3 4-15-16,-5 1 1 15,0-5 3-15,-6-4-3 16,-15-10-3-16,-7-7-10 15,1-11 9-15,-6-12-11 16,5-13 5-16,1-11 2 0,2-7-2 16,12-21-12-1,5-11-8-15,8-7-20 0,7 1 21 16,18 7 5-16,5 5 1 16,4 12 1-16,-3 9-1 15,0 7-5-15,-7 5 4 16,-3 0-10-16,-7 5-54 15,4 18-82-15,-4-3-85 16,-1-4-413-16</inkml:trace>
  <inkml:trace contextRef="#ctx0" brushRef="#br0" timeOffset="77963.9331">9994 2632 743 0,'0'0'247'0,"0"0"69"16,0 0-27-16,0 0-98 15,-130 4-48-15,74 29 2 16,-16 25-30-16,-4 27-23 16,12 25-17-16,15 10-13 15,27-5-8-15,22-26-30 16,9-29-24-16,16-14-9 16,18-13-8-16,26 4 7 15,50-5-49-15,-11-8-129 0,-8-16-310 16</inkml:trace>
  <inkml:trace contextRef="#ctx0" brushRef="#br0" timeOffset="78871.0585">10074 2958 958 0,'0'0'356'16,"0"0"-150"-16,0 0-16 15,0 0-84-15,0 0-52 0,0 0-37 16,0 0-17 0,73-9 1-16,-64 49 5 0,-7 8 23 15,-2 3 3-15,-15 3-4 16,-12-4 8-16,-7-6-3 15,-2-7-15-15,2-13-8 16,6-9-1-16,8-9-3 16,12-6 2-16,8-2-8 15,2-22-11-15,24-9-11 16,8-9-5-16,6-2-2 16,5-2 12-16,-5 0 17 15,-2 3 9-15,-8 4-3 16,-6 2-4-16,-8 3 27 15,-3 6 21-15,-7 6 28 16,-3 8 22-16,-3 6-12 0,0 6-22 16,0 2-39-16,-4 5-17 15,-13 19-8-15,0 9 11 16,-5 13 17-16,2 4 7 16,3 5-9-16,8 1-13 15,4-2-15-15,5-2-7 16,9-6-5-16,17-6-63 15,33-11-111-15,-8-13-161 16,-5-13-743-16</inkml:trace>
  <inkml:trace contextRef="#ctx0" brushRef="#br0" timeOffset="79060.6996">10468 3163 1317 0,'0'0'305'0,"0"0"-94"15,0 0-121-15,0 0 37 16,0 0 1-16,0 0-45 16,-15 93-45-16,11-66-24 15,2 1-14-15,-1-2-11 16,3 11-131-16,0-8-182 16,7-6-664-16</inkml:trace>
  <inkml:trace contextRef="#ctx0" brushRef="#br0" timeOffset="79255.7976">10644 3501 1662 0,'0'0'269'0,"0"0"-146"16,0 0-33-16,0 0 43 15,0 0-45-15,-6 99-55 16,6-70-17-16,0 2-16 15,0-6-46-15,2-12-133 16,12-7-209-16,1-6-930 0</inkml:trace>
  <inkml:trace contextRef="#ctx0" brushRef="#br0" timeOffset="79723.5844">11034 2878 1242 0,'0'0'146'16,"0"0"7"-16,0 0-47 16,92-3 6-16,-58 19-27 15,-3 7-35-15,-7 8-25 16,-8 4 0-16,-12 3-6 16,-4 3 16-16,-10 0 0 15,-19 1-6-15,-7-4 7 16,-6-4-13-16,5-5-8 15,3-10-6-15,10-6-2 16,13-8-6-16,7-4 12 16,4-1-13-16,5 0-27 0,18-14 11 15,9-7 0-15,4-4-8 16,4-6 17-16,0-4 7 16,-5-3-2-16,-5-3 4 15,-5-1 8-15,-5 1 0 16,-7 5 61-16,-6 7 23 15,-4 10 16-15,-3 7-9 16,0 7-5-16,0 5-49 16,-7 3-35-16,-3 16-11 15,-5 14 4-15,-1 12 1 16,0 8 0-16,3 7-6 16,4 4-1-16,8-3-6 15,1-2-33-15,19-3-142 0,12-16-144 16,-1-18-411-16</inkml:trace>
  <inkml:trace contextRef="#ctx0" brushRef="#br0" timeOffset="80028.8563">11483 3125 1386 0,'0'0'277'15,"0"0"-85"-15,0 0-126 16,0 0-28-16,96-26 2 15,-68 26 5-15,0 0 10 16,-7 1 12-16,-10 11-18 0,-5 1-5 16,-6 3 21-16,0 0 5 15,-9 7-15-15,-4 1-3 16,-8 4-6-16,3-1 3 16,-1-3-4-16,2-1-9 15,9-8-13-15,1-2-8 16,7-3-15-16,0-4-7 15,11-1 7-15,17-2 7 16,11-3-7-16,14 0-58 16,32-5-139-16,-10-9-196 15,-14-4-881-15</inkml:trace>
  <inkml:trace contextRef="#ctx0" brushRef="#br0" timeOffset="80241.8935">12300 3179 1520 0,'0'0'256'15,"0"0"-108"-15,0 0-85 16,0 0-63-16,0 0-47 15,0 0-147-15,0 0-470 0</inkml:trace>
  <inkml:trace contextRef="#ctx0" brushRef="#br0" timeOffset="80398.3705">12652 3182 1609 0,'0'0'262'0,"0"0"-14"15,0 0-155-15,0 0-25 16,0 0-68-16,0 0-38 16,108 0-164-16,-68-5-461 0</inkml:trace>
  <inkml:trace contextRef="#ctx0" brushRef="#br0" timeOffset="80549.6912">12989 3131 1547 0,'0'0'255'0,"0"0"2"0,0 0-183 16,0 0-74-16,0 0-3 15,0 0-22-15,103 0-179 16,-62 0-565-16</inkml:trace>
  <inkml:trace contextRef="#ctx0" brushRef="#br0" timeOffset="81290.4178">13576 2760 1493 0,'0'0'248'0,"0"0"-149"0,0 0-24 16,95 45 23-16,-60-4-42 15,-6 13 17-15,-10 9-3 16,-17 1-14-16,-5 2-30 15,-29-6 11-15,-15-6-20 16,-2-10-10-16,2-12 0 16,9-13-7-16,20-13 0 15,12-6 6-15,6-5-6 16,20-20-35-16,18-13 4 16,8-3 12-16,11-3 7 15,-2-1 1-15,-2 2 11 16,-7 0 2-16,-7 1-1 15,-8 1 10-15,-13 0-2 0,-6 5 5 16,-8 3 3-16,-4 12 36 16,0 7-3-16,0 10-26 15,-11 4-24-15,-9 14-14 16,-5 20 14-16,-7 13 0 16,3 11 0-16,8 9-1 15,11 5-5-15,10-5 5 16,3-5-8-16,28-14-12 15,5-17-25-15,9-15 15 16,3-16-10-16,-3-2 1 16,-2-24 13-16,-11-11 21 15,-6-2 6-15,-13 4 10 16,-3 4 51-16,-8 12 8 16,-2 12-6-16,0 7-50 15,0 3-13-15,0 24 0 0,-7 10 6 16,-8 7 0-16,-1 6-5 15,-4-8 0-15,2-5 5 16,-5-7-6-16,7-9 1 16,5-9 0-16,9-12 15 15,2 0 2-15,2-22 80 16,18-11-53-16,5-7 32 16,4-3-19-16,-1 4-18 15,-4 12-10-15,-2 10-10 16,-3 15-20-16,-2 2-9 15,3 25-6-15,4 14 3 0,-1 7 2 16,0 2-1-16,-4-3 3 16,-7-5-69-16,-2-10-61 15,-7-9-122-15,2-17-348 0</inkml:trace>
  <inkml:trace contextRef="#ctx0" brushRef="#br0" timeOffset="81584.7692">14719 2493 1388 0,'0'0'303'0,"0"0"-6"0,0 0-80 15,90 36-30-15,-49 20-20 16,12 42-16-16,0 46-18 15,-8 33-50-15,-18-1-38 16,-19-9-27-16,-8-31-11 16,-15-23-7-16,-10-23-6 15,-4-24 0-15,-6-24-9 16,-24-8-19-16,-30-5-35 16,-41-18-52-16,-19-11-90 15,31-21-256-15,31-16-1033 0</inkml:trace>
  <inkml:trace contextRef="#ctx0" brushRef="#br0" timeOffset="84837.2211">15714 3046 783 0,'0'0'372'0,"0"0"-133"16,0 0-78-16,0 0-53 16,0 0-79-16,0 0 1 15,54 0-14-15,-30 2-14 16,8-1 4-16,-1 3-6 16,2-4-102-16,6 0-121 15,-9 0-100-15,-6 0-416 0</inkml:trace>
  <inkml:trace contextRef="#ctx0" brushRef="#br0" timeOffset="85029.4416">15735 3202 791 0,'0'0'609'0,"0"0"-327"15,0 0-69-15,0 0-62 0,0 0-27 16,0 0-42-16,0 0-36 15,91 2-25-15,-57 1-18 16,-2 4-3-16,3-3-19 16,24-4-157-16,-8 0-412 15,-1 0-673-15</inkml:trace>
  <inkml:trace contextRef="#ctx0" brushRef="#br0" timeOffset="86449.3732">17598 2806 967 0,'0'0'222'15,"0"0"44"-15,0 0-19 16,0 0-3-16,0 0-40 16,0 0-81-16,0 0-67 0,-87-52-40 15,-4 55-10-15,-3 13 6 16,6 0-2-16,18 0 8 15,28 0-7-15,7 0-1 16,5 3-10-16,18 0-1 16,12 1-24-16,7 5-14 15,27-1 38-15,16 0 1 16,9-2 12-16,3-5-12 16,2-6-4-16,-12-5-5 15,-9-4 3-15,-12-1 5 16,-10-1 0-16,-6 0 1 15,-12 0 2-15,1 0 7 16,-4 0-9-16,0 0 1 16,-6 0-1-16,-10 7 7 0,-9 4-5 15,-7 9 5-15,-7 3 2 16,0 6 3-16,-1 4 10 16,6 0-1-16,11 0-2 15,8-3-7-15,12-3-2 16,3-3-4-16,18-5 21 15,23-1 18-15,24-2-8 16,4-6-10-16,11 2-13 16,2-7-12-16,-13-1 5 15,0-3-7-15,-11 0-51 16,-14-1-67-16,-21 2-34 16,-32 4-118-16,-19 1-434 15,-19 0-261-15</inkml:trace>
  <inkml:trace contextRef="#ctx0" brushRef="#br0" timeOffset="89071.3145">16825 3840 992 0,'0'0'388'0,"0"0"-64"15,0 0-59-15,0 0-80 0,0 0-85 16,0 0-53-16,0 0-30 15,-43 47 11-15,27-14 21 16,-5 6-5-16,0-1-23 16,0 1-15-16,1-4-5 15,8-9-1-15,4-5-58 16,3-10-105-16,5-11-127 16,0-6-316-16,0-13-642 0</inkml:trace>
  <inkml:trace contextRef="#ctx0" brushRef="#br0" timeOffset="89405.0853">16790 3565 1010 0,'0'0'215'0,"0"0"28"0,0 0-87 15,0 0-75-15,-91-9-27 16,73 24-11-16,2 2-7 15,2 1-1-15,5 0-16 16,4-1-13-16,5-4-6 16,0-4-22-16,2-2-36 15,15-6 33-15,3-1 25 16,3-1 28-16,0-13-12 16,-2-5-16-16,-5 1 6 15,-7 1 2-15,-7 0-8 16,-2 7-7-16,0 3-21 0,-4 4 28 15,-6 3 0-15,-8 0-21 16,5 6-53-16,2 17-117 16,4 2-144-16,7-6-311 0</inkml:trace>
  <inkml:trace contextRef="#ctx0" brushRef="#br0" timeOffset="90077.339">17193 3835 584 0,'0'0'733'0,"0"0"-462"15,0 0-58-15,0 0-68 16,0 0-62-16,0 0-69 16,0 0-7-16,21 0-7 15,2 0 7-15,3 3-7 16,6-3-32-16,-2 2-100 16,-2-2-136-16,-4 0-237 15,-7 0-528-15</inkml:trace>
  <inkml:trace contextRef="#ctx0" brushRef="#br0" timeOffset="90271.539">17101 3920 624 0,'0'0'540'16,"0"0"-254"-16,0 0-42 16,0 0-49-16,0 0-33 15,0 0-62-15,0 0-60 16,19 9-24-16,8-6-3 15,7 1-1-15,8 0-9 16,0 0-3-16,19-3-131 16,-13-1-165-16,-11 0-443 0</inkml:trace>
  <inkml:trace contextRef="#ctx0" brushRef="#br0" timeOffset="90677.7617">17973 3872 1250 0,'0'0'363'0,"0"0"-24"16,0 0-88-16,0 0-73 15,0 0-65-15,0 0-60 16,0 0-29-16,-48 53 28 15,27-14 18-15,-4 6-15 16,1 1-26-16,0-1-19 16,7-6-10-16,-1-1 0 15,8-7-82-15,5-12-97 16,5-10-145-16,0-9-508 0</inkml:trace>
  <inkml:trace contextRef="#ctx0" brushRef="#br0" timeOffset="91722.716">17295 2172 487 0,'0'0'734'0,"0"0"-422"16,0 0 30-16,0 0-148 15,0 0-110-15,0 0-53 0,0 0 5 16,-58 48 18-16,36-15-10 15,3 0-25-15,4 0-5 16,3-4-7-16,3-6-6 16,4-9-1-16,4-5 2 15,-1-5 4-15,2-4-4 16,0 0 7-16,0-20-9 16,10-14-1-16,11-10 0 15,10-9 2-15,5-2-2 16,9 4 2-16,-1 9 4 15,-3 12-5-15,-2 11 0 16,-5 12 2-16,-4 7-1 16,-5 9 13-16,-4 19-7 15,-5 10 11-15,-7 9 16 16,-5 5 16-16,-4 2-9 0,0-1-28 16,-4-1-3-16,-7 0-10 15,11 13-113-15,0-15-110 16,2-13-565-16</inkml:trace>
  <inkml:trace contextRef="#ctx0" brushRef="#br0" timeOffset="93693.8394">18247 2840 130 0,'0'0'1017'0,"0"0"-806"15,0 0 4-15,0 0-84 0,0 0-42 16,115-50-30-16,-90 63-24 16,-3 15 5-16,-5 7-4 15,-13 9 7-15,-4 4 20 16,-3 1-10-16,-21-5-12 16,-7-2 9-16,-7-5 11 15,-3-7-26-15,3-7-13 16,6-7-11-16,5-5-4 15,13-7-5-15,11-4 5 16,3 0-7-16,5-7-24 0,23-18-7 16,11-11-12-16,13-10-1 15,4-6 6-15,5-4 7 16,-3 2 3-16,-4 3 9 16,-6 4 17-16,-9 5 2 15,-5 7 0-15,-13 8 1 16,-3 4 17-16,-9 9 30 15,-5 7 13-15,-4 1 5 16,0 6-17-16,0 0-40 16,-18 16-1-16,-11 18 8 15,-9 13 31-15,-4 10 4 16,-1 10-10-16,6 3 13 16,6 4-11-16,12-2-21 15,12-3-14-15,7-5-8 16,10-8 12-16,20-10 2 0,12-7 1 15,4-10-2-15,8-10 2 16,-3-7-14-16,3-10 11 16,-1-2-12-16,-9 0-6 15,-9-11-37-15,-11-2-45 16,-14 2-19-16,-24-3-40 16,-20 4-126-16,-10 1-442 0</inkml:trace>
  <inkml:trace contextRef="#ctx0" brushRef="#br0" timeOffset="95009.6308">19003 3273 506 0,'0'0'275'16,"0"0"29"-16,0 0 20 16,0 0-87-16,0 0-19 15,0 0-40-15,0 0-66 16,0-12-51-16,0 12-33 16,-1 14-27-16,-6 6 38 0,0 5 5 15,-1 2-25 1,2 2 0-16,-1-4-19 0,0 0-11 15,2-6-103-15,2-7-111 16,3-7-267-16,0-5-280 0</inkml:trace>
  <inkml:trace contextRef="#ctx0" brushRef="#br0" timeOffset="95347.1281">19149 2864 1015 0,'0'0'278'0,"0"0"27"15,0 0-91-15,0 0-71 16,0 0-64-16,0 0-63 16,0 0-8-16,-23 2-7 15,14 24 8-15,2 4 4 16,2 0-7-16,5-5-6 15,0-3-22-15,0-6-9 16,11-5 31-16,5-8 12 16,1-3 6-16,3 0 5 15,-2-14-2-15,-4-5 1 16,-6-3-6-16,-6-1-16 16,-2 1-3-16,-7 3-23 15,-18 4 7-15,-32 15-74 16,4 0-125-16,-3 2-337 0</inkml:trace>
  <inkml:trace contextRef="#ctx0" brushRef="#br0" timeOffset="100055.4927">20703 3026 1101 0,'0'0'226'0,"0"0"-107"16,0 0-70-16,0 0-15 15,104 0-30-15,-25 0-4 16,-10 3-228-16,-11 5-388 0</inkml:trace>
  <inkml:trace contextRef="#ctx0" brushRef="#br0" timeOffset="100220.9895">20709 3243 1111 0,'0'0'233'15,"0"0"-12"-15,0 0 0 0,0 0-91 16,0 0-68-16,0 0-33 16,172-3-29-16,-6-1-26 15,18 0-135-15,-31 2-89 16,-47-1-330-16</inkml:trace>
  <inkml:trace contextRef="#ctx0" brushRef="#br0" timeOffset="100739.5346">22319 2853 1194 0,'0'0'207'0,"0"0"37"0,0 0-31 15,-88-92-37-15,40 75-48 16,-5 8-60-16,-8 9-31 16,3 0-12-16,5 11-13 15,6 14-12-15,14 6 0 16,11 4-8-16,14 0-8 16,8 2-11-16,10-5-27 15,24-5-2-15,11-8 45 16,10-7 4-16,4-12-3 15,-3 0 3-15,-5-19 7 16,-11-9 12-16,-8-2 21 16,-11 0 61-16,-8 7 30 15,-10 8 7-15,1 11-25 16,-4 4-80-16,0 31-26 16,3 46-20-16,3 45 20 0,3 16 29 15,-9 4 9-15,-4-19 3 16,-24-38-12-16,-6-21-16 15,1-17-11-15,-3-12-1 16,-4-3 1-16,-5-6-1 16,-3-7 0-16,8-19-1 15,8-4-6-15,7-31-7 16,14-27-22-16,11-1-32 16,8-8-46-16,27 1 39 15,19 18-24-15,25-5-56 16,1 16-47-16,37-3-131 15,-20 13-245-15,-23 6-390 0</inkml:trace>
  <inkml:trace contextRef="#ctx0" brushRef="#br0" timeOffset="100977.2813">23034 2626 1149 0,'0'0'240'16,"0"0"64"-16,0 0-58 15,-50-93-50-15,14 88-69 16,-11 5-73-16,-9 27-23 16,-11 20 21-16,-5 25-15 15,1 28 1-15,18 26-15 0,23 6-6 16,30-22-17-16,11-31-12 16,29-33-21-16,22-7 10 15,34-8-109-15,26-15-68 16,-10-6-194-16,-24-10-752 0</inkml:trace>
  <inkml:trace contextRef="#ctx0" brushRef="#br0" timeOffset="101190.4128">23602 2805 506 0,'0'0'1274'15,"0"0"-968"-15,0 0-110 16,0 0-116-16,0 0-12 15,0 0 17-15,-120 126 4 0,77-58-26 16,6 5-39 0,-1 1-16-16,4-6-6 0,4-7-2 15,3-14-74-15,6-11-100 16,1-22-72-16,8-12-256 16,3-2-404-16</inkml:trace>
  <inkml:trace contextRef="#ctx0" brushRef="#br0" timeOffset="101378.5283">23235 2862 1506 0,'0'0'292'0,"0"0"-127"16,0 0-95-16,0 0 76 16,104 101-14-16,-53-40-24 15,9 8-32-15,-1 1-47 0,0-1-18 16,-5-9-11-16,-5-11-50 15,9-14-134-15,-14-16-198 16,-12-16-740-16</inkml:trace>
  <inkml:trace contextRef="#ctx0" brushRef="#br0" timeOffset="101618.5817">24050 2423 1631 0,'0'0'271'16,"0"0"-16"-16,0 0-113 15,98-19-59-15,-54 69-29 0,9 47 1 16,-9 57 34-16,-22 41-36 16,-22 8 16-16,-44-6-21 15,-44-32-39-15,-30-23-8 16,-37-18-1-16,-42-27-89 15,31-33-146-15,3-30-365 0</inkml:trace>
  <inkml:trace contextRef="#ctx0" brushRef="#br0" timeOffset="111220.1704">10290 4936 666 0,'0'0'73'0,"0"0"-67"15,0 0-6 1,0 0-94-16,0 0 22 0,0 0 41 15,0-1-8-15,0 4 5 16,0 1 18-16,0-4 15 16,0 1 1-16,0-1 32 15,0 0 27-15,0 0 9 16,0 0 36-16,0 0 29 16,0 0 6-16,0 0-8 15,0 0 8-15,-4 0 50 16,4-1-21-16,0 1-15 15,-2 0-33-15,-2 0-40 16,0 9-33-16,-2 20-26 0,-3 27 60 16,0 5 15-1,2 12-15-15,1 6-36 0,3-9-25 16,-2 7-19-16,5-6-1 16,0-10-1-16,0-10-92 15,4-16-95-15,0-13-119 16,-1-19-506-16</inkml:trace>
  <inkml:trace contextRef="#ctx0" brushRef="#br0" timeOffset="111745.2317">9956 4978 46 0,'0'0'904'0,"0"0"-610"16,0 0 54-16,0 0-73 15,0 0-152-15,0 0-78 16,0 0-28-16,92-62-9 16,9 41-2-16,36-1 0 15,15 2-5-15,-6 5-1 0,-33 7-29 16,-42 8-122-16,-17 0-152 15,-23 0-178-15,-17 0-12 0</inkml:trace>
  <inkml:trace contextRef="#ctx0" brushRef="#br0" timeOffset="112083.7643">10764 4822 431 0,'0'0'302'0,"0"0"31"16,0 0 0-16,0 0-80 16,0 0-134-16,0 0-70 15,0 0 70-15,-90 159 18 16,90-52-47-16,0 10-25 15,9-5-9-15,-3-12-35 16,-3-26-7-16,-3-16-14 16,0-20-2-16,0-12 1 15,0-3-17-15,0-11-23 16,0-9 17-16,0-9 24 0,0-40-13 16,0-9 13-16,0-12 5 15,3-3-5-15,15 15 1 16,6 2 0-16,2 17 17 15,6 13-16-15,-1 16-1 16,0 7-1-16,2 7 0 16,-3 21 6-16,-2 7 5 15,-5 8-10-15,-6 2 8 16,-4 1-8-16,-9-2-1 16,0-4-38-16,9-7-126 15,-1-9-133-15,2-15-512 0</inkml:trace>
  <inkml:trace contextRef="#ctx0" brushRef="#br0" timeOffset="112888.1158">11173 5439 1088 0,'0'0'162'15,"0"0"-39"-15,0 0 21 16,0 0-2-16,91 11-46 15,-38-17-44-15,4-13-30 16,-7-8-11-16,-11-2-11 16,-19 0-7-16,-17 2-40 15,-3 5-46-15,-28 3 17 0,-1 6 49 16,-2 1 27 0,7 4 6-16,10 3 34 15,8 5 36-15,6 0-45 0,0 0-9 16,13 5 32-16,4 9 25 15,0 8 18-15,0 5 8 16,-4 3 22-16,-2 8-19 16,-4 0-18-16,1 6-32 15,1-3-27-15,2 1-20 16,2-5-11-16,1-8-1 16,8-7-34-16,0-13-26 15,9-9-5-15,0-12 9 16,3-21 5-16,0-13 5 0,-2-9 5 15,1-5 4 1,-6-3 16-16,-4 6 21 0,-6 7 1 16,-9 11 38-1,-5 9 24-15,-3 13 25 0,0 11-10 16,0 6-34-16,-7 4-31 16,-6 23-12-16,-1 11 1 15,0 7 14-15,6 2-13 16,8-1-2-16,0-4-8 15,24-11-10-15,17-11-18 16,9-17-24-16,10-3-53 16,-5-27-49-16,-2-11-2 15,-17-10 56-15,-13-3 66 16,-13 1 42-16,-10 11 4 16,0 7 68-16,-12 12 42 15,-8 15 7-15,4 5-69 0,-3 0-26 16,6 22-4-16,3 4-20 15,6 6-1-15,4 2 4 16,6-1-4-16,18 3 0 16,6-5 27-16,3 0-11 15,-6-4 0-15,-3-1-7 16,-9-6-10-16,-11-1-2 16,-4-1 2-16,-18 0 52 15,-20-1 24-15,-10-2-24 16,-7-4-26-16,3-3-14 15,11-7-12-15,14-1-36 16,27-10-97-16,21-13-232 0,17-2-680 16</inkml:trace>
  <inkml:trace contextRef="#ctx0" brushRef="#br0" timeOffset="113233.522">12419 5002 1428 0,'0'0'316'0,"0"0"29"15,0 0-95-15,0 0-129 16,0 0-104-16,0 0-10 16,0 0 11-16,-12 127 22 15,9-61 3-15,3 8-25 16,0-2-9-16,0-3-9 16,5-11 0-16,0-15-21 15,6-19-30-15,2-18 17 0,3-6 34 16,10-25 21-16,5-8-6 15,4-4-6-15,-1 4 2 16,-7 8-9-16,-5 7 11 16,-6 8-1-16,-6 9-5 15,0 1-7-15,1 8-10 16,6 13 10-16,1 4 0 16,5 7 2-16,9 0-1 15,9-3-1-15,8-5-57 16,39-19-82-16,-15-5-130 15,-3 0-386-15</inkml:trace>
  <inkml:trace contextRef="#ctx0" brushRef="#br0" timeOffset="113510.7179">13191 5278 1088 0,'0'0'275'16,"0"0"84"-16,0 0-170 16,0 0-75-16,-98 10-57 15,75 19-16-15,4 6-3 16,8 4-1-16,11-4-25 15,7-3-6-15,21-7-6 16,16-14 58-16,2-9-32 16,2-2-14-16,-5-24-11 15,-10-14 8-15,-16-10 0 16,-14-22 1-16,-3-1-9 16,-20 0 13-16,-12 0-6 15,-2 24-7-15,2 5 35 0,2 20-24 16,4 22-12-1,10 7-30-15,10 28-41 0,21 29-68 16,19-8-110-16,10-8-426 0</inkml:trace>
  <inkml:trace contextRef="#ctx0" brushRef="#br0" timeOffset="113692.6925">13502 4926 1631 0,'0'0'359'0,"0"0"-35"15,0 0-100-15,0 0-124 16,0 0-93-16,0 0-7 0,13 105 0 16,9 1 5-1,-2 8 1-15,-3-17-6 16,-3-28-72-16,27-22-142 0,-5-21-252 16,10-14-652-16</inkml:trace>
  <inkml:trace contextRef="#ctx0" brushRef="#br0" timeOffset="114034.5521">14069 5167 1448 0,'0'0'310'0,"0"0"208"16,0 0-296-16,0 0-67 15,0 0-66-15,-102-71-50 16,60 101-38-16,-7 14 1 16,0 12 8-16,9 8-9 15,12 5-1-15,18-2-11 16,10-10-7-16,20-13 9 0,40-24-27 15,2-20 4-15,8-12-3 16,8-46-47-16,-18-40 32 16,-1-57 45-16,-15-33 5 15,-23-9 18-15,-15 26-18 16,-6 62 13-16,0 49 47 16,-1 35 33-16,-5 23 43 15,-3 2-46-15,-5 30-90 16,-7 37 0-16,3 38-1 15,2 24 1-15,14 3 0 16,2-11-8-16,11-34 8 16,12-21-105-16,33-12-111 15,-2-20-159-15,5-18-568 0</inkml:trace>
  <inkml:trace contextRef="#ctx0" brushRef="#br0" timeOffset="114179.0381">14751 5047 1458 0,'0'0'399'16,"0"0"-38"-16,0 0-220 16,0 0-107-16,0 0-34 15,0 0-38-15,170-14-99 16,-99 22-238-16,-13-5-790 0</inkml:trace>
  <inkml:trace contextRef="#ctx0" brushRef="#br0" timeOffset="114320.3297">14665 5237 859 0,'0'0'931'16,"0"0"-541"-1,0 0-227-15,0 0-97 0,126 0-14 16,47 0-52-16,42 0-53 16,-32 0-228-16,-28 0-386 0</inkml:trace>
  <inkml:trace contextRef="#ctx0" brushRef="#br0" timeOffset="114967.0927">16477 4907 1564 0,'0'0'328'0,"0"0"-9"16,0 0-121-16,0 0-64 15,-52-94-54-15,13 90-43 16,-12 4-14-16,-14 13 9 16,-10 20-2-16,-3 14 12 15,4 13 6-15,-3 22-6 16,13 25-17-16,17 22-4 16,30 3-20-16,19-11-1 15,39-30-1-15,5-31 1 16,24-12 0-16,-5-23-12 15,3-11 1-15,10-11 4 0,-13-12-6 16,11-28 4-16,16-29 9 16,-1-30 5-16,-9-37 4 15,-13-13 3-15,-32 11 1 16,-25 31 1-16,-12 39-2 16,-15 24 15-16,-11 6 15 15,-7 3-18-15,-7 1-11 16,-5 5-11-16,-5 17-1 15,0 9-1-15,-5 4 0 16,-4 24-2-16,1 8 2 16,4 6 0-16,6 4-1 15,8 1 1-15,11-1 0 16,10-1 0-16,13-5-1 0,6-3-13 16,0-3 14-1,18-6 14-15,10-1 11 0,9-5 11 16,8-4 0-16,4-3 7 15,4-7-13-15,-5 0-7 16,-8-4-10-16,-6-4 2 16,-5 0-3-16,-10 0-4 15,-5 0-7-15,-7 0 1 16,-4 0 4-16,-3 0-6 16,0 0-14-16,0 0-107 15,-14 0-147-15,-7-12-239 16,-7-9-1429-16</inkml:trace>
  <inkml:trace contextRef="#ctx0" brushRef="#br0" timeOffset="118795.6844">11885 6494 103 0,'0'0'1154'16,"0"0"-867"-16,0 0-124 15,0 0-107-15,0 0 80 16,-5 98 4-16,5-46-56 16,6 4-40-16,14 0-7 15,8-4-15-15,8-6-16 0,9-11-5 16,3-12 0-1,5-15 5-15,-2-8 9 0,-5-16-14 16,-6-17 11-16,-11-9-2 16,-10-8-9-16,-9-4 11 15,-10 0 1-15,0 4 17 16,0 9 13-16,-2 14 34 16,-3 8 17-16,-1 16-2 15,3 3-83-15,-4 41-3 16,3 33-6-16,2 43 36 15,2 13 11-15,0 2-11 16,0-15-17-16,2-35-5 16,2-16-14-16,-4-17 1 15,0-9 0-15,0 1 5 16,0-1-5-16,-7-1 0 0,-8-15 0 16,-8-12 10-16,-7-9 5 15,-16-3-1-15,-14-6-9 16,-9-11-5-16,-5-2-1 15,-2 1-10-15,0 2-9 16,12 3-16-16,10 4-20 16,15 2-25-16,19 4-51 15,29-5-62-15,20 4-189 16,15-5-426-16</inkml:trace>
  <inkml:trace contextRef="#ctx0" brushRef="#br0" timeOffset="119038.3067">12868 6912 1617 0,'0'0'289'0,"0"0"-87"15,0 0-91-15,0 0-62 16,0 0-37-16,0 0-12 16,118-19-24-16,-67 19-125 15,-14 0-154-15,-7 0-468 0</inkml:trace>
  <inkml:trace contextRef="#ctx0" brushRef="#br0" timeOffset="119209.6048">12775 7159 1617 0,'0'0'257'15,"0"0"-51"-15,0 0-73 16,0 0-40-16,99 3-17 16,22-3-23-16,59 0-53 15,-18-6-78-15,-15-10-522 0</inkml:trace>
  <inkml:trace contextRef="#ctx0" brushRef="#br0" timeOffset="121242.4316">13888 6723 1506 0,'0'0'295'0,"0"0"-14"0,0 0-107 15,0 0-91 1,0 0-55-16,0 0 24 0,-30 126 34 16,26-63-28-1,-1 0-21-15,4-2-9 0,1-9-13 16,0-11-13-16,0-11-2 16,0-8 0-16,0-10 0 15,0-9 1-15,0-3 14 16,0-4-2-16,0-24 35 15,4-26-35-15,4-34-2 16,8-36-2-16,6-12-8 16,4 17 8-16,0 33-8 15,-2 38 0-15,3 14-1 16,6 0 0-16,7 4-11 0,10 2-10 16,3 15 5-16,2 9-8 15,1 4-42-15,-5 5-35 16,-8 16-61-16,-4 16-81 15,-13-6-77-15,-20-4-416 0</inkml:trace>
  <inkml:trace contextRef="#ctx0" brushRef="#br0" timeOffset="121423.7253">13790 6820 1267 0,'0'0'315'0,"0"0"-96"16,0 0-60-16,0 0-37 0,0 0-88 16,0 0-3-16,162-16-31 15,-52 1-114-15,-14-2-210 16,-18 1-710-16</inkml:trace>
  <inkml:trace contextRef="#ctx0" brushRef="#br0" timeOffset="121777.2947">15310 6211 1048 0,'0'0'227'0,"0"0"61"16,0 0-5-16,-143-24-71 15,52 55-44-15,-24 39-29 16,4 19-3-16,21 16-12 16,31 1-8-16,33-4-26 15,22 8-44-15,5-1-13 16,28-21-33-16,14-18 0 15,36-14-18-15,45-23-13 16,33-17-57-16,25-16-60 16,-19-28-106-16,-58-11-327 15,-32-7-733-15</inkml:trace>
  <inkml:trace contextRef="#ctx0" brushRef="#br0" timeOffset="122235.5436">15851 6432 1172 0,'0'0'272'16,"0"0"-5"-16,-103-74-35 15,57 58-53-15,-1 13-79 16,2 3-40-16,0 22-32 16,5 16-2-16,8 6-17 15,9 7-8-15,16 2-1 16,7-2-24-16,21-6-22 16,19-10-3-16,9-13-17 0,1-12-39 15,0-10 15-15,-13-14 50 16,-11-18 40-16,-14-11 20 15,-7-2 72-15,-5 0 51 16,0 10 0-16,-5 9-6 16,-1 15 22-16,0 11-62 15,0 13-78-15,-3 41-19 16,2 41 17-16,0 47 14 16,0 15-1-16,-3 0 30 15,-7-22-23-15,-12-33-16 16,-3-18-11-16,2-25-1 15,2-19-8-15,2-16-1 16,-5-7-7-16,-3-9-1 0,-5-8 8 16,0-23 0-1,4-40-27-15,12-31-34 0,17 1-20 16,6 6 24-16,27 14 16 16,19 23 2-16,25-6-40 15,29 4-25-15,25 17-41 16,5 14-49-16,-32 15-141 15,-25 2-463-15</inkml:trace>
  <inkml:trace contextRef="#ctx0" brushRef="#br0" timeOffset="122468.9808">16460 6388 1430 0,'0'0'250'0,"0"0"91"15,0 0-91-15,0 0-82 16,-97-24-82-16,62 55-37 16,-2 11 16-16,0 14-2 15,8 6-26-15,9 15-16 16,14-7-19-16,6 3-2 16,14 0-21-16,22-16-85 15,45-3-78-15,-9-19-169 16,-8-24-516-16</inkml:trace>
  <inkml:trace contextRef="#ctx0" brushRef="#br0" timeOffset="122895.1533">16613 6468 1558 0,'0'0'324'0,"0"0"-150"0,0 0-116 15,0 0-20-15,109 23-8 16,-71 14 2-16,-7 7 12 15,-16 5 5-15,-15 1-9 16,-11 2 9-16,-25-6-7 16,-10-2-14-16,-4-11-16 15,8-8-11-15,8-9 0 16,16-10-1-16,17-6 0 16,1-10-9-16,33-19-51 15,13-9 20-15,10-6 5 16,9 0 19-16,-2-1 11 15,-8 0 5-15,-9 2 2 0,-14 1 11 16,-10 5 22-16,-12 5 26 16,-10 8 48-16,0 9-7 15,0 5-2-15,-7 10-16 16,-5 0-50-16,-3 11-34 16,-9 17 9-16,2 7-1 15,0 9 1-15,8 2-9 16,9 4 0-16,5 0-11 15,14-2 1-15,14-4-8 16,13-8-79-16,31-20-109 16,-11-10-111-16,-7-6-547 0</inkml:trace>
  <inkml:trace contextRef="#ctx0" brushRef="#br0" timeOffset="123128.3728">17249 6238 962 0,'0'0'513'0,"0"0"-385"15,0 0-41-15,0 0 71 16,69 90-13-16,-34-16-9 16,-1 23-65-16,-16 20 27 15,-18 4-32-15,-19-23-20 16,-24-24-39-16,-23-12-7 15,-1-20-32-15,-24-4-82 0,8-7-229 16,30-29-741-16</inkml:trace>
  <inkml:trace contextRef="#ctx0" brushRef="#br0" timeOffset="123728.8604">17735 5908 1287 0,'0'0'366'0,"0"0"-72"16,0 0-86-16,0 0-82 16,120 36-55-16,-69 67 22 15,-3 59 18-15,-14 37-21 16,-24 17 13-16,-18-11-11 16,-49-31-45-16,-27-19-27 15,-33-21-20-15,-38-18-1 0,-36-21-88 16,32-31-179-16,7-29-661 0</inkml:trace>
  <inkml:trace contextRef="#ctx0" brushRef="#br0" timeOffset="124170.4775">13196 8481 1215 0,'0'0'189'0,"0"0"-124"16,0 0-10-16,116-28-30 16,-61 25-16-16,17 3-9 15,-11 0-134-15,-17 0-351 0</inkml:trace>
  <inkml:trace contextRef="#ctx0" brushRef="#br0" timeOffset="124304.27">13131 8612 776 0,'0'0'200'16,"0"0"72"-16,0 0 62 16,0 0-161-16,0 0-113 15,165-38-60-15,23 8-105 0,-12 2-183 16,-15 3-93-16</inkml:trace>
  <inkml:trace contextRef="#ctx0" brushRef="#br0" timeOffset="124637.1421">14592 8327 1530 0,'0'0'261'0,"0"0"17"16,0 0-132-16,0 0-88 16,0 0 48-16,-50 106 0 15,43-50-32-15,0 1-3 0,3 1-23 16,-1-8-23-1,3-10-8-15,1-10-17 0,-2-13 1 16,3-11 5-16,-1-6 6 16,-2-8 12-16,0-23-14 15,0-32-10-15,3-34-9 16,14-50 0-16,29-12-3 16,9 22 2-16,7 38-2 15,-11 52-3-15,1 22 6 16,8 6-7-16,12 6-28 15,6 7-45-15,-8 6-61 16,-6 34-81-16,-16 4-160 16,-24-3-647-16</inkml:trace>
  <inkml:trace contextRef="#ctx0" brushRef="#br0" timeOffset="124805.2783">14265 8428 1458 0,'0'0'224'0,"0"0"-116"16,144-8-45-16,-3-3-29 15,21 0-30-15,-4 0-4 16,-45 4-253-16,-43 1-627 0</inkml:trace>
  <inkml:trace contextRef="#ctx0" brushRef="#br0" timeOffset="125088.6766">16121 7965 1557 0,'0'0'283'15,"0"0"25"-15,-126-37-101 16,9 46-44-16,-36 49-28 15,-5 32-21-15,21 18 1 16,44 4-9-16,43-8-23 16,32-3-33-16,27-6-32 15,38-12-18-15,53-1-17 16,33-15 11-16,16-15 6 16,17-13-6-16,-19-29-91 0,-22-17-135 15,-37-15-304 1,-31-12-996-16</inkml:trace>
  <inkml:trace contextRef="#ctx0" brushRef="#br0" timeOffset="126402.0775">17097 8305 1144 0,'0'0'243'0,"0"0"19"15,0 0 20-15,0 0-60 16,-115-61-112-16,57 61-49 15,-4 9-20-15,-3 14 4 16,9 3-11-16,12 2-13 16,18-1-21-16,21 0-1 15,8-2-27-15,33-1 7 16,31-7 14-16,9-4 0 16,4-6-7-16,1-2-18 0,-23-5 2 15,-3 0 9-15,-19 0 12 16,-11 0 9-16,-12 0 0 15,-10 0 12-15,-3 0 38 16,-6 0 11-16,-20 7-6 16,-30 11-20-16,-6 4-20 15,-11 8-1-15,0 5 6 16,18-1 13-16,7 1-7 16,18-4-7-16,20-4-18 15,10-3 0-15,22-4 11 16,42-4-3-16,32-8 6 15,27-8-7-15,-9 0-8 16,-25-5-63-16,-38 0-52 0,-37 5-87 16,-10 0-154-1,-4 0-629-15</inkml:trace>
  <inkml:trace contextRef="#ctx0" brushRef="#br0" timeOffset="126817.1588">16671 9266 880 0,'0'0'235'15,"0"0"88"-15,0 0-63 16,0 0-77-16,0 0-62 15,0 0-74-15,0 0 9 16,-23 61 24-16,10-23-10 16,1 3-43-16,3 0-11 15,3-7-16-15,1-8-5 16,4-7-54-16,1-19-96 0,0 0-151 16,0-8-375-16</inkml:trace>
  <inkml:trace contextRef="#ctx0" brushRef="#br0" timeOffset="127055.353">16569 8874 730 0,'0'0'506'0,"0"0"-425"16,0 0 54-16,-95 56-25 15,85-25-41-15,9 2-36 16,1-6-33-16,17-6 29 0,11-9-19 15,7-11 9-15,5-1-17 16,-2-10-1-16,-7-11-1 16,-4-1-35-16,-7-1-27 15,-8 4-56-15,-6 9-22 16,-3 7-55-16,-3 3-210 0</inkml:trace>
  <inkml:trace contextRef="#ctx0" brushRef="#br0" timeOffset="127242.684">16828 9194 803 0,'0'0'637'0,"0"0"-471"16,0 0-23-16,0 0-104 15,0 0-7-15,0 0-20 16,124-20-12-16,-65 20-112 15,-9 0-212-15,-12 0-363 0</inkml:trace>
  <inkml:trace contextRef="#ctx0" brushRef="#br0" timeOffset="127393.0228">16874 9367 1086 0,'0'0'232'16,"0"0"31"-16,0 0-118 0,0 0-67 15,0 0-34-15,97 0-44 16,-4-14-90-16,-10 3-184 16,-10-3-471-16</inkml:trace>
  <inkml:trace contextRef="#ctx0" brushRef="#br0" timeOffset="127573.8746">17357 9177 35 0,'0'0'1512'0,"0"0"-1280"16,0 0-80-16,0 0-70 16,0 0 28-16,-28 84-33 15,28-37-27-15,10-2-32 16,-3 2-5-16,-2-9-13 16,-3-7-71-16,3-12-187 0,-5-16-479 0</inkml:trace>
  <inkml:trace contextRef="#ctx0" brushRef="#br0" timeOffset="128955.0166">16874 7513 932 0,'0'0'160'0,"0"0"18"0,0 0 81 15,0 0-120-15,0 0-102 16,0 0-2-16,0 0 38 16,-15 88-19-16,9-48-17 15,-1-4-12-15,1-7-9 16,4-4-3-16,-2-11-12 16,1-6-1-16,3-8 11 15,0 0 27-15,0-6 60 16,9-20-55-16,12-8-33 15,4-9-1-15,12-2-8 16,2 4 5-16,-2 6-5 16,5 15-1-16,-4 17 0 15,-2 6-1-15,1 31 0 0,-6 16 0 16,-1 15 0-16,-5 7-5 16,14 32-81-16,-11-17-104 15,0-11-366-15</inkml:trace>
  <inkml:trace contextRef="#ctx0" brushRef="#br0" timeOffset="129576.4095">17733 8007 1425 0,'0'0'177'0,"0"0"-107"15,0 0-17 1,0 0 11-16,108 66 3 0,-87-21-5 16,-18 9-33-16,-3-1-5 15,-23-3 24-15,-16-8-3 16,-8-7-21-16,2-7-17 16,1-12 0-16,13-11-7 15,13-5 0-15,13-14-7 16,5-19-38-16,34-13 26 15,27-20-5-15,6 5-7 16,9 2 2-16,1 6 1 16,-19 13 27-16,-3 4 1 0,-15 8 1 15,-12 6 11 1,-14 9 20-16,-10 6 41 0,-4 3 29 16,0 4-31-16,-7 0-11 15,-16 11-30-15,-6 12-23 16,0 8-6-16,1 8 5 15,5 2-6-15,12 6 0 16,11 0-6-16,0-2-12 16,29-4-13-16,12-9 30 15,12-10-5-15,2-12-16 16,-4-10-22-16,-1-3-11 16,-10-20 20-16,-6-9 35 15,-10-3 0-15,-3 0 14 0,-9 4 59 16,-4 11 18-1,-7 9 22-15,2 9-27 0,-3 2-53 16,0 13-33-16,0 17 0 16,0 10 19-16,0 5 1 15,0 2-14-15,-3-8-6 16,0-5-2-16,-2-8-87 16,-1-15-102-16,0-8-109 15,-2-3-434-15</inkml:trace>
  <inkml:trace contextRef="#ctx0" brushRef="#br0" timeOffset="129721.893">18362 7823 1249 0,'0'0'216'0,"0"0"31"0,0 0-143 16,0 0-104-16,0 0-12 15,0 0-54-15,0 0-220 16,100 28-398-16</inkml:trace>
  <inkml:trace contextRef="#ctx0" brushRef="#br0" timeOffset="130028.0093">19200 7187 1617 0,'0'0'204'0,"0"0"-100"15,94 48 0-15,-15 43 70 16,18 67-22-16,-1 39-39 16,-22 27 15-16,-36-11-43 15,-38-29-24-15,-28-19-9 16,-49-28-28-16,-39-24-14 15,-36-23-8-15,-43-23 10 16,-49-19-12-16,-39-18 0 16,-53-26-120-16,66-4-263 15,19-23-1459-15</inkml:trace>
  <inkml:trace contextRef="#ctx0" brushRef="#br0" timeOffset="133153.5717">20514 8064 1407 0,'0'0'291'0,"0"0"-75"15,0 0 1-15,0 0-77 16,0 0-69-16,0 0-43 15,52-10-19-15,-12 8-9 16,10 2-38-16,-2 0-94 16,2 0-106-16,-11 0-133 15,-16 0-355-15</inkml:trace>
  <inkml:trace contextRef="#ctx0" brushRef="#br0" timeOffset="133328.8755">20403 8181 1230 0,'0'0'376'0,"0"0"-56"0,0 0-64 16,0 0-82-16,0 0-89 15,0 0-42-15,108-22-24 16,-43 12-19-16,10-1-54 16,35-3-99-16,-19 1-162 15,-13 0-422-15</inkml:trace>
  <inkml:trace contextRef="#ctx0" brushRef="#br0" timeOffset="133574.3818">21490 7801 1446 0,'0'0'661'0,"0"0"-398"16,0 0-52-16,0 0-44 15,0 0-55-15,0 0-33 16,-8 88 60-16,8-24-31 16,6 8-34-16,-1 2-34 15,-4 1-26-15,-1-5-9 16,0-6-5-16,0 5-119 16,0-17-198-16,-1-21-305 0</inkml:trace>
  <inkml:trace contextRef="#ctx0" brushRef="#br0" timeOffset="134380.0699">22962 7942 801 0,'0'0'615'16,"0"0"-367"-16,0 0 44 15,0 0-41-15,0 0-75 16,0 0-75-16,9-52-59 16,-9 83-41-16,0 19 19 15,-2 12 8-15,-7 7-15 16,1 3-7-16,2-8-6 0,5-11-66 15,1-17-107-15,6-14-149 16,5-19-447-16</inkml:trace>
  <inkml:trace contextRef="#ctx0" brushRef="#br0" timeOffset="134676.8552">23157 7362 1079 0,'0'0'199'0,"0"0"26"16,0 0-86-16,0 0-28 16,-109 90 7-16,95-42-30 15,8 0-7-15,6-4-33 0,25-6-37 16,18-13 17 0,9-12-12-16,6-13 12 0,-3-2-19 15,-7-25 14 1,-13-11-4-16,-15-9-4 0,-16-3-15 15,-4 3-12-15,-27 7 6 16,-14 9 3-16,-7 15 2 16,-2 16-11-16,5 2-51 15,9 24-79-15,23 31-52 16,12-9-184-16,1-5-339 0</inkml:trace>
  <inkml:trace contextRef="#ctx0" brushRef="#br0" timeOffset="135074.5085">23516 7469 1277 0,'0'0'264'15,"0"0"74"-15,0 0-31 0,0 0-106 16,0 0-124-16,0 0-71 16,0 94 61-16,-11 26 40 15,-12 22-22-15,-9 8-13 16,3-9-29-16,6-35-25 15,9-27-9-15,12-26-9 16,2-17-1-16,0-3-8 16,0-5-7-16,7-7-8 15,8-12-9-15,8-9 17 16,5-14 7-16,2-13 7 0,2-7-25 16,-11-7 11-1,-15-3-1-15,-6-2-20 0,-25-4 4 16,-19 2-11-16,-7 6 4 15,-3 6 25-15,11 11 14 16,18 8 1-16,18 2 0 16,11 1-27-16,52-4-10 15,51-1-12-15,30 9-10 16,-6 8-16-16,-28 2-67 16,-30 21-59-16,-40 2-186 15,-12-2-484-15</inkml:trace>
  <inkml:trace contextRef="#ctx0" brushRef="#br0" timeOffset="135699.3123">22030 9149 1035 0,'0'0'131'0,"0"0"-67"16,33-104 158-16,-33 68-41 15,-5 9-1-15,-26 8-25 16,-13 12-16-16,-14 7-83 15,-5 3-29-15,-3 20-5 0,3 13-3 16,14 6-2-16,14 1-17 16,17 3-6-16,18-7-15 15,13-6-3-15,27-10 19 16,10-16 5-16,12-7 11 16,0-11 2-16,-4-14 6 15,-12-2-4-15,-12 2-6 16,-13 8 4-16,-11 9 51 15,-9 8 1-15,-1 2-59 16,0 39 6-16,0 42-5 0,0 37 56 16,0 16-14-16,0 3-12 15,-4-17-19-15,-17-20-9 16,-10-19-8-16,1-19 0 16,-1-23 0-1,-1-13 7-15,-3-9-8 0,-2-12 2 16,-2-7-1-16,10-54-1 15,12-41-6-15,17-32-30 16,20 7 8-16,16 25 10 16,0 35 0-16,3 31-2 15,7-4-16-15,13 5-44 16,10 1-34-16,3 13-43 16,27 8-54-16,-19 4-172 15,-11 0-354-15</inkml:trace>
  <inkml:trace contextRef="#ctx0" brushRef="#br0" timeOffset="135908.6465">22708 8930 1520 0,'0'0'217'16,"0"0"20"-16,0 0-79 15,-101 31-57-15,70 12-26 16,5 10-22-16,7 8-8 15,11 6-20-15,8 7-25 16,0 1 0-16,17-3 0 0,10-6-92 16,14-20-171-16,-7-15-265 15,-3-25-605-15</inkml:trace>
  <inkml:trace contextRef="#ctx0" brushRef="#br0" timeOffset="136331.773">22729 9174 639 0,'0'0'791'0,"0"0"-718"16,0 0-17-16,114-19 16 16,-67 23-7-16,-5 18-2 15,-12 10-9-15,-8 4-3 16,-20 7 8-16,-2 1 10 16,-19 0 23-16,-10-2-26 15,-5-4-32-15,2-9-21 16,8-6-13-16,7-12-23 15,10-11 1-15,7 0-5 0,14-22-90 16,19-10 60-16,10-6 38 16,4-4 11-16,6-1 8 15,-3-2 12-15,0 1 0 16,-9 2 5-16,-7 4 23 16,-12 4 15-16,-9 8 44 15,-6 8 6-15,-7 11 15 16,0 4-28-16,0 3-27 15,-14 4-28-15,-10 18-25 16,-3 10 5-16,-1 6 3 16,0 6-11-16,8 0-7 0,10 3-2 15,5-3-6-15,5-3-6 16,5-3-36-16,18-9-62 16,25-22-91-16,-6-7-128 15,-1-3-802-15</inkml:trace>
  <inkml:trace contextRef="#ctx0" brushRef="#br0" timeOffset="136576.5536">23568 8602 1672 0,'0'0'199'0,"0"0"-113"15,0 0-27-15,148 62 64 0,-73 25-5 16,1 39-5-1,-15 18-24-15,-28 4-7 0,-32-9-12 16,-11-22-12 0,-26-22-21-16,-7-23-15 0,3-26-11 15,-8-9-1-15,-8 0-10 16,-10-4-7-16,-10-4-60 16,-5-29-79-16,16-10-151 15,19-25-607-15</inkml:trace>
  <inkml:trace contextRef="#ctx0" brushRef="#br0" timeOffset="137155.0095">24440 8804 1213 0,'0'0'283'0,"0"0"41"16,0 0-68-16,0 0-109 15,0 0-77-15,0 0-70 16,0 0 6-16,46 44 7 16,-7-11 5-16,3 5-9 15,7-3-2-15,-1-4-6 16,0-4 0-16,-6-7 1 15,-6-4-2-15,-8-6 9 16,-8-4-7-16,-10 0 4 16,-4-6-5-16,-6 0 6 15,0 3-6-15,0-2 12 0,-9 5-1 16,-14 6 12 0,-15 4 25-16,-13 3-3 0,-14 0-5 15,-8 1 1 1,-6-1-12-16,3-2-8 0,6-3-8 15,14-4-13-15,11-2-1 16,18-2 0-16,10 0-70 16,17 11-110-16,0-1-183 15,7 0-418-15</inkml:trace>
  <inkml:trace contextRef="#ctx0" brushRef="#br0" timeOffset="137539.0961">24204 9710 1303 0,'0'0'260'16,"0"0"10"-16,0 0-21 15,0 0-11-15,0 0-139 16,0 0-40-16,141 3 47 16,-32 1-9-16,3-2-18 0,-17-1-20 15,-31 0-14 1,-15 1-9-16,1 0-14 0,-1-1-13 15,-6 2-8-15,-17-1 4 16,-14-2-5-16,-8 2-21 16,-4-2-73-16,0 0-69 15,-10 0-94-15,-7-2-340 0</inkml:trace>
  <inkml:trace contextRef="#ctx0" brushRef="#br0" timeOffset="138965.448">25849 8789 100 0,'0'0'611'0,"0"0"-458"16,0 0 96-16,0 0-28 15,0 0-3-15,0 0-55 16,-43-86-37-16,24 80-21 16,-8 3 20-16,-7 3-19 15,-6 0-9-15,-11 12-12 16,-5 10-20-16,0 10-7 15,-1 7-5-15,3 5 7 16,3 8-4-16,8 3-18 16,8 2 2-16,9 3 2 0,7 3-23 15,9 1-4 1,10 1 4-16,0-1-11 0,5-3-2 16,11-5 0-16,5-7 0 15,0-6 3-15,3-14-3 16,-3-5 7-16,3-12-4 15,7-4 12-15,6-8 16 16,9 0-5-16,6-2-16 16,0-15-2-16,5-8 1 15,-1-8-3-15,-2-6-6 16,-5-2 4-16,-2-5-4 16,-3-3 1-16,-5 0-5 0,-5 2-1 15,-3-3 5 1,-1 5-6-16,-5 0 0 0,-4 2-10 15,-6 1-4-15,-5 4 4 16,-4 1 0-16,-3 4 4 16,-3-1-9-16,0 2 4 15,-4 3 2-15,-6 1 0 16,-6 1 0-16,2 5 0 16,-3 3 2-16,-1 3-2 15,-3 2 8-15,-1 2-14 16,-2 5 4-16,1 1 1 15,1 3-4-15,-1 3 3 16,1 0-7-16,0 0-2 16,0 3 8-16,-3 6 3 0,-1-2 3 15,-2 4 5-15,2 0-7 16,-1-2 8-16,3 2-2 16,3 0 1-16,1 2 1 15,0 0 0-15,2 2-1 16,-1 1 0-16,1 0-1 15,0 3-4-15,3-2 6 16,-2 1-2-16,6-3 1 16,0-1-5-16,2-1 5 15,5-2 0-15,1 0-8 16,-2 3 8-16,4 0-10 16,0 2 5-16,1 1 6 15,0-1 1-15,0-2 7 16,0-1-1-16,0 0-5 0,0-3 5 15,0 1-6 1,0 0 8-16,0-2 2 0,0 1 2 16,0-1 2-16,0 1 5 15,2 1-4-15,4-1-2 16,4 2 3-16,3-1-2 16,4 2 8-16,6-1 4 15,7 1-6-15,1-4 3 16,6 1 0-16,0-2 1 15,-1-2-9-15,-3 0-8 16,-2-3-8-16,-7 2 1 16,-3-5 0-16,0 3 0 15,-1-3 10-15,-1 0 1 0,-2 0-2 16,-1 0 4 0,-3 0 2-16,0-3-5 0,-3 0-4 15,0 1-1 1,-1-1-5-16,0 2 0 0,2 0 0 15,-1-1 0-15,2 0 0 16,-1 0-1-16,-3 2 0 16,-1 0 0-16,-6 0 1 15,0 0 0-15,-1 0-1 16,0 0 1-16,0 0-1 16,0-3-30-16,-11 2-59 15,-50-20-87-15,2 2-103 16,-15-16-742-16</inkml:trace>
  <inkml:trace contextRef="#ctx0" brushRef="#br0" timeOffset="155675.1268">12301 10517 1575 0,'0'0'253'0,"0"0"-73"16,0 0 51-16,0 0-117 15,0 0-71-15,0 0-23 16,-30 108 22-16,22-39 11 15,0 5-18-15,7-12-24 16,1 2-10-16,0-7 0 16,0-4-1-16,9-13-32 15,-1-9-93-15,-4-10-73 0,-4-11-99 16,0-10-419-16</inkml:trace>
  <inkml:trace contextRef="#ctx0" brushRef="#br0" timeOffset="156216.6888">11511 10485 1347 0,'0'0'196'16,"0"0"-97"-16,0 0-63 16,0 0 1-16,183-42 14 15,-31 23-12-15,18-4-11 16,-7 4-27-16,-44 1-1 15,-48 4-8-15,-26 1-39 16,-13 0-70-16,-11-9 41 0,-6-3 76 16,-6-6 19-16,-9 2 66 15,-4 2-14-15,-12 6 26 16,2 11 14-16,1 10-3 16,5 6-53-16,-1 42-45 15,9 32 9-15,0 41 11 16,13 20 8-16,6-7-4 15,-7-25-7-15,-6-41-15 16,-6-23-6-16,1-16-6 16,-1-3 0-16,0-7 0 15,2-8 1-15,-2-11 16 16,0-14 26-16,0-24-31 0,0-12-11 16,0-8 0-16,0-2-1 15,0 8 0 1,7 17-6-16,4 15-1 0,3 13-5 15,2 7 6-15,10 19 6 16,4 16 1-16,3 11 13 16,-4 6-5-16,-2-1 2 15,-7 0-2-15,-4-3-3 16,-7-6-6-16,-4-6 0 16,-3-9-46-16,-2-9-80 15,0-18-99-15,-5 0-327 0,-4-10-677 16</inkml:trace>
  <inkml:trace contextRef="#ctx0" brushRef="#br0" timeOffset="157176.4338">12863 10926 641 0,'0'0'626'16,"0"0"-378"-16,0 0-47 15,0 0-49-15,0 0-29 16,0 0-79-16,0 0 29 15,98-32-36-15,-55 7-22 16,0-5 0-16,-8-6-8 16,-11-5-7-16,-14 0 0 15,-10 1-9-15,0 6-10 16,-9 6 6-16,-5 9-8 16,0 3-11-16,3 9 8 15,4 3 5-15,5 1 19 16,2 3 0-16,0 0-22 15,2 3 3-15,11 17 19 16,5 10 43-16,-2 11 26 16,-1 3-4-16,-3 4 9 0,0 1-5 15,0-5-21-15,1-5-14 16,2-3-22-16,5-7-12 16,1-9 0-16,5-10-1 15,3-10-22-15,7 0 9 16,2-19-55-16,-1-13-35 15,3-12 4-15,-4-5-4 16,-6-11 29-16,-5 1 38 16,-8 3 26-16,-7 7 11 15,-5 11 12-15,-5 9 21 16,0 10 18-16,0 7 15 0,-5 6-10 16,1 6-30-1,-2 0-26-15,0 21-4 16,-2 9 3-16,5 11 0 15,3 2-5-15,0-1 0 0,11-6-5 16,16-6-7-16,8-14-23 16,10-9-60-16,2-7-9 15,-2-7-72-15,-3-17-20 16,-10-4 80-16,-8-5 87 16,-12 0 35-16,-9 0 36 15,-3 9 76-15,0 3 26 16,-13 6 0-16,-4 9-28 15,0 6-21-15,-1 0-17 16,4 14-40-16,6 9-13 0,8 6-3 16,0 4 12-1,7 0-7-15,15 3-13 0,6-3 0 16,2 0-2-16,-1-3-5 16,-5-4 12-16,-8-6-7 15,-8-1-5-15,-8-4 4 16,0-2-4-16,-21-2 23 15,-11-3 4-15,-7-2-3 16,-4-3-15-16,-1-3-4 16,11 0-6-16,7 0-14 15,16 0-62-15,12-16-106 16,19 1-367-16,11-4-643 0</inkml:trace>
  <inkml:trace contextRef="#ctx0" brushRef="#br0" timeOffset="157537.4181">14107 10378 1128 0,'0'0'256'16,"0"0"-37"-16,0 0 65 15,0 0-47-15,0 0-109 16,0 0-111-16,0 0-16 16,-13 27 16-16,12 44 16 15,-4 26-2-15,3-6 3 16,2-13-12-16,0-17-16 15,0-25-6-15,2-3-1 16,9-6-15-16,5-19 10 16,2-8 6-16,3-2 12 15,8-21 3-15,1-4-6 0,3-4-8 16,-3 2 6 0,-3 8-6-16,-6 7-2 0,-4 8 1 15,0 6-1-15,-4 0 0 16,3 11 0-16,0 8 0 15,-3 4 0-15,0 1 0 16,-2 3-8-16,-1-4-9 16,2-1-108-16,1-10-100 15,1-6-441-15,-1-6-672 0</inkml:trace>
  <inkml:trace contextRef="#ctx0" brushRef="#br0" timeOffset="157837.9026">14663 10691 1245 0,'0'0'232'0,"0"0"-63"16,0 0-55-16,0 0-2 15,-99 93-43-15,85-53 3 16,4-2 9-16,8-4-15 16,2-8-35-16,5-6-25 15,14-11-5-15,5-6 0 16,7-3 18-16,0-9-7 15,1-14 10-15,0-7-4 16,-10-4-18-16,-9-10 9 16,-6-2-8-16,-7-2 9 0,-10 4-10 15,-20 8-11-15,-6 8-7 16,-9 14-38-16,5 11-3 16,9 3-44-1,12 19-76-15,13 4-190 0,6-1-283 0</inkml:trace>
  <inkml:trace contextRef="#ctx0" brushRef="#br0" timeOffset="159414.1135">15026 10301 560 0,'0'0'248'0,"0"0"59"15,0 0 36-15,0 0-90 16,0 0-22-16,0 0-30 16,0 0-52-16,-13-57-82 15,8 77-45-15,-1 20-7 0,0 15 62 16,2 28-2-16,-2-5-35 15,5 2-27-15,-1 1-12 16,0-20-1-16,2 2-1 16,-1-13-76-16,1-6-97 15,-2-17-146-15,-1-13-449 0</inkml:trace>
  <inkml:trace contextRef="#ctx0" brushRef="#br0" timeOffset="160178.9069">15579 10691 763 0,'0'0'354'16,"0"0"-154"-16,0 0 71 16,0 0-56-16,-73-96-57 0,37 82-22 15,-5 6-36 1,-5 6-15-16,0 2-20 0,1 8-15 15,6 16-4-15,9 10-19 16,10 8-17-16,14 8-9 16,6 3-1-16,15-5-1 15,25-6-9-15,11-12 2 16,13-13-14-16,4-10-52 16,0-7-34-16,-9-19-19 15,-8-16 37-15,-3-31 29 16,-7-38 37-16,-6-43 14 15,-4-18 10-15,-15-3 0 16,-10 17 9-16,-6 46 1 16,0 30-1-16,-6 28 20 15,-2 24 24-15,0 4 35 0,-2 11-4 16,0 8-37-16,-3 33-46 16,-3 52-1-16,4 39 6 15,7 21 6-15,5 7 3 16,19-13-1-16,15-18-8 15,3-26-6-15,-1-32 0 16,0-22-10-16,-2-22-3 16,2-5 1-16,4-11-9 15,-3-3-13-15,-3-12 25 16,-4-20 9-16,-7-6 1 16,-9 0 10-16,-1 6-3 15,-5 8 19-15,-5 10 23 16,0 9 10-16,-3 5-38 15,1 8-22-15,-1 17 0 16,4 7 5-16,-2 5 3 0,2 2-7 16,-1-7 0-16,-3-4-1 15,1-9-39-15,-1-14-87 16,0-5-127-16,0 0-281 0</inkml:trace>
  <inkml:trace contextRef="#ctx0" brushRef="#br0" timeOffset="160323.7973">16130 10225 198 0,'0'0'818'16,"0"0"-761"-16,0 0-57 0,0 0-109 16,0 0-70-1,0 0-513-15</inkml:trace>
  <inkml:trace contextRef="#ctx0" brushRef="#br0" timeOffset="161290.8912">16477 10374 1305 0,'0'0'273'0,"0"0"-159"15,0 0-63-15,0 0 73 16,0 98-5-16,0-47-49 0,0 3-29 16,0 0-13-1,-4-6-15-15,-4-7-5 0,2-12-7 16,0-14 1-16,5-9 8 15,1-6 6-15,0-21 10 16,5-18-26-16,15-14 0 16,11-6-1-16,9-2 1 15,3 9 0-15,1 10 10 16,0 15 5-16,-6 20-3 16,-1 7 7-16,-9 11-4 15,3 24 2-15,-6 14 19 16,-2 6-2-16,-4 8-10 15,-3-2-9-15,4-7-14 16,-1-9-1-16,7-15 0 16,5-14-23-16,10-16-39 0,9-3-25 15,2-27-94-15,2-28 72 16,-14-4 36-16,-8-10 37 16,-9-3 22-16,-15 19 14 15,-5 4 29-15,-3 19 43 16,0 15-3-16,-13 17-11 15,-8 1-37-15,-2 20-20 16,2 12 0-16,4 9 0 16,8 2-1-16,9 1-6 15,0-6-6-15,12-9 11 16,13-11-17-16,2-14-4 16,1-4-11-16,-3-20 28 0,-4-13 5 15,-8 1 2-15,-5-2 26 16,-8 8 42-16,0 10 55 15,0 13-2-15,0 3-73 16,-10 25-44-16,-5 30 10 16,-1 33 29-16,9 27-16 15,2 11 13-15,5-7 0 16,0-26-17-16,0-31-4 16,0-17-3-16,0-10-5 15,0-1-4-15,0-5-8 16,0-2 5-16,0-15-5 15,-9-9 11-15,-18-3 17 16,-34-4-10-16,-38-15-19 0,-36-2 0 16,-10-3-34-16,15 0-32 15,42 8-71-15,45-5-241 0</inkml:trace>
  <inkml:trace contextRef="#ctx0" brushRef="#br0" timeOffset="162206.3296">18876 10902 789 0,'0'0'194'0,"0"0"16"16,0 0 13-16,0 0-30 16,0 0-27-16,0 0-24 15,0 0-23-15,122-20-50 16,-77-19-38-16,4-25-15 15,2-37-14-15,-1-40 15 16,-8-20-9-16,-12-9-7 16,-13 12 18-16,-13 28-10 15,-4 31 1-15,0 35 17 16,-2 30 17-16,-3 22 33 16,-1 4 12-16,-2 8-34 15,-3 3-49-15,-9 47-5 0,-5 39-1 16,6 40 1-1,13 17 7-15,9 0-8 0,38-17 0 16,6-37 0-16,6-24-16 16,1-26-32-16,0-20-60 15,9-11-35-15,4-11-33 16,0-5-71-16,-16-32-86 16,-11-15 151-16,-14-10 130 15,-12-1 52-15,-6 1 38 16,-5 12 97-16,-3 13 40 15,0 10-20-15,0 16-12 16,-6 11-27-16,-6 7-104 16,-6 24-2-16,-4 11 8 0,-2 14 13 15,2 6-7 1,10 7-12-16,8-2-11 0,4-4-1 16,14-13 0-1,17-15-12-15,8-18-14 0,1-17 17 16,1-11-12-16,-6-25 12 15,-5-15 9-15,-7-20 0 16,-11 1-1-16,-9 2-7 16,-3 6-4-16,0 22 11 15,-11 11-12-15,-10 14 12 16,2 15-49-16,2 0-45 16,7 20-72-16,18 27-58 0,17-4-75 15,13-5-469-15</inkml:trace>
  <inkml:trace contextRef="#ctx0" brushRef="#br0" timeOffset="162846.2663">20383 10304 1064 0,'0'0'164'0,"0"0"-22"15,0 0-14-15,-121 0-6 16,87 20-51-16,5 9-17 15,8 6-19-15,10 2 0 16,10 1-29-16,1-9-6 16,15-4-13-16,16-10-28 15,4-13-32-15,2-2 9 0,0-13 10 16,-8-16 35-16,-6-8 19 16,-6-4 45-16,-7-4 3 15,-3 5 23-15,-3 8 32 16,-4 9 33-16,0 13 2 15,0 10-72-15,1 4-66 16,5 29-5-16,7 28 5 16,4 30 1-16,5 27 0 15,-10-4 8-15,-7-22-8 16,-5-28 0-16,-6-25 5 16,-16 0-6-16,-6-4 0 15,-11-3 1-15,-3-14 10 16,-8-18-2-16,-3 0 5 15,0-25-14-15,5-12-1 16,13-8-9-16,15-5 8 0,18 1 1 16,6 5-18-16,36 8-27 15,14 9 3-15,18 10 2 16,3 5 16-16,2 2-10 16,-6-1 7-16,-5-5-19 15,-11-5 37-15,-10-4 10 16,-10-2 23-16,-12 3 14 15,-10 3 34-15,-2 8 34 16,-9 10 4-16,-2 3-47 16,1 8-52-16,3 20-8 15,-1 10 2-15,-2 8 8 0,2 2-6 16,0-3-5 0,-3-6-1-16,0-8 0 0,0-10-108 15,0-21-120 1,0 0-138-16,-4-21-260 0</inkml:trace>
  <inkml:trace contextRef="#ctx0" brushRef="#br0" timeOffset="162985.8238">20900 10109 783 0,'0'0'101'0,"0"0"-31"15,0 94 37-15,0-37-60 16,0 36-47-16,0-14-101 15,9-12-286-15</inkml:trace>
  <inkml:trace contextRef="#ctx0" brushRef="#br0" timeOffset="163229.3431">21308 10482 1039 0,'0'0'310'16,"0"0"-25"-16,0 0-125 15,-99 39-10-15,42 7 5 16,-7 10-27-16,2 12-23 16,7 3-23-16,20 3-18 15,20-10-26-15,15-7-36 16,33-7-1-16,42-11 0 0,47-17 0 16,38-15 5-16,2-7-6 15,-27-6-79-15,-35-19-149 16,-50 4-303-16,-30-1-1054 0</inkml:trace>
  <inkml:trace contextRef="#ctx0" brushRef="#br0" timeOffset="163567.224">18810 11500 1527 0,'0'0'212'0,"0"0"-70"0,90-14-77 16,61-14 77-16,97 1 14 15,64-2-38-15,33 9-18 16,-6 6-23-16,-39 3-26 15,-27 0-14-15,-35 2-19 16,-48-1-5-16,-59 4-13 16,-47 0 0-16,-39 2-1 15,-26 1-48-15,-13 0-37 16,-6 1-12-16,-84 2-70 16,-6 0-193-16,-22 0-385 0</inkml:trace>
  <inkml:trace contextRef="#ctx0" brushRef="#br0" timeOffset="163822.3294">19110 11653 1748 0,'0'0'187'16,"199"0"-125"-16,29-5 33 15,52-2 65-15,21 0-14 16,-12 7-41-16,-42 0-34 15,-25 0-22-15,-31-6-13 16,-37-4-15-16,-42-2-12 0,-33 2 3 16,-28-1-11-16,-12 1 7 15,-3-4-8-15,1-3 0 16,-8-3-44-16,-29-23-120 16,-20 6-205-16,-28-6-1405 0</inkml:trace>
  <inkml:trace contextRef="#ctx0" brushRef="#br0" timeOffset="167834.8083">1651 11473 18 0,'0'0'1426'0,"0"0"-1192"16,0 0-21-16,0 0 21 15,0 0-159-15,0 0-75 16,-31 24 0-16,31 33 9 16,0 12 4-16,0 6-11 15,0-12-1-15,0 3 0 16,9-12 0-16,-1-10 0 15,-6-18-1-15,3-14 0 16,-4-12 0-16,2-9 22 16,3-23-13-16,5-9 1 0,5-8-9 15,9 3-1-15,9 5-6 16,5 12 0-16,9 14 4 16,2 14 1-16,3 1-1 15,-8 20-6-15,-6 11 7 16,-10 6 1-16,-13 3 0 15,-15 0-2-15,-1 2 2 16,-27-4 9-16,-15-4 24 16,-13-6 12-16,-6-5-18 15,-5-11-15-15,4-4-11 16,8-8-1-16,12 0-31 16,15 0-27-16,27-16-70 15,16 0-191-15,18-1-592 0</inkml:trace>
  <inkml:trace contextRef="#ctx0" brushRef="#br0" timeOffset="168396.0552">2319 11698 1324 0,'0'0'258'16,"0"0"15"-16,0 0-87 15,0 0-101-15,0 0-45 16,0 0 0-16,-93 127 0 16,93-77-15-16,0 0-15 15,20-6-3-15,11-9-7 0,13-12-2 16,1-11-8-16,6-12-5 16,-1-10-8-16,-9-18-30 15,-7-13 16-15,-15-3-2 16,-4-2 13-16,-14 4 5 15,-1 4-5-15,0 10 4 16,-6 9 21-16,1 6 1 16,0 7 26-16,5 2-20 15,0 1-6-15,18 0-45 16,3 2 45-16,3 1 0 16,-3 0 2-16,-7 4-2 15,-4 15 0-15,-10 5 44 16,0 4 17-16,0 7 6 0,0 1-8 15,0-1-22-15,0 0-8 16,0-6-18-16,20-8-11 16,5-7-5-16,9-11 5 15,4-3 1-15,7-11 13 16,-4-19-6-16,-3-9-8 16,-12-9-6-16,-8-3 6 15,-14-1 0-15,-4 4 2 16,-17 10-2-16,-14 10-12 15,-12 11-41-15,-1 12 6 16,4 5-74-16,15 10-24 16,11 10-161-16,14-3-326 0</inkml:trace>
  <inkml:trace contextRef="#ctx0" brushRef="#br0" timeOffset="168636.5249">3123 11157 1480 0,'0'0'228'0,"0"0"94"15,0 0-79-15,0 0-90 16,0 0-92-16,0 0-60 16,30 97 50-16,2 12 14 15,-2 11-19-15,-5 1-20 0,-9-14-20 16,-6-28-6-1,-2-15-1-15,-6-20-98 16,10-13-128-16,-5-9-286 0,4-15-614 0</inkml:trace>
  <inkml:trace contextRef="#ctx0" brushRef="#br0" timeOffset="169568.6678">3409 11591 864 0,'0'0'315'16,"0"0"-232"-16,0 0 44 16,0 0 49-16,0 0-86 0,0 0-43 15,103 79-22 1,-63-79 42-16,3-7-22 0,-8-15-11 16,-5-4 16-1,-6-4-25-15,-9 3-2 0,-6-1 23 16,-9 4 3-16,0 9 32 15,-6 7-17-15,-13 6-13 16,-8 2-23-16,-7 17-22 16,-5 14-6-16,5 8 0 15,7 11 0-15,9-2 0 16,18 5-16-16,11-5-14 16,30-6-5-16,39-11 5 15,40-22-22-15,0-9-9 16,-9-9-61-16,-26-19-13 15,-37-4-3-15,-3-8 39 0,-8-5 99 16,-19 1 94-16,-17 2 82 16,-1 5 11-16,-9 9-18 15,-10 8-59-15,-5 10-11 16,-1 10-40-16,-2 0-42 16,-11 19-17-16,0 11-1 15,0 13-1-15,4 8-4 16,11 0 6-16,12-2-7 15,11-5-11-15,2-9-16 16,28-10 26-16,8-13-9 16,8-12-25-16,3-3-42 15,-7-27 0-15,-9-9 32 16,-9-10 30-16,-14 0 22 16,-7 3 6-16,-3 7 1 15,0 12 42-15,-3 9 7 0,-4 11-12 16,1 7-11-16,2 0-33 15,-2 17-10-15,6 12 9 16,0 6-15-16,0 3-20 16,23 1 2-16,5-3-32 15,17-12-53-15,7-9-7 16,3-13-10-16,-5-2 45 16,-7-18-70-16,-12-8 114 15,-15-1 47-15,-9 5 125 16,-7 3 44-16,0 9-24 15,0 9-14-15,0 1-104 16,0 11-26-16,-3 17-1 0,-4 10 9 16,0 1-8-16,0 1 6 15,0-5-6-15,-4-6 1 16,6-11-1-16,0-15 8 16,3-3 35-16,1-22 49 15,1-19-61-15,0-10-1 16,0-6 21-16,13 3-3 15,6 8-4-15,2 16-4 16,2 16-14-16,5 14-14 16,8 10-12-16,3 23 7 15,0 14-1-15,-4 5 1 16,-5 6-8-16,-6 17-1 16,-9-15-140-16,5-16-217 0</inkml:trace>
  <inkml:trace contextRef="#ctx0" brushRef="#br0" timeOffset="170504.6237">6865 11204 155 0,'0'0'1216'0,"0"0"-933"16,0 0-6-16,-18-91-32 15,18 91-112-15,0 19-90 16,2 58-32-16,3 46 71 0,-5 32 22 16,0 15-24-16,-7-4-26 15,-9-18-3-15,4-18-33 16,8-32-17-16,4-30-1 15,0-26 0-15,14-15-12 16,7-4 3-16,10-10-9 16,5-11-23-16,0-12-12 15,6-29-25-15,-10-30 9 16,-19-33 7-16,-17-26 19 16,-30 12-7-16,-15 27 29 15,-23 29 13-15,-17 32 0 16,4 8 8-16,0 5 0 15,35 11 7-15,25 4 10 16,9 0 14-16,5 0-31 16,11 1 0-16,11 13-16 0,42 3-13 15,42-3 12-15,41-9-14 16,12-5-2-16,-19 0-7 16,-36-9 18-16,-43-1 21 15,-14 0-21-15,-2-5 22 16,-6 3 0-16,-8-2 32 15,-11 2 36-15,-9 5 31 16,0 2-13-16,0 2-5 16,0 3-40-16,0 3-33 15,-9 16-8-15,2 12-2 16,-3 13 1-16,5 7 0 16,5 4-6-16,0 2 6 15,20-7-7-15,10-6-7 16,4-15-31-16,3-17-19 15,-3-12-3-15,-2-14 9 0,-6-24 22 16,-6-14 19-16,-6-12 18 16,-5-2 2-16,0 8 6 15,-3 12 35-15,0 16 22 16,-4 14-10-16,0 10-9 16,-1 6-44-16,3 14-2 15,2 17 0-15,5 7 0 16,3 9 0-16,7-1 0 15,0-2-79-15,26-14-125 16,-5-11-152-16,-4-16-303 0</inkml:trace>
  <inkml:trace contextRef="#ctx0" brushRef="#br0" timeOffset="170768.1252">7861 11719 892 0,'0'0'346'16,"0"0"9"-16,0 0-177 15,0 0-128-15,0 0-3 16,0 0 27-16,11 82-12 15,-11-51-23-15,0-2 4 16,-4-6-23-16,-5-9-9 16,5-10-10-16,2-4 21 15,2-18 11-15,0-17-20 16,5-7-6-16,9 0-1 16,0 7 8-16,6 10 30 15,-3 15-13-15,-1 10-12 16,2 0-19-16,0 22-1 0,3 9 1 15,4 5 0-15,3 3-13 16,19-1-112-16,-10-9-145 16,-2-15-476-16</inkml:trace>
  <inkml:trace contextRef="#ctx0" brushRef="#br0" timeOffset="171098.1555">8302 11670 1054 0,'0'0'323'0,"0"0"80"16,0 0-113-16,0 0-117 15,0 0-128-15,0 0-25 16,0 0 15-16,-69 114-8 16,55-52-12-16,14 2-1 15,1-8-14-15,34-14-13 0,18-15 2 16,14-22 5-16,3-6-10 16,-3-34-64-16,-8-28 31 15,-15-31 46-15,-21-34 3 16,-12-14 15-16,-11 19 18 15,0 29 33-15,0 45-11 16,-1 24 34-16,-4 10 39 16,-1 10-28-16,1 5-88 15,3 39-12-15,2 35-2 16,2 39-4-16,12 15 5 16,-2-3-5-16,-6-24-2 15,-6-36-100-15,0-10-125 16,-1-25-125-16,-9-11-488 0</inkml:trace>
  <inkml:trace contextRef="#ctx0" brushRef="#br0" timeOffset="171293.7103">8567 11593 1003 0,'0'0'490'16,"0"0"-386"-16,0 0-4 15,113-15 42-15,-60 33-25 16,5 14-26-16,-1 10 4 15,-11 5-24-15,-6 5-19 16,-15 0-29-16,-8-7-23 16,-14-3-13-16,-3-11-144 0,-7-26-133 15,-13-5-239-15,-1-15-611 16</inkml:trace>
  <inkml:trace contextRef="#ctx0" brushRef="#br0" timeOffset="171405.4719">8929 11419 1030 0,'0'0'236'0,"0"0"15"0,0 0-170 16,0 0-66-16,94 19 1 16,-38 43-16-16,-9-6-198 15,-7-2-399-15</inkml:trace>
  <inkml:trace contextRef="#ctx0" brushRef="#br0" timeOffset="172088.2123">9457 11537 1242 0,'0'0'187'0,"0"0"110"0,0 0-23 15,0 0-72-15,0 0-95 16,0 0-76-16,-106 22-21 16,73 31-2-16,5 10 3 15,9 5-3-15,10 1 0 16,9-6-8-16,10-13-12 15,21-15 4-15,10-21-1 16,10-14 8-16,2-10-31 16,-1-27-30-16,-8-17 29 15,-7-21 23-15,-15-26 10 16,-12 3 5-16,-10 13 4 0,0 19-8 16,-20 27 32-1,-5 6-4-15,-8 13-1 0,4 17-13 16,0 3-15-16,8 29-1 15,13 9-5-15,8 11-28 16,14 3-12-16,23 4 2 16,11-8-46-16,10-10-20 15,8-15-6-15,-1-11-16 16,-4-12 51-16,-8-7 12 16,-13-14 69-16,-12-8 57 15,-12 2 44-15,-7 0 35 16,-3 11 13-16,-3 6-25 15,-3 10-59-15,1 0-62 16,2 16-3-16,-1 13 0 16,4 12 0-16,-2 7 0 0,-2 2 0 15,-2-2 0-15,0-5 0 16,0-10-10-16,-2-12-18 16,0-11-8-16,0-10 36 15,2-13 18-15,0-20-2 16,3-14-4-16,15-11 25 15,9-2 13-15,4-1 2 16,6 11-7-16,0 13-11 16,1 21-34-16,-3 16 11 15,0 14-11-15,3 24 1 16,-4 13 2-16,0 10-2 16,-10 10-1-16,-7 0 0 15,-30 27-53-15,-15-17-152 16,-19-17-357-16</inkml:trace>
  <inkml:trace contextRef="#ctx0" brushRef="#br0" timeOffset="175484.2684">1523 12860 1104 0,'0'0'191'0,"0"0"-143"16,0 0-48-16,0 0 0 16,0 0 46-16,0 0 19 15,0 0-20-15,-36 66-19 16,25-61 0-16,1-5 8 16,1-2 40-16,4-21-13 15,0-15 21-15,3-15-17 16,2-10 6-16,0-7 6 0,10-2 3 15,3 8-2 1,2 13-35-16,3 20 7 0,-2 25-28 16,12 11-21-16,12 47-1 15,-1 10 6-15,5 11-5 16,1 7 6-16,-16-8-6 16,4 5-1-16,-11-7-46 15,-5-8-100-15,-11-16-40 16,-6-12-53-16,-11-13-167 15,-7-13-179-15</inkml:trace>
  <inkml:trace contextRef="#ctx0" brushRef="#br0" timeOffset="176024.4802">1552 12841 515 0,'0'0'515'16,"0"0"-476"-16,0 0-29 15,0 0-10-15,106-3 13 16,-16 3-13-16,28 0-87 15,-4-3-170-15,-24-8 36 16,-32-1 32-16,-30 2 19 16,-7 0 170-16,-7-1 156 15,-8 1 118-15,-6 4 15 16,0 5-3-16,0 1-41 16,-11 3-108-16,2 16-91 15,-7 11-30-15,-2 7-7 16,2 5 1-16,0-2-4 15,2-2 1-15,5-8-6 0,2-8 0 16,3-10-1-16,4-12 0 16,0 0-9-16,0-23 9 15,0-11 19-15,2-9-19 16,2-4 26-16,1-2 9 16,1 2 5-16,2 11-8 15,-1 9 9-15,0 13-3 16,5 14-33-16,3 6-5 15,8 21 0-15,2 12 7 16,2 6 3-16,1 0-3 16,1-3 1-16,1-9 0 15,-7-13-6-15,-2-10 7 16,-2-10 1-16,0-11 40 16,-5-22 1-16,-1-8-29 15,-5-7-21-15,-7-6 15 0,-1-4-16 16,-6 1 0-16,-10 5-34 15,-1 13 8-15,7 17-20 16,4 21-67-16,6 21-245 16,16 18 115-16,4 2-97 0</inkml:trace>
  <inkml:trace contextRef="#ctx0" brushRef="#br0" timeOffset="176616.5228">2709 12709 899 0,'0'0'376'0,"0"0"-288"15,0 0-81-15,0 0 51 16,0 0 69-16,35 120-25 16,-28-73-42-16,-6 3-6 15,-1-2-22-15,0-4-31 16,0-10 8-16,0-11-3 15,0-11-5-15,0-12 11 16,0-5-3-16,10-21-9 16,10-8-2-16,2-2 2 15,5 2 1-15,3 5 21 16,-3 10 0-16,-4 8 8 16,-3 8-18-16,1 3-3 0,-3 1-8 15,4 15 6 1,1 0 1-16,5 1-7 0,-3-5 6 15,2-6-6-15,2-6 5 16,-1-1 0-16,1-21-5 16,-4-9 9-16,-4-7-10 15,-8-9 1-15,-11-5 10 16,-2-6-10-16,0-3 8 16,-16 4-3-16,-9 9 26 15,-2 11 19-15,-3 13 1 16,-2 10 13-16,-2 14-26 15,3 0-30-15,-2 11-9 16,5 13 0-16,4 3 0 0,9 1-1 16,8-2-5-16,7-2-9 15,0-4 0-15,5-6 2 16,18-5 7-16,9-6 6 16,8-3 25-16,12 0-8 15,3-10-4-15,1-4-13 16,-8 5-8-16,-11 6-127 15,-16 3-228-15,-20 0-614 0</inkml:trace>
  <inkml:trace contextRef="#ctx0" brushRef="#br0" timeOffset="183097.3087">3912 14191 662 0,'0'0'156'0,"0"0"-24"15,0 0 38-15,0 0-38 16,0 0-10-16,-99-23-3 0,72 21-41 16,-7 0-2-16,-3 2-9 15,-5 0 0-15,-5 0-7 16,-3 0 3-16,-1 4-1 15,-4 8-12-15,3 4-7 16,-2 3-4-16,0 9-16 16,5 5-5-16,-1 7-3 15,1 8 5-15,3 5-1 16,1 5 4-16,1-1 8 16,9 2-2-16,1-2-4 15,0 4-13-15,9-2 9 16,2 7-14-16,4 2 10 15,6-1-4-15,7 5 14 0,6-1 8 16,0 0-4-16,16-2-17 16,8-2-7-16,11-3-7 15,10-1 0-15,11-3 8 16,8-2-2-16,8-2-6 16,5-7 0-16,4-6 2 15,0-7-1-15,-3-9 0 16,-1-8 1-16,-6-9 7 15,-3-7-9-15,-2-3 1 16,-2 0 8-16,2-10-3 16,-3-6 3-16,0-7-7 15,2-4 7-15,-1-1-8 16,1-2 9-16,-7-4-3 16,-3-4 11-16,0-3-1 15,-6-5 5-15,-5-6 0 0,1-8-1 16,-8-6-4-16,-3-4-1 15,-5-3-6-15,-4-4 2 16,-7-2 6-16,-10 1 3 16,1-1-9-16,-9 6 1 15,0 3-1-15,-5 3-1 16,-13 1 4-16,-5 2 1 16,-3-1 2-16,-6 4-9 15,-3-1 3-15,-6 10-2 16,3 5-1-16,1 6-1 0,-3 8 8 15,1 3-4 1,-1 8-10-16,4 2-2 0,-3 1 0 16,-2 6 0-16,4 1 0 15,-5 4 1-15,4-2-1 16,-4 5 0-16,2-1 0 16,0 6 0-16,4 0 0 15,-2 0 0-15,4 0-1 16,-5 0 0-16,-5 7 0 15,-2 5 1-15,-3 2-1 16,-4 0 1-16,3 5-1 16,-3-3 1-16,8 3-1 15,4 4 0-15,1 1-7 16,8 3-2-16,6 6-41 16,6 1-18-16,8 8-33 0,8 4-52 15,4 16-91-15,14-13-131 16,4-9-1019-16</inkml:trace>
  <inkml:trace contextRef="#ctx0" brushRef="#br0" timeOffset="187234.5038">3408 15846 186 0,'0'0'585'0,"0"0"-459"16,0 0 78-16,0 0 0 16,0 0-43-16,0 0-22 15,-18 0-34-15,8 6-42 16,-9 13-22-16,-8 11 32 15,-8 12 37-15,-4 6 3 16,-2 11-28-16,-4 2-20 0,4 1-8 16,3 0-22-16,1-4-13 15,6-8-4-15,7-6-10 16,7-9-8-16,1-10-1 16,12-9 0-16,0-7-36 15,2-9-56-15,2 0-25 16,0-44-57-16,2-1-364 15,6-5-158-15</inkml:trace>
  <inkml:trace contextRef="#ctx0" brushRef="#br0" timeOffset="187650.1586">3288 15807 937 0,'0'0'218'15,"0"0"-6"-15,0 0-45 16,0 0-48-16,0 0-14 16,-101 69-6-16,76-44-30 15,0 1-20-15,4-2-5 16,2-5-17-16,6-5-6 15,7-4-21-15,6-9 0 16,0-1-2-16,4-4-18 0,17-20 5 16,9-12 5-1,11-6 10-15,5-7 19 0,0 3-2 16,-3 7-15-16,-6 10 2 16,-2 14 4-16,-3 13-14 15,-2 2 6-15,-1 25-1 16,3 10 1-16,-3 9 0 15,-1 6 2-15,-6 2 5 16,0 5-7-16,-10 19-54 16,-1-13-126-16,-11-10-379 0</inkml:trace>
  <inkml:trace contextRef="#ctx0" brushRef="#br0" timeOffset="188502.2142">2239 16965 1557 0,'0'0'211'0,"0"0"-180"16,0 0 36-16,0 0-45 15,0 0-4-15,0 0-11 16,95 54 2-16,-80-7 19 15,-4 7-21-15,-11 5 24 16,0 3 20-16,-18-2-17 16,-3-4 4-16,-6-10-13 15,3-12-3-15,4-13 2 16,2-12-1-16,11-9 16 16,0-9-5-16,7-22-34 15,0-9-7-15,13-5-34 0,19-3-18 16,5 2 23-1,12 2-12-15,-1 6 2 0,0 5 19 16,-5 2 6-16,-11 4-26 16,-7 2 19-16,-11-2 28 15,-7-2 0-15,-7 0 6 16,0-1 8-16,0 4 13 16,-5 3 2-16,0 5 4 15,-2 8-2-15,3 5 6 16,-3 5-2-16,5 0-28 15,-7 13-7-15,4 14 0 16,-2 10 1-16,0 4-1 0,7 2 0 16,0-2 0-1,0-2 1-15,18-6-1 0,5-2-6 16,-1-7-1 0,5-8 6-16,-1-8-36 0,-4-8-16 15,-3 0-24-15,1-18 27 16,-6-8 27-16,-4-6 12 15,-2-2 4-15,-5 2 7 16,1 6 13-16,-4 8 44 16,0 9 22-16,0 7 0 15,0 2-39-15,4 4-30 16,1 18-10-16,5 10 40 16,2 9 19-16,2 4-23 15,0 3-13-15,0-1-12 16,-1-6-5-16,0-6-6 0,1-7-26 15,1-22-123-15,-1-6-237 16,-4-4-1071-16</inkml:trace>
  <inkml:trace contextRef="#ctx0" brushRef="#br0" timeOffset="189102.5">3590 16028 441 0,'0'0'198'0,"0"0"17"16,0 0 77-16,0 0-8 15,0 0-65-15,0 0-105 16,0 0-38-16,2 19-16 15,13 41 115-15,13 29-1 16,-3 0-47-16,5-6-31 16,-5-8-21-16,2-15-31 15,-3 10-18-15,7 4-26 16,-7-5 1-16,-4-9 0 16,-9-16-1-16,-5-11-40 15,-6-16-50-15,0-15-11 0,-19-23-19 16,-9-16-155-16,0-11-396 15</inkml:trace>
  <inkml:trace contextRef="#ctx0" brushRef="#br0" timeOffset="189478.2952">3630 15896 1003 0,'0'0'224'16,"0"0"-87"-16,0 0 25 0,0 0-31 15,0 0-11-15,0 0-32 16,-104 91-21-16,86-71-20 16,3-8-10-16,5-2-23 15,5-6-13-15,5-4 10 16,0 0 6-16,0-15 41 15,2-12-58-15,10-8 0 16,8-3 0-16,5 0-1 16,4 7-5-16,1 12 6 15,4 12 23-15,1 7-15 16,4 10-7-16,0 21 18 0,4 9-1 16,-2 7-2-1,-2 5-10-15,3 5-6 0,11 29-7 16,-9-13-174-16,-10-9-414 0</inkml:trace>
  <inkml:trace contextRef="#ctx0" brushRef="#br0" timeOffset="190050.8895">3803 17181 1345 0,'0'0'378'15,"0"0"-289"-15,0 0-35 16,0 0 18-16,0 0-28 15,113-19 2-15,-63 28-22 16,-12 16-14-16,-7 5-1 16,-17 8-2-16,-13 2 14 15,-1 1 14-15,-22 1 10 16,-7-4-3-16,-1-5 7 16,3-10-25-16,6-13-15 15,14-10-9-15,5-7-3 0,2-24-43 16,12-15-3-16,20-4-20 15,6-6-6-15,1 0 25 16,-2 6 15-16,-4 4 29 16,-12 2 5-16,-7 6 1 15,-10 4 6-15,-2 5 16 16,-2 10 49-16,0 8 41 16,-6 9 3-16,-8 2-26 15,-2 20-43-15,0 13-40 16,-2 8 9-16,8 3 1 15,8 2 8-15,2-1-8 16,0-6-16-16,21-6 0 0,6-5-15 16,7-11-7-1,4-9-39-15,21-8-80 0,-11-16-95 16,-12-8-421-16</inkml:trace>
  <inkml:trace contextRef="#ctx0" brushRef="#br0" timeOffset="190303.0689">4349 17105 914 0,'0'0'536'0,"0"0"-526"16,0 0 44-16,0 0 7 15,0 0-9-15,0 0-4 16,109-22-17-16,-94 30-15 16,-6 9 20-16,-9 9 61 15,0 8 17-15,-11 4 33 16,-13 4-4-16,1-1-34 0,0-3-18 15,7-5-30-15,7-9-30 16,9-7-25-16,2-9-5 16,29-8-1-16,31-8 9 15,37-32-9-15,31-29-100 16,-9 5-132-16,-27-1-519 0</inkml:trace>
  <inkml:trace contextRef="#ctx0" brushRef="#br0" timeOffset="190920.9063">4458 15580 588 0,'0'0'237'0,"0"0"-100"16,0 0 80-16,0 0-30 15,0 0 4-15,0 0-19 16,0 0-97-16,-11 4-37 16,24 28 17-16,11 25 81 15,18 32-5-15,23 31-2 16,15 12-27-16,4 2 2 0,7-11-16 16,-20-18-30-1,-1-7-12-15,-18-21-1 0,-16-17-30 16,-7-15-15-16,-13-10 1 15,5 2 0-15,-7-2 0 16,1-5-1-16,-9-11-36 16,-3-11-48-16,-3-8-38 15,-9-42-17-15,-12-10-238 16,-8-9-766-16</inkml:trace>
  <inkml:trace contextRef="#ctx0" brushRef="#br0" timeOffset="191366.7918">4515 15706 173 0,'0'0'843'15,"0"0"-711"-15,0 0 101 16,0 0 55-16,0 0-113 16,0 0-72-16,0 0-46 15,-76-19-33-15,61 47 12 0,-4 5 17 16,3 0-15-16,-2-7-13 16,9-4-13-16,2-7-11 15,5-7 0-15,2-8 5 16,0 0 15-16,0-26 50 15,11-16-58-15,5-14-5 16,9-13-8-16,7-2 0 16,9 2 0-16,-1 10 22 15,3 16-13-15,-2 20 0 16,0 20-1-16,3 8-8 16,2 30-2-16,10 29 2 15,9 25 2-15,6 23 4 16,1 8-6-16,-4-6-58 15,-19-34-128-15,-18-25-380 0</inkml:trace>
  <inkml:trace contextRef="#ctx0" brushRef="#br0" timeOffset="192077.6423">5303 16870 864 0,'0'0'934'0,"0"0"-830"16,0 0-48-16,0 0 30 0,0 0-42 16,0 0-16-16,126-15-7 15,-92 54-8-15,-13 5-4 16,-12 6 4-16,-9-2 34 16,-30-1-5-16,-10-6-4 15,-8-2-5-15,0-6-8 16,10-9-15-16,11-10-1 15,11-14 3-15,16 0-7 16,0-27-5-16,33-9-26 16,12-5-8-16,11-3-9 15,2 3-7-15,-1-1 13 16,-11 4 22-16,-10 3 15 16,-8 2 0-16,-14 4 0 15,-6 6 20-15,-5 5 49 0,-3 6 35 16,0 8-2-16,-8 4-2 15,-5 4-45-15,-7 23-36 16,2 9-10-16,1 7-8 16,4 5 5-16,13 0-6 15,0-7-13-15,16-5-2 16,15-9-19-16,12-8-51 16,34-13-71-16,-15-6-96 15,-4 0-426-15</inkml:trace>
  <inkml:trace contextRef="#ctx0" brushRef="#br0" timeOffset="192467.5616">5908 16933 1460 0,'0'0'293'0,"0"0"-217"0,0 0 19 16,0 0-51-16,0 0-28 15,118-61-7-15,-81 59-9 16,-1 2 1-16,-14 0-1 15,-3 10 1-15,-14 6-1 16,-5 3 0-16,0 4 5 16,-10 1 38-16,-10-2 12 15,-1-3-23-15,2-5-19 16,7-6-4-16,7-5 15 16,2 0 67-16,3-3-8 0,0 0-7 15,8 0-45 1,16 0-19-16,4 1 4 0,7 3-7 15,3 2-8-15,-4 5-1 16,-4 0 0-16,-12 3 1 16,-5 2-1-16,-13 1 0 15,0 6 0-15,-27 1 40 16,-17 2-16-16,-25 6-9 16,-27 2-10-16,-29-4-5 15,-20-13-59-15,32-9-146 16,13-8-666-16</inkml:trace>
  <inkml:trace contextRef="#ctx0" brushRef="#br0" timeOffset="195013.1548">2920 14983 576 0,'0'0'120'0,"0"0"32"15,0 0-35-15,0 0-74 16,0 0 9-16,0 0 28 16,49 5 31-16,-16 0-2 15,5 0 30-15,6-3-25 16,9 0-18-16,6 0-6 15,1-2-8-15,6 0-35 16,1 0-4-16,1 2-11 16,0-2-19-16,-1 1 3 15,1-1-4-15,-5 0-2 0,1 0-9 16,-4 0 21-16,0 0-21 16,-1-7 0-16,-4 1 11 15,-4 0-12-15,4-2 1 16,-4-1 12-16,-2 2-13 15,-3-1 0-15,-3-1 1 16,-4 2 0-16,-5 0 0 16,0-1 8-16,-7 0 0 15,-2 2 1-15,-1 0-4 16,-4-1 0-16,-2 1-4 16,1 0-1-16,-5 0 8 15,0 5-8-15,-3-3-1 16,-1 2 0-16,1 0 0 15,0-2 5-15,1 4 1 0,2-2 0 16,3-2-4 0,-2 3 14-16,-1-2-16 0,-2 2 1 15,-2 1 5-15,-3-3-4 16,-5 3-2-16,-2 0-1 16,0 0 0-16,0 0 0 15,0 0 1-15,0 0 6 16,0 0-5-16,-4 0 0 15,-4 0-1-15,-10 0-36 16,-22 8-102-16,5-2-216 0,-6-2-767 16</inkml:trace>
  <inkml:trace contextRef="#ctx0" brushRef="#br0" timeOffset="198276.8298">1386 15089 915 0,'0'0'195'16,"0"0"55"-16,0 0-3 15,-106-26-120-15,58 29-38 16,-7 20-7-16,-6 10 27 15,3 12-1-15,3 8 0 16,11 5-34-16,12 6-8 16,14 6-21-16,14-3-26 15,4-1-13-15,24-4 0 16,10-8-6-16,10-12-1 16,6-11-11-16,5-17 0 0,4-14 12 15,2-4 0-15,-2-25 11 16,-2-16-10-16,-9-7 12 15,-6-10-3-15,-14-7-10 16,-7-4-10-16,-17-16-14 16,-4 10 0-16,-8 0 11 15,-18 4 4-15,-1 20 8 16,-9 1 0-16,1 16 0 16,0 14 1-16,-4 12 6 15,3 12-6-15,4 2 0 16,3 20-1-16,7 12 2 15,2 11 4-15,7 5 1 16,8 2 5-16,5 2-3 0,0-2 0 16,18-4-1-16,6-2 2 15,7-4 3-15,3-6 4 16,4-5-4-16,6-6 0 16,-2-8 6-16,6-7-17 15,0-8 20-15,-3-2 1 16,-8 0-16-16,-5-7 10 15,-11-1-7-15,-8 1 2 16,-10 3-4-16,-3-1-7 16,0 2-44-16,-11-3-118 15,-9 2-327-15</inkml:trace>
  <inkml:trace contextRef="#ctx0" brushRef="#br0" timeOffset="199554.9287">3755 14532 1088 0,'0'0'283'0,"0"0"-200"0,0 0 36 15,0 0 14-15,0 0-21 16,-12 104-33-16,12-76-36 15,0 1-15-15,0-4-15 16,0-5-1-16,0-6-6 16,0-7 2-16,0-3 0 15,0-4-1-15,0 0 20 16,0-8 65-16,0-13-55 16,0-11-23-16,-4-6-5 15,1-10-8-15,3-8-1 16,0-1-1-16,7-1 0 15,13 3-11-15,7 8-5 0,4 11-2 16,10 12 17-16,-3 7-7 16,-1 13 0-16,-3 4-52 15,-4 2-54-15,-10 29-66 16,-8 0-195-16,-12-5-293 0</inkml:trace>
  <inkml:trace contextRef="#ctx0" brushRef="#br0" timeOffset="199719.9932">3527 14660 1257 0,'0'0'151'0,"0"0"-106"16,0 0-35-16,0 0 16 15,163-5-13-15,-87-1-13 16,-8 0-349-16</inkml:trace>
  <inkml:trace contextRef="#ctx0" brushRef="#br0" timeOffset="200485.6677">3813 15177 375 0,'0'0'376'15,"0"0"-182"-15,0 0 71 0,0 0 1 16,0 0-87-16,0 0-20 16,0 0-21-16,-50-63-24 15,32 63-8-15,4 0-26 16,-2 0-36-16,3 6-13 15,2 4-20-15,4 1-11 16,6 3 0-16,1-2-15 16,0-1-4-16,7 0-8 15,11-1-2-15,3-4-25 16,3-6-9-16,1 0 6 16,-3-4 3-16,-1-11-2 15,-8-3 37-15,-2 1 19 16,-9-1 7-16,-2 7 0 15,0 1 52-15,0 8 27 0,0 0-1 16,0 2-28-16,0 0-23 16,0 14-23-16,0 13-2 15,-1 12 34 1,1 8 6-16,0 10-10 0,0 2-11 16,9 2 3-16,4 0-9 15,5-3-10-15,-3-7-6 16,-2-7-5-16,-3-9 1 15,-4-12 4-15,-4-8-5 16,-2-8 8-16,0-6 15 16,-16-1 47-16,-10-4 4 15,-17-11-51-15,-7-4-15 0,-9-1 0 16,1 1-8-16,0 5 0 16,5 6 0-1,9 4-1-15,7 4-1 0,15 0-60 16,15 0-79-16,7 0-135 15,0-2-545-15</inkml:trace>
  <inkml:trace contextRef="#ctx0" brushRef="#br0" timeOffset="203036.7857">7206 13283 1162 0,'0'0'184'0,"0"0"-55"15,0 0-33 1,0 0-74-16,0 0 47 0,0 0 14 16,91 101-1-16,-86-49 1 15,-5 6-10-15,-8-1-6 16,-15-2-14-16,-6-9-19 15,-1-4-12-15,-2-9-10 16,9-10-6-16,6-8-6 16,9-10 2-16,8-5-2 15,1-12-2-15,25-22-55 16,16-13-18-16,10-10 15 16,4-4 10-16,-2 1 19 15,-5 6 15-15,-11 6 16 16,-14 7 6-16,-12 6-5 15,-12 4 28-15,0 3 36 16,0 9 14-16,-6 4 5 16,-4 11-11-16,-3 4-24 15,1 3-21-15,-8 22-20 0,6 10-7 16,-1 6 0-16,9 6 5 16,6-2-6-16,0 0 0 15,25-3-7-15,10-6 1 16,9-10-9-16,6-8-29 15,4-13-11-15,-4-5-34 16,-8-8 14-16,-7-13 29 16,-15-5 30-16,-5-1 16 15,-9-1 8-15,-2 1 0 16,-4 5 36-16,0 8 56 0,0 6-1 16,0 6 0-1,0 2-34-15,0 0-35 0,0 18-30 16,0 10 16-16,0 8 12 15,0 4-8-15,0 2-13 16,0-1-6-16,2-3-1 16,9-5-39-16,12-11-128 15,3-11-201-15,1-11-712 0</inkml:trace>
  <inkml:trace contextRef="#ctx0" brushRef="#br0" timeOffset="203586.155">8670 13033 1470 0,'0'0'224'0,"0"0"-202"15,0 0-7-15,0 0 52 16,0 0 7-16,111 84-5 15,-81-45-14-15,-11 2-32 16,-9 2 21-16,-10 0 9 16,-1-3-12-16,-20-7-20 15,-6-2-7-15,-3-10 1 16,7-7 0-16,8-9-6 16,8-5 0-16,7-5-9 15,0-20-5-15,20-12-52 0,15-11-10 16,6-5-9-16,1-3 4 15,-2 1 49-15,-5 3 23 16,-7 5 6-16,-8 3 1 16,-8 6 18-16,-6 2 24 15,-6 8 12-15,0 4 8 16,0 10 21-16,0 5 0 16,0 7-20-16,-6 2-24 15,-5 12-27-15,-2 20-11 16,-8 15 23-16,1 10 11 15,4 9-13-15,2 0 1 16,14-8-6-16,0-4-15 0,6-10-3 16,15-11-6-1,2-9-1-15,3-8 0 0,1-9-8 16,3-7-2 0,-5 0 4-16,2-4-70 0,7-17-47 15,-12 4-102-15,-4-1-348 16</inkml:trace>
  <inkml:trace contextRef="#ctx0" brushRef="#br0" timeOffset="203917.3121">9285 13186 1377 0,'0'0'219'15,"0"0"-162"-15,0 0 4 16,0 0 19-16,0 0-12 16,114-13-7-16,-82 23-31 15,-9 7-7-15,-10 7-2 16,-5 4 16-16,-8 7 21 16,-3 1 24-16,-15 4 13 15,-5-2-14-15,-1-3-19 16,3-6-7-16,7-6-7 15,3-6-23-15,8-9-14 16,3-3-11-16,1-5-10 16,26 0-14-16,33-6 24 0,58-36-55 15,-9 1-145-15,2-7-342 16</inkml:trace>
  <inkml:trace contextRef="#ctx0" brushRef="#br0" timeOffset="204555.5457">10740 12733 1485 0,'0'0'229'0,"0"0"-76"15,0 0-25-15,0 0-76 16,0 0-45-16,0 0 24 15,0 0 9-15,90 118 6 16,-69-59 7-16,-12 4 6 16,-9 1-25-16,-15-2-9 15,-21-3-10-15,-9-6 4 16,-3-8-10-16,0-11-3 0,7-14 0 16,9-12-5-16,15-8 8 15,10-12-3-15,7-23-6 16,15-11-23-16,19-7-32 15,12-4-4-15,7 2 5 16,-1 6 25-16,-4 2 5 16,-7 3 24-16,-10 3 0 15,-5 0 11-15,-10 2-1 16,-9-2 12-16,-5 3 28 16,-2 6 11-16,0 7 6 0,0 9 8 15,-7 11 4-15,3 5-54 16,-7 9-25-16,-1 21 0 15,-5 9-1-15,4 9 0 16,9 5-9-16,4 2 0 16,2 0 4-16,21-3-2 15,8-5-68-15,18-8-112 16,-6-10-166-16,-9-18-789 0</inkml:trace>
  <inkml:trace contextRef="#ctx0" brushRef="#br0" timeOffset="204946.7453">11151 12865 1363 0,'0'0'202'15,"0"0"-71"-15,0 0-65 0,0 0-3 16,109-8-12 0,-70 17-25-16,-3 4 2 0,-6 7-7 15,-12 2-14-15,-12 2 0 16,-6 4 6-16,-6-2-7 15,-23 0 22-15,-8-2 0 16,-4-7 10-16,5-5-6 16,8-5 5-16,10-4 64 15,10-3 20-15,8 0-38 16,0 0-34-16,6 0-28 16,16 5-21-16,10 3 19 15,9 6 6-15,6 5-10 16,2 5-9-16,-4 4 2 15,-8 5 1-15,-11 0 3 16,-10-4-5-16,-12 2 2 0,-4 0 9 16,-24-4 16-16,-17 3 14 15,-29 0-6-15,-37 1-22 16,-40-6-20-16,-21-10-46 16,35-11-152-16,25-4-360 0</inkml:trace>
  <inkml:trace contextRef="#ctx0" brushRef="#br0" timeOffset="214863.3753">7830 14017 910 0,'0'0'184'0,"0"0"-51"15,0 0 115-15,0 0-39 16,0 0-86-16,-20-30-75 16,16 38-36-16,2 18 0 15,-2 9 41-15,-3 9 14 16,5 2-16-16,-4 4-27 16,4 1-8-16,-1-3-9 15,3-2-7-15,0-7 0 16,3-5-15-16,31-12-103 15,0-9-195-15,1-13-522 0</inkml:trace>
  <inkml:trace contextRef="#ctx0" brushRef="#br0" timeOffset="215354.6928">9256 13913 939 0,'0'0'274'15,"0"0"-21"-15,0 0 64 16,0 0-68-16,0 0-118 16,0 0-48-16,0 0-45 0,-17 44 24 15,13 1 17-15,-2 6-26 16,4 4-22-16,-2 0-19 16,4-4-11-16,0-4-1 15,5-5-21-15,35-3-98 16,-5-12-122-16,5-14-392 0</inkml:trace>
  <inkml:trace contextRef="#ctx0" brushRef="#br0" timeOffset="215787.1905">11003 13743 1028 0,'0'0'347'0,"0"0"-18"16,0 0-5-16,0 0-85 15,0 0-79-15,0 0-69 16,0 0-61-16,-15 22-11 15,13 21 49-15,2 10-14 16,0 6-29-16,0 5-22 16,0 5-3-16,9 32-68 15,-1-18-163-15,-8-11-516 0</inkml:trace>
  <inkml:trace contextRef="#ctx0" brushRef="#br0" timeOffset="217281.5237">12879 12696 644 0,'0'0'296'0,"0"0"5"16,0 0-31-16,0 0-66 15,0 0-26-15,-102-56-27 16,59 56-56-16,-5 2-14 16,-8 20-7-16,-1 12-6 15,6 7-7-15,7 6-21 16,14 1-13-16,15 0-13 15,15-4-14-15,3-6-9 16,32-11-1-16,12-12 2 16,12-10 0-16,6-5 7 15,0-25-18-15,-6-9 3 16,-13-8 6-16,-13-3 2 16,-16-4 8-16,-16 0 0 0,-1-1 0 15,-21 4-1-15,-8 7 1 16,-5 10-2-16,0 12-8 15,0 14-29-15,6 3-21 16,4 11-23-16,10 14-57 16,18 18-40-16,19-7-128 15,10-7-391-15</inkml:trace>
  <inkml:trace contextRef="#ctx0" brushRef="#br0" timeOffset="217486.5911">13161 12454 371 0,'0'0'1120'16,"0"0"-860"-16,0 0 78 16,0 0-111-16,0 0-137 15,0 0-69-15,0 0-9 16,15 29 48-16,2 31-3 16,-1 7-25-16,-4-1-22 15,-1 3-10-15,2-8-51 16,10-1-147-16,-1-20-157 15,0-18-504-15</inkml:trace>
  <inkml:trace contextRef="#ctx0" brushRef="#br0" timeOffset="217657.3344">13479 12509 1377 0,'0'0'273'0,"0"0"66"15,0 0-179-15,0 0-113 0,0 0 43 16,0 107-4-16,3-44-35 15,3 6-8-15,-5 1-30 16,2 0-11-16,-3-3-2 16,0-1-115-16,0-16-208 15,-4-23-411-15</inkml:trace>
  <inkml:trace contextRef="#ctx0" brushRef="#br0" timeOffset="217859.9868">13472 12405 1258 0,'0'0'205'16,"0"0"7"-16,0 0-105 0,109-7 14 15,-61 32-36-15,-3 10-15 16,-8 10-21-16,-14 5-2 16,-17 2 11-16,-6 0-14 15,-22 3-17-15,-19 0-27 16,-40 21-8-16,10-12-184 15,4-7-428-15</inkml:trace>
  <inkml:trace contextRef="#ctx0" brushRef="#br0" timeOffset="218190.2021">13109 13633 1356 0,'0'0'306'0,"0"0"18"16,0 0 33-16,0 0-71 15,0 0-86-15,0 0-85 16,0 0-67-16,4 15-12 16,-4 31 42-16,6 12-17 15,6 9-41-15,4 3-11 0,-1 2-9 16,-8 23-166-16,-3-18-166 16,-4-19-494-16</inkml:trace>
  <inkml:trace contextRef="#ctx0" brushRef="#br0" timeOffset="221125.7565">12107 12345 510 0,'0'0'156'15,"0"0"-46"-15,0 0-23 0,0 0 77 16,0 0-12-1,2 97-20-15,1-46-3 0,1 21-11 16,-2 25 4-16,4 22-4 16,-3 17-23-16,-2 0-14 15,-1-10-14-15,0-18-23 16,0-11 8-16,0-11-15 16,0-2 1-16,0 4-8 15,-1-1-5-15,0 4 1 16,-2 2 5-16,-3-4 9 15,-4 5 2-15,0 1 2 16,-4 9-12-16,-1 4 12 16,2-17-5-16,1-16-11 15,0 1 5-15,2 7-8 16,1-4 5-16,1 0 3 0,8-20-3 16,0-2-3-16,0 3-2 15,0 10-6-15,0 22 2 16,0 3-9-16,0 25-10 15,0 1 11-15,0-7 2 16,-1-25-2-16,-2-25-5 16,-2-14-1-16,3-2 2 15,-2 10-8-15,-3 7 11 16,3 8-1-16,-3 3-10 16,2 10 11-16,-1-7 3 15,0 3-5-15,-1 12-4 16,7 1-5-16,0 31-1 0,2-2-2 15,10-20 2 1,3-24 0-16,0-7 8 0,-1 10 3 16,5 14-4-16,-4-2 13 15,-4-21-11-15,-4-21 0 16,-4-3-2-16,0 7-1 16,2 10-6-16,-2 8 0 15,-1 1 1-15,0-3 4 16,1 1-5-16,1-2 0 15,-3-3 0-15,0-4 0 16,4-6-2-16,-3-2 2 16,-1 1 0-16,-1-2-1 15,0 4 0-15,-8 0-6 16,-8-2-36-16,-6-2 34 16,-3-4-5-16,4-5 2 0,-1-5 0 15,4-5-21-15,2-7-43 16,2-7-22-16,5-4-51 15,-3-15-37-15,2-2-148 16,-1-2-365-16</inkml:trace>
  <inkml:trace contextRef="#ctx0" brushRef="#br0" timeOffset="223889.1601">9692 14925 1154 0,'0'0'213'15,"0"0"-71"-15,0 0-50 16,0 0-59-16,0 0-25 15,0 0-8-15,0 33-35 16,10 5-125-16,1-5-92 16,-2 3-265-16</inkml:trace>
  <inkml:trace contextRef="#ctx0" brushRef="#br0" timeOffset="224052.7203">9575 15781 1410 0,'0'0'182'0,"0"0"-155"16,0 0-25-16,0 0-2 15,0 0 0-15,14 87-48 16,1-49-177-16,-3 1-308 0</inkml:trace>
  <inkml:trace contextRef="#ctx0" brushRef="#br0" timeOffset="224332.9306">9193 17124 1495 0,'0'0'290'0,"0"0"-236"16,0 0-54-1,0 0-38-15,0 0-241 0</inkml:trace>
  <inkml:trace contextRef="#ctx0" brushRef="#br0" timeOffset="225196.9751">13234 14500 962 0,'0'0'163'0,"0"0"46"16,0 0 36-16,0 0-80 15,0 0-53-15,-103-10-37 16,78 37-16-16,-7 10 21 16,5 7-12-16,2 3-6 15,7 3-6-15,9-2-21 16,9-3-15-16,0-7-3 16,15-8-5-16,13-11-11 15,8-14 7-15,8-5 9 16,5-13-2-16,0-16 3 15,-8-12-6-15,-8-7-2 0,-14-6-2 16,-16-2 2-16,-3 0-8 16,-13 5-1-16,-15 11-1 15,-9 15-9-15,-1 19-54 16,-1 9-67-16,-11 55-29 16,11 2-71-16,9-2-382 0</inkml:trace>
  <inkml:trace contextRef="#ctx0" brushRef="#br0" timeOffset="225391.1719">13025 15276 1124 0,'0'0'377'16,"0"0"-303"-16,0 0-65 15,0 0-11-15,0 0 2 16,0 0-144-16,60 99-157 16,-45-78-762-16</inkml:trace>
  <inkml:trace contextRef="#ctx0" brushRef="#br0" timeOffset="225563.8616">13040 15962 819 0,'0'0'616'15,"0"0"-616"-15,0 0-25 16,0 0-5-16,0 0-104 16,100 47-258-16</inkml:trace>
  <inkml:trace contextRef="#ctx0" brushRef="#br0" timeOffset="225730.4814">13079 16400 1433 0,'0'0'195'0,"0"0"-161"0,0 0-17 15,0 0-4-15,0 0-13 16,23 82-85-16,-12-65-313 0</inkml:trace>
  <inkml:trace contextRef="#ctx0" brushRef="#br0" timeOffset="225909.5752">12965 16911 1202 0,'0'0'93'0,"0"0"-93"16,0 0-18-16,0 0-67 0,0 0-113 15,46 86-478-15</inkml:trace>
  <inkml:trace contextRef="#ctx0" brushRef="#br0" timeOffset="226082.6798">12921 17519 1083 0,'0'0'97'0,"0"0"-97"0</inkml:trace>
  <inkml:trace contextRef="#ctx0" brushRef="#br0" timeOffset="258353.0107">1565 15023 768 0,'0'0'333'0,"0"0"-77"16,0 0 13-16,0 0-40 0,0 0-57 16,0-19-51-16,0 15-40 15,4 2-35-15,5-5-28 16,3-1-14-16,4 0-4 16,9 0-1-16,-1 0-47 15,3 4-81-15,7-1-126 16,-8 2-315-16,-7 2-391 0</inkml:trace>
  <inkml:trace contextRef="#ctx0" brushRef="#br0" timeOffset="258524.2665">1606 15212 1267 0,'0'0'312'16,"0"0"-184"-16,0 0-30 15,0 0-66-15,0 0-21 16,0 0-11-16,98-7-21 16,-45-5-214-16,-1-4-337 0</inkml:trace>
  <inkml:trace contextRef="#ctx0" brushRef="#br0" timeOffset="259387.697">1946 14763 719 0,'0'0'208'16,"0"0"-6"-16,0 0 25 16,0 0-44-16,0 0-49 0,0 0-61 15,0 0-23-15,29-64-22 16,-2 57-9-16,4 6-18 16,6 1-1-16,-3 0 0 15,-2 8-8-15,-5 7 7 16,-8 5-9-16,-6 2 4 15,-11 2 6-15,-2 0 5 16,0 0-4-16,-6-1 8 16,-4-1 0-16,-8-5 13 15,5-2 2-15,1-6 0 16,6-2 10-16,2-5 9 16,4-2 14-16,0 0-15 0,0 0-31 15,4 0-11 1,11 0 0-16,9 0 17 0,2 1 17 15,8 2-16-15,-1 3-5 16,-3 4-6-16,-5 2-6 16,-5 2 0-16,-10 0 6 15,-4 3 8-15,-6 4 41 16,0-1 20-16,-6 4 4 16,-14 0 7-16,-9-1-15 15,-5 0-19-15,-1-3-30 16,-1-7-8-16,0-4-3 15,2-8-12-15,3-1-53 16,-9 2-99-16,10 1-141 16,-1 7-510-16</inkml:trace>
  <inkml:trace contextRef="#ctx0" brushRef="#br0" timeOffset="260282.4186">1204 15777 565 0,'0'0'408'0,"0"0"-314"15,0 0 63-15,0 0 12 16,103 46-35-16,-33-43 30 16,24-3-34-16,25-16-7 15,10-17-48-15,3-16-8 16,-5-6-2-16,-14-5-21 15,-2-6-19-15,-22 6-4 16,-25 7-2-16,-18 8-5 16,-10-2 12-16,4-24-2 0,0-28-3 15,-6-33-5-15,-8-14 0 16,-18 5-7-16,-6 8-1 16,-2 21 2-16,0 21-9 15,0 21 8-15,-4 20 2 16,-8 11 8-16,-3-7-1 15,-10-2 1-15,-9 0-5 16,-7 1 3-16,-7 12 0 16,-7 3-5-16,-7 4 4 15,-18 9-7-15,-27 10 1 16,-19 9 1-16,-9 11-11 16,5 24 5-16,6 13-5 15,10 9 0-15,-2 9-1 16,6 5 0-16,22-2 0 15,20-12-9-15,18-8 9 0,7 1 1 16,-12 20-1-16,-9 21-8 16,-9 23 9-16,9 0-1 15,12-7 0-15,10-11 1 16,11-6 0-16,6 0 0 16,6 4 0-16,8-1-6 15,7 5-2-15,4 2-1 16,18-15 9-16,7-13 16 15,6-18-1-15,8-10-6 16,32 15-8-16,32 2 8 16,34 1 1-16,14-16 11 15,-7-19 10-15,-12-19 12 16,-22-8-4-16,-21 0-13 0,-25-2-4 16,-15-9-12-1,-11-3-4-15,-2-8 8 0,6-3-8 16,1-6 3-16,-8-1-3 15,-7 3-5-15,-8 6-1 16,-10 6-4-16,-7 9-72 16,-24 8-97-16,-19 0-182 15,-16 8-1520-15</inkml:trace>
  <inkml:trace contextRef="#ctx0" brushRef="#br0" timeOffset="269184.349">21425 8711 598 0,'0'0'140'16,"0"0"-103"-16,0 0-28 15,0 0 1-15,0 0 60 16,0 0 42-16,-58 47-8 0,47-20-17 16,-1 5-12-16,0 7 31 15,-1 13-1-15,-2 6-25 16,-7 22-9-16,-10 29-7 16,-9 22-6-16,-2 5-14 15,1-11 1-15,10-32-18 16,11-32-11-16,4-17 0 15,6-6-10-15,-3 4-6 16,1-1 9-16,2-3-7 16,4-11-2-16,2-11-8 15,3-10-52-15,2-6-23 16,0-33-37-16,2-6-270 16,9-9-327-16</inkml:trace>
  <inkml:trace contextRef="#ctx0" brushRef="#br0" timeOffset="270776.0219">21419 8758 816 0,'0'0'66'16,"0"0"-50"-16,0 0 13 15,143 5 36-15,-75-2 44 16,22 1 8-16,24-1-43 0,23-2-16 16,15-1 3-16,-3 0-5 15,-9 0-17-15,-16 0-2 16,-5-2-18-16,2-3-3 15,-4 1-6-15,-3 4-10 16,2-3 19-16,-2 3-2 16,3 0-4-16,-2 0 2 15,2 0-8-15,2 6 12 16,2-2-12-16,0 0 8 16,-4-4-12-16,-2 0 6 15,-4 0 1-15,-6 0-4 0,-2-1-5 16,-2-6 5-1,-3-5-4-15,0 2 0 0,2 1-1 16,-4 4 1-16,-14 3-2 16,-13 2 1-16,-14 0 0 15,-4 0 0-15,12 0-1 16,9 0 0-16,5 5 0 16,-3 0-1-16,0 1 1 15,-3-3 1-15,-1 1 0 16,0-3-1-16,-4-1 1 15,-7 0 0-15,-4 0 1 16,-9 0-1-16,-6-5 0 16,-11-1 0-16,0-3 2 0,-4 1-2 15,-1-2 0 1,1 1-1-16,4 1 0 0,2-1 0 16,-1 5 0-16,4 1 0 15,-1 0 0-15,-5 3-1 16,-2 0 1-16,-8 0 1 15,-4 0-1-15,-8 0 1 16,-1 0 0-16,-2 0 0 16,-2 0-1-16,1 0 0 15,1 0-1-15,0 5 0 16,-2 9-17-16,-1 8-1 16,0 10 19-16,-1 11 10 15,-16 11 32-15,-7 22 2 16,-8 21-9-16,-6 31 14 15,-4 13-5-15,4-6-16 16,6-11-6-16,8-22-5 0,0-11-3 16,3-4-5-16,4-13-3 15,0-13 1-15,3-12-1 16,1-5 2-16,-4 6-7 16,-1 4 12-16,-3 2-6 15,-1-6-7-15,3-9 8 16,3-4-1-16,-2-8-4 15,6-8-2-15,3-7 0 16,5-7 1-16,1-4-1 16,-1-2 5-16,2-1 2 15,-10 0 20-15,-9 0-9 16,-15-4-12-16,-32-11-1 16,-35-8-6-16,-43-10 1 15,-19-5 1-15,-12 1 5 0,1 2-6 16,10 4 0-16,1 2-1 15,3 4 0-15,13 6 0 16,12 5-1-16,11 2 1 16,12 3 0-16,-2 1-1 15,-1-1 1-15,-6-5 0 16,-8-2 1-16,-1-1-1 16,-3-4-1-16,-1 1-1 15,6-1-11-15,12 2 8 16,25 2 5-16,22 6 0 0,20 3 0 15,9 3 0 1,-7-1 0-16,-1-1 1 0,-7 3-1 16,5-2 1-1,2 4-1-15,7 0 2 0,1 0-2 16,5 1-1-16,2 1 1 16,8 0 0-16,-1 0 0 15,5 0 0-15,2 0 0 16,1 0-1-16,0 0 1 15,-1 0 0-15,0 0-1 16,0 0 1-16,-3 0 0 16,3 3 0-16,-4 1 0 15,2-1 0-15,-6 1 0 16,0-2 0-16,-2 1 0 16,0-1 0-16,0 0 1 0,-6-2-1 15,-1 0 0-15,0 0 0 16,1 0 1-16,-2 0 0 15,9 0 8-15,1 0 13 16,7 0-1-16,5-2 2 16,1 0-2-16,3 2-3 15,2 0-3-15,-2 0 1 16,0 0 8-16,1 0-7 16,-2 0 4-16,-2 0 4 15,-1-2-1-15,0 2-2 16,-4-1-2-16,1-2 4 15,2 0-10-15,4 0-3 16,1-1-10-16,7 2-1 0,1-11-40 16,0 3-211-16,-7-15-1044 15</inkml:trace>
  <inkml:trace contextRef="#ctx0" brushRef="#br0" timeOffset="275282.0872">1291 12630 1362 0,'0'0'174'16,"0"0"-129"-16,0 0-6 15,0 0-23-15,0 0 0 16,-21 162 56-16,21-40-15 16,2 13-18-16,10-3-11 15,-1-32-9-15,-2-30-6 0,-3-20-7 16,2-10-6-1,1-2 0-15,-3-4-38 0,2-4-46 16,-5-20-85-16,-3-10-44 16,-6-48 1-16,-15-9-278 15,-6-9-153-15</inkml:trace>
  <inkml:trace contextRef="#ctx0" brushRef="#br0" timeOffset="275829.6177">1011 12704 811 0,'0'0'104'15,"0"0"-53"-15,0 0 63 16,69-102-22-16,10 75 43 0,38 1 20 16,45 4-35-1,20 1-33-15,20 2-24 16,-2 0 2-16,-11-1-21 0,1 2-15 16,-8 4-17-16,-14 6-6 15,-18 8 3-15,-17 0-9 16,-23 8 2-16,-25 5-2 15,-24 1 0-15,-15-3 0 16,-12 0-1-16,0 4 1 16,0 3-6-16,0 4 5 15,-8-3 1-15,-7 5-9 16,-3 1 9-16,-5 6 0 16,-3 2 19-16,-4 5 8 15,1 2-2-15,-4 1-3 0,3 3-2 16,-4-3-5-16,1-1-6 15,1-1 5-15,-2-3-8 16,0-1-5-16,0-1 0 16,0-2 5-16,-2-3-4 15,-13-1 7-15,-9-1-9 16,-12-4 22-16,-26 3 39 16,-46 2-24-16,-54 5-20 15,-40 1 0-15,-23 3-10 16,-5-1-7-16,18 0 11 15,4 6-11-15,21 1 0 16,23-2 8-16,45-7 5 0,37-9 5 16,34-10-12-1,17-5 3-15,11-1-9 0,1-5 0 16,13-1 0-16,6-3-52 16,64 0-128-16,1-13 8 15,5-6-464-15</inkml:trace>
  <inkml:trace contextRef="#ctx0" brushRef="#br0" timeOffset="276847.8988">18529 12190 963 0,'0'0'168'0,"0"0"52"16,-96-24 20-16,22 24-76 15,-27 4-20-15,4 17-16 16,12 5-13-16,16 3-20 16,27 6-14-16,5 11-26 0,6 6-12 15,20 4-21-15,11-1-10 16,37-2-11-16,34 0 7 16,32-11-7-16,1-14-1 15,-9-15 0-15,-17-13-34 16,-30-19-10-16,-2-19-8 15,-8-12 19-15,-25-21 20 16,-20-20 13-16,-27 4 0 16,-11 15-1-16,-7 13 1 15,1 30 0-15,-1 7 0 16,-3 11 0-16,14 11-1 16,12 19-10-16,18 20 4 15,11 12-36-15,37 33-140 0,12-10-144 16,4-13-438-16</inkml:trace>
  <inkml:trace contextRef="#ctx0" brushRef="#br0" timeOffset="277312.4332">18619 12338 1094 0,'0'0'191'16,"0"0"113"-16,0 0-72 15,0 0-112-15,0 0-85 16,0 0 5-16,0 0 37 15,-39 130-18-15,39-74-26 16,0-2-11-16,0-3-13 0,0-7-9 16,0-10 0-16,0-14 0 15,0-16-24-15,0-4 11 16,0-22 12-16,0-21-59 16,-4-29 4-16,4-32 28 15,4 3 17-15,15 10 10 16,14 19 0-16,7 32 0 15,10 5 0-15,9 6 0 16,2 16-5-16,-5 10 6 16,-2 3 0-16,-12 6-1 15,-11 14 0-15,-16 5-9 16,-13 6 10-16,-4 5 0 16,-30 2 2-16,-18 6 12 15,-11 0 31-15,-10-1 11 16,6-1-3-16,10-9-7 0,16-2-8 15,18-5-8-15,19-5-14 16,5-4-6-16,32-2 9 16,22-5 2-16,9-4-19 15,6-6-2-15,-4 0-18 16,-26-11-157-16,-19-7-213 16,-23-4-1109-16</inkml:trace>
  <inkml:trace contextRef="#ctx0" brushRef="#br0" timeOffset="277608.5585">17653 12078 1328 0,'0'0'202'16,"0"0"112"-16,0 0-73 15,0 0-145-15,0 0-50 16,-63 117 68-16,34 11 9 16,1 23-21-16,4 5-9 15,5-5-23-15,5-15-36 16,4-10-32-16,0-24-2 16,9-30-1-16,1-30-35 15,0-24-89-15,0-15-71 0,17-37-75 16,0-14-69-1,-2-21-827-15</inkml:trace>
  <inkml:trace contextRef="#ctx0" brushRef="#br0" timeOffset="278129.2581">17814 11859 990 0,'149'-8'162'0,"41"8"48"15,42 0-30-15,2 3-36 16,-22 12-73-16,-3 1-28 16,-19 2-14-16,-32-2-6 15,-43-6-17-15,-43-4 0 16,-38-5-5-16,-17-1 0 0,-9 0 40 16,-3 0 92-16,0 0 36 15,-5 0-34-15,0 11-63 16,0 9-55-16,-5 18-8 15,-13 33 41-15,-9 35 47 16,-8 37-32-16,-1 12-17 16,-1-6-11-16,8-20-8 15,6-27-10-15,1-20-13 16,10-21-6-16,-1-18 0 16,3-11 0-16,1-1 0 15,-4-4 0-15,-1-5 0 16,-11-10 2-16,-12-10 8 15,-33-2-1-15,-49-18-8 0,-81-7-1 16,-55 0 1 0,-48 3-1-16,-16 9 1 0,31 3 0 15,33 7 8-15,73 3-8 16,64 0 10-16,61 0 53 16,32 0-30-16,9 0-21 15,9 3-13-15,7 1-17 16,15-1-11-16,48 2 20 15,42 1-21-15,31-6-140 16,-20 0-157-16,-26-2-660 0</inkml:trace>
  <inkml:trace contextRef="#ctx0" brushRef="#br0" timeOffset="280149.1899">22766 12712 214 0,'0'0'347'0,"0"0"-184"0,0 0-4 15,0 0 31-15,-113-48-33 16,67 44-18-16,-9 1-2 16,-8 3-19-16,-9 0-16 15,-4 16-9-15,-3 6 1 16,-6 6-16-16,5 10 15 15,4 6-15-15,6 8-14 16,1 20-6-16,4 24-2 0,1 21-4 16,8 7-5-1,13-1-5-15,14-10-11 16,9-12 3-16,9-2-6 0,7-3-5 16,4-19-7-16,0-15-3 15,6-12 5-15,11-3 2 16,5 10-10-16,7 6 2 15,12 10-5-15,7-5 4 16,11 0-5-16,7-8 0 16,6-8 1-16,5-8-6 15,4-10 10-15,3-14-11 16,0-8 2-16,-2-6 9 16,-4-6-10-16,1 0-1 15,-7 0 1-15,3 0-1 16,-3-8 2-16,2-3-2 0,-2-3 1 15,3-4 7-15,-1-3 7 16,0-4-7-16,-1-5 6 16,-4-6-4-16,-3-4 11 15,-1-6 3-15,-2-7-12 16,1-3 6-16,-3-6-3 16,2-1 0-16,-4-2-5 15,-6-1 10-15,-4 2-4 16,-11-2-4-16,-7 0 0 15,-10-1-1-15,-8-3 2 16,-10-1-4-16,-3-1-1 16,-6-3-2-16,-15-3 0 15,-7-1-6-15,-7-4 1 0,-6 7-1 16,-10 4 2 0,-5 8 4-16,-5 10-6 0,-4 7 1 15,-1 11-1-15,2 5-1 16,-2 8 1-16,0 5-2 15,4 3 2-15,-3 4-1 16,-1 2 0-16,-2-1 0 16,1 4 1-16,-2-3 0 15,1 2 0-15,0-1 0 16,4-1 0-16,3-3 1 16,2 0-1-16,5 3 1 15,6 3-1-15,7 2 0 16,1 4-1-16,3 0-10 15,0 19 2-15,0 5-30 16,10 6-56-16,6 9-70 0,13 33-76 16,8-9-133-1,0-6-538-15</inkml:trace>
  <inkml:trace contextRef="#ctx0" brushRef="#br0" timeOffset="280774.9821">21700 13638 400 0,'0'0'135'16,"0"0"-6"-16,0 0 77 16,0 0-11-16,0 0-63 15,0 0-54-15,0 0-17 16,48-10 81-16,17 10 23 15,47 5-12-15,55 6-5 16,27-3-18-16,17-2-14 16,2 2-40-16,-14-4-27 15,-8 1-9-15,-10 0-2 16,-18-2-16-16,-25-3 4 16,-34 0-1-16,-32 0 6 15,-25-3 6-15,-9-5 0 0,-4-1 2 16,1 1-6-16,-1 0-17 15,-7-1-7-15,-9 4-8 16,-7 2-1-16,-11 3-48 16,0 2-132-16,-5 4-388 0</inkml:trace>
  <inkml:trace contextRef="#ctx0" brushRef="#br0" timeOffset="281483.3786">22055 14616 1187 0,'0'0'281'0,"0"0"-1"0,0 0-21 16,0 0-34-16,0 0-70 15,0 0-82-15,0 0-43 16,-99 29 32-16,21 35 44 15,-24 23-11-15,4-1-23 16,14-7-27-16,12-12-17 16,19-14-10-16,-2 2-6 15,5 2-11-15,10-10-1 16,17-11-22-16,12-12-99 16,11-18-103-16,35-25-63 15,14-18-100-15,2-14-609 0</inkml:trace>
  <inkml:trace contextRef="#ctx0" brushRef="#br0" timeOffset="281733.983">21881 14546 1128 0,'0'0'170'0,"0"0"35"16,0 0-119-16,0 0 10 15,0 0-10-15,0 0-10 16,-103 102-19-16,85-83-19 15,7-5-16-15,6-8-11 16,5-6 8-16,0-4 82 16,24-19-20-16,12-12-58 0,11-7-11 15,3-1 6 1,3 9 13-16,-3 11-9 0,-1 15-9 16,1 8-12-16,-2 31-1 15,-1 27 1-15,-15 32-1 16,-32 28-28-16,-7-14-154 15,-29-19-391-15</inkml:trace>
  <inkml:trace contextRef="#ctx0" brushRef="#br0" timeOffset="282379.5986">20699 15556 1467 0,'0'0'238'15,"0"0"-178"-15,0 0-36 16,125-25-7-16,-83 53 11 16,-8 15 10-16,-11 10 12 15,-16 7-8-15,-7 2-6 16,-10-4 4-16,-22-4 3 15,-6-10-8-15,-1-7-8 16,3-12-8-16,10-10-10 16,8-15 4-16,11-7 8 0,7-24-10 15,16-13-11 1,22-7-16-16,15 0-16 0,7 2-2 16,8 3-7-16,-3 7 23 15,-8 4 9-15,-14 5 8 16,-14 7-1-16,-12 3 2 15,-12 6 21-15,-5 4 48 16,0 6-3-16,-14 4-18 16,-7 0-14-16,-6 24-15 15,-3 12-12-15,-1 11 16 16,3 7-4-16,7-2-7 16,9 0-7-16,12-7-4 15,0-7-1-15,21-8 0 16,14-12-1-16,9-12-20 15,1-6-11-15,1-13-21 0,-2-20 5 16,-9-6 22-16,-11-1 17 16,-5 3 9-16,-10 4 10 15,-4 14 43-15,-1 9 26 16,-4 10-27-16,1 9-38 16,0 21 1-16,4 13 40 15,1 9-6-15,-1 7-12 16,5-3-22-16,3-3-15 15,2-10-7-15,36-23-118 16,-3-10-189-16,6-10-774 0</inkml:trace>
  <inkml:trace contextRef="#ctx0" brushRef="#br0" timeOffset="282883.0381">22962 14722 218 0,'0'0'1162'0,"0"0"-845"16,0 0-24-16,0 0-181 15,-27 112 63-15,9 1 19 16,5 21-13-16,6-2-61 16,7-13-37-16,0-20-35 0,0-2-23 15,0-18-17 1,0-17-8-16,-4-20 0 0,1-15-74 15,-7-11-113-15,-12-29-95 16,2-16-96-16,0-24-584 0</inkml:trace>
  <inkml:trace contextRef="#ctx0" brushRef="#br0" timeOffset="283193.1202">22938 14706 1205 0,'0'0'264'0,"0"0"-78"0,0 0-72 16,0 0-28-16,0 0 45 16,-116 65-32-16,82-42-27 15,4-2-27-15,7-7-16 16,10-5-20-16,8-9 9 16,5 0 28-16,0-23 22 15,17-14-47-15,12-11-12 16,9-4 8-16,4 3 23 15,2 7 27-15,-1 15 0 16,-2 16-22-16,-3 11-20 16,2 23-10-16,-1 38-3 15,-6 36 7-15,-10 36-10 16,-15 20-9-16,-8-5-19 16,-20-41-200-16,-4-36-504 0</inkml:trace>
  <inkml:trace contextRef="#ctx0" brushRef="#br0" timeOffset="284120.6777">22890 15981 1056 0,'0'0'297'0,"0"0"26"0,0 0-126 15,0 0-84-15,0 0-55 16,0 0-21-16,105-58 3 16,-73 58-18-16,-8 19-5 15,-11 9 1-15,-7 7 15 16,-6 7 12-16,-14 3 0 15,-20-3-1-15,-9-1-4 16,-9-3-15-16,2-7-13 16,5-9-6-16,14-6-5 15,17-11 1-15,14-5 10 16,10-12-12-16,42-17-22 16,34-8-31-16,1 3-5 0,-5 5 6 15,-14 4 5 1,-28 0 13-16,2-6 9 0,-8-6 15 15,-15-4 10-15,-11 3 1 16,-8 4 37-16,0 10 40 16,-13 9-7-16,-3 12-13 15,-8 3-25-15,-4 29-23 16,-4 16 21-16,2 11 2 16,7 4 0-16,8 3-15 15,13-6-5-15,2-6-12 16,16-11-1-16,13-13-48 15,39-27-92-15,-8-2-108 16,-5-23-447-16</inkml:trace>
  <inkml:trace contextRef="#ctx0" brushRef="#br0" timeOffset="284355.9798">23473 15978 1058 0,'0'0'240'0,"0"0"-168"16,0 0 81-16,0 0-25 15,93-11-30-15,-77 11-40 16,-10 9-5-16,-6 9 11 16,0 6 77-16,-16 8 16 15,-12 6-41-15,3 2-23 16,-1 0-22-16,8-2-23 16,14-7-27-16,4-8-20 15,45-15 7-15,45-8-8 0,39-43-36 16,-11-4-163-16,-22-5-515 15</inkml:trace>
  <inkml:trace contextRef="#ctx0" brushRef="#br0" timeOffset="285067.2507">23732 14193 654 0,'0'0'251'16,"0"0"78"-16,0 0-87 15,0 0-139-15,0 0 30 16,56 154 74-16,-8-20 9 16,3 23-68-16,2 2-45 0,-2-4 6 15,0-14-11-15,2 0-22 16,-3-5-20-16,-1-11-32 15,-12-29-12-15,-13-26-11 16,-10-25 0-16,-6-15-1 16,2-3 1-16,-4-7-1 15,-2-6-12-15,-1-14-34 16,-3-9-15-16,0-68-136 16,-10 4-188-16,-11-11-626 0</inkml:trace>
  <inkml:trace contextRef="#ctx0" brushRef="#br0" timeOffset="285421.9877">23939 14341 1007 0,'0'0'243'15,"0"0"24"-15,0 0-115 16,0 0-30-16,-125 51-19 15,89-17-13-15,-1 5-27 16,-2-6-27-16,8-4-21 16,6-10-13-16,12-11 0 15,9-8 9-15,4-5 11 16,23-38-9-16,30-33-7 16,25-26-3-16,2 5 10 0,-8 26 9 15,-21 30 20-15,-16 35 30 16,3 6-8-16,3 11-36 15,15 36 3-15,2 38-3 16,4 33-13-16,-11 18-9 16,-13 5-6-16,-13-4 0 15,-9-14-101-15,-4-28-181 16,-1-23-699-16</inkml:trace>
  <inkml:trace contextRef="#ctx0" brushRef="#br0" timeOffset="285902.0584">24617 15394 1580 0,'0'0'201'0,"0"0"-98"16,0 0-17-16,0 0 25 15,120 0-37-15,-78 30-21 16,-6 12-25-16,-15 9-9 16,-14 5-2-16,-7 3-5 15,-23-3 2-15,-16-4-3 16,-9-11-10-16,0-12 5 16,7-12 1-16,13-15-1 15,14-2 6-15,14-29-12 0,11-17-11 16,26-7-14-16,12-6 2 15,10 1 3-15,3 5 14 16,0-1 6-16,-7 4 1 16,-7 0 5-16,-8 3 0 15,-12 7 18-15,-10 7 22 16,-10 10 34-16,-6 13 15 16,-2 7-16-16,-3 3-50 15,-19 19-23-15,-4 10-4 16,-6 13 14-16,8 5-8 15,1 7-7-15,13 0-1 16,9 0 0-16,1 1-9 16,25 12-103-16,8-13-103 15,6-19-358-15</inkml:trace>
  <inkml:trace contextRef="#ctx0" brushRef="#br0" timeOffset="286308.8186">25306 15473 1435 0,'0'0'205'0,"0"0"33"16,0 0-131-16,0 0-55 15,0 0-18-15,114-20-3 16,-85 33-7-16,-8 8-8 16,-8 4-9-16,-10 1 2 15,-3 5-3-15,-13-1 3 0,-14 1-8 16,-4-6 11-16,1-4-9 15,4-9 4-15,9-4 2 16,10-6 102-16,7-2 9 16,0 0-29-16,0 0-26 15,16 1-34-15,6 9-17 16,10 3 1-16,2 6-9 16,-3 5 4-16,-1 3-4 15,-2 0 2-15,-12 2-7 16,-3-1 1-16,-10-2 6 15,-3-1 0-15,-11-6-1 16,-17-1 13-16,-7-6 11 16,-10-5-3-16,-10-7-8 0,-3 0-14 15,-8-5-6 1,-38-15-83-16,14 5-154 0,4-1-370 16</inkml:trace>
  <inkml:trace contextRef="#ctx0" brushRef="#br0" timeOffset="288168.8236">21378 16985 879 0,'0'0'186'16,"0"0"-15"-16,-74-99 109 15,33 74-83-15,-7 13-48 16,-11 12-48-16,-9 21-28 16,-15 37 2-16,1 30 12 15,13 23-15-15,22 10-13 16,39-8-16-16,8-23-16 15,30-27-12-15,6-16-14 16,9-12 10-16,14-3-10 16,15-10-1-16,7-11 1 15,-1-11-1-15,-7-33 0 0,-6-26-10 16,-13-28 2-16,-23-27 8 16,-18-12-1-16,-13 2 1 15,-10 22 0-15,-9 33-12 16,5 22 0-16,0 22 2 15,-4 8 2-15,-4 8-12 16,0 9-37-16,0 15-36 16,9 21-38-16,7 10-27 15,20 21-54-15,19-11-135 16,4-10-302-16</inkml:trace>
  <inkml:trace contextRef="#ctx0" brushRef="#br0" timeOffset="288658.3705">21924 17078 1324 0,'0'0'190'15,"0"0"-20"-15,0 0-75 16,0 0 19-16,-42 90 8 16,38-38-43-16,2 4-16 15,2 3-36-15,0-7-17 16,0-5 0-16,0-9-9 15,0-10 1-15,0-15-2 0,0-13 0 16,0-2 17 0,0-29-5-16,0-31-12 0,-5-33-21 15,5-40 11-15,0-15 4 16,18 24 4-16,4 34 1 16,0 42-5-16,3 27 6 15,7 5-8-15,5 5-1 16,8 9 8-16,-1 4-6 15,-2 14 6-15,-4 14 1 16,-12 13 0-16,-8 3-5 16,-14 8 4-16,-4 3 2 15,-22 0-1-15,-18-2 12 16,-12-2 19-16,-5-1 9 16,1-5 9-16,4-5-8 15,12-5-7-15,18-6-10 0,10-6-8 16,12-5-8-1,22-2-1-15,41-3 8 0,40-7 7 16,34-4-20-16,6-2-2 16,-14 0-55-16,-46 0-182 15,-38 0-536-15</inkml:trace>
  <inkml:trace contextRef="#ctx0" brushRef="#br0" timeOffset="292517.4384">19663 17810 955 0,'0'0'142'0,"0"0"-37"15,0 0 85-15,0 0-53 16,94-69-86-16,-51 81-19 16,7 23 20-16,-2 17-2 15,-7 9-14-15,-16 7-17 16,-12 2-7-16,-13-3 2 16,-8-7 5-16,-19-6 0 0,-9-14 9 15,-5-11 13 1,2-12-1-16,4-11-11 0,5-6-8 15,6-1-4-15,5-20-5 16,10-12 0-16,9-11-12 16,5-10-8-16,24-3-11 15,13 3-19-15,10 4-6 16,-1 7 9-16,-4 7 11 16,-5 4 4-16,-10 4 8 15,-11 3 11-15,-6 1 0 16,-11-3 1-16,-1 5 0 15,-3 5 6-15,0 4 9 16,-14 8 11-16,-2 5-5 0,-8 8-9 16,-6 21-6-16,1 10-5 15,-1 11 6-15,9 3 6 16,11 3-12-16,10-3 0 16,0-5 0-16,22-5-1 15,11-9 0-15,4-14 0 16,11-10 1-16,-2-10-1 15,-4-5-20-15,-4-20-8 16,-9-9 15-16,-10-4 13 16,-7-2 0-16,-9 1 6 15,-1 7 1-15,-2 10 14 16,0 10 39-16,0 11-10 16,0 1-46-16,0 23 3 15,0 16-5-15,-2 14 43 0,0 9-6 16,1 1-23-16,1-2-15 15,0-9-1-15,8-5-10 16,42-15-104-16,-4-13-171 16,8-14-601-16</inkml:trace>
  <inkml:trace contextRef="#ctx0" brushRef="#br0" timeOffset="292968.4254">21298 17798 1448 0,'0'0'191'0,"0"0"-146"0,0 0-25 16,0 0 33-16,0 0 26 16,55 124 9-16,-55-67-30 15,0-1-21-15,-18-1-7 16,-8-5-13-16,-4-12-3 15,6-9-6-15,2-16-2 16,10-13 2-16,7-7-8 16,5-26-35-16,4-11-89 15,19-8 15-15,11 3 35 16,8 2 18-16,-2 3 36 16,-1 6 13-16,-10 3 7 15,-7 1 1-15,-5 4 35 0,-11 2 34 16,-5 6 34-1,-1 6 24-15,0 9-4 0,-4 7-28 16,-12 7-63-16,-8 24-20 16,-1 12 11-16,0 12-4 15,5 5 3-15,13-2-9 16,7-3-13-16,4 0-1 16,24-10 0-16,13-6-18 15,38-20-93-15,-8-13-171 16,-7-6-356-16</inkml:trace>
  <inkml:trace contextRef="#ctx0" brushRef="#br0" timeOffset="293222.8291">21686 17934 1151 0,'0'0'200'16,"0"0"-132"-16,0 0-29 15,0 0 18-15,0 0 36 16,103 8-39-16,-71 6-3 15,-9 7-2-15,-11 3 1 16,-11 7 14-16,-1 5 39 16,-4 5-1-16,-13 5-13 15,2-4-33-15,4-7-18 16,5-2-10-16,6-11-21 16,9-8-7-16,40-10 0 15,38-4-6-15,39-45-121 16,-9 1-203-16,-18-11-1030 0</inkml:trace>
  <inkml:trace contextRef="#ctx0" brushRef="#br0" timeOffset="293755.7834">22912 17673 1003 0,'0'0'146'0,"0"0"-40"0,0 0 20 16,95-9-36-16,-61 23-9 16,-2 11-11-16,-9 11-7 15,-11 4-13-15,-12 5-1 16,0 1 4-16,-23 0 2 15,-11-1 0-15,-8-5-23 16,2-8-11-16,5-8-10 16,7-11-3-16,15-13 3 15,13-2 11-15,0-25-22 16,24-12-19-16,11-7-42 16,8-1 2-16,3-3 20 15,-2 8 26-15,-8 2 12 16,-6 4 1-16,-9 3 0 0,-8 3 8 15,-7 4 31 1,-4 5 27-16,-2 8 6 0,0 6 29 16,0 7-20-16,-10 0-47 15,-7 22-22-15,-5 12 9 16,-1 9 25-16,6 5-20 16,7 4-2-16,10-5-9 15,0-1-14-15,15-2 1 16,13-5-1-16,8-6-1 15,4-6-27-15,26-18-149 16,-13-6-178-16,-9-3-806 0</inkml:trace>
  <inkml:trace contextRef="#ctx0" brushRef="#br0" timeOffset="294178.1401">23471 17865 116 0,'0'0'1246'15,"0"0"-1085"-15,0 0-24 16,0 0-76-16,0 0 2 16,121-25-28-16,-86 34-16 15,-6 9-5-15,-8 1-6 16,-12 6 5-16,-9-2 13 16,0 2 24-16,-19-1-12 15,-5-2-5-15,2-4 9 16,1-5-13-16,7-6 5 15,5-7 43-15,7 0 31 0,2 0-18 16,0 0-10 0,0 0-16-16,11 0-33 0,9 0-23 15,4 0 1-15,6 0 3 16,-1 5-2-16,2 5-3 16,-5 5-7-16,1 2 0 15,-8 5 1-15,-7-1-1 16,-5 5 1-16,-7 0 16 15,-8 2 1-15,-20-1 17 16,-12-4 1-16,-11-2-22 16,-12-2-7-16,-5-5-6 15,-7-4-1-15,-28 2-79 16,17-5-125-16,14-3-388 0</inkml:trace>
  <inkml:trace contextRef="#ctx0" brushRef="#br0" timeOffset="297413.8852">25563 17374 1177 0,'0'0'202'16,"0"0"13"-16,-90-16-8 16,43 16-80-16,-6 27-42 15,2 13 25-15,0 13-35 16,11 7-23-16,12 3-19 15,18 0-14-15,10-5-18 16,10-11 0-16,23-9-1 0,10-12 1 16,8-16 0-1,5-10 11-15,4-17-6 0,-7-18-6 16,-8-12-11-16,-13-8 3 16,-17-6 2-16,-15-3 6 15,-4 0 0-15,-23 3-1 16,-7 9-11-16,1 14 10 15,2 19-7-15,8 15-6 16,9 4-76-16,7 26-48 16,7 9 2-16,21 17-62 15,13-10-158-15,3-9-303 0</inkml:trace>
  <inkml:trace contextRef="#ctx0" brushRef="#br0" timeOffset="297610.5709">25919 17181 1363 0,'0'0'212'0,"0"0"139"16,0 0-124-16,0 0-146 15,0 0-62-15,0 0 30 16,0 124 15-16,0-55-20 16,0 1-26-16,0 0-12 15,5-4-6-15,8-12-90 16,21-21-232-16,-4-16-308 15,4-17-516-15</inkml:trace>
  <inkml:trace contextRef="#ctx0" brushRef="#br0" timeOffset="297771.4125">26223 17349 1303 0,'0'0'254'16,"0"0"-66"-16,0 0-107 0,0 0 45 15,-19 104 33-15,17-41-54 16,-2 4-43-16,1 2-35 15,3 1-13-15,-4-1-14 16,-4-8-18-16,-8-2-161 16,-4-20-320-16,7-20-489 0</inkml:trace>
  <inkml:trace contextRef="#ctx0" brushRef="#br0" timeOffset="297978.0676">26214 17286 538 0,'0'0'762'0,"0"0"-614"0,0 0 45 16,121-36-91-16,-65 40-7 16,-3 25 3-16,1 14-18 15,-13 7-7-15,-17 5 3 16,-20 5-25-16,-5-2-10 16,-33 2-20-16,-15-2-11 15,-14-3-10-15,-32 11-36 16,9-18-231-16,14-13-529 0</inkml:trace>
  <inkml:trace contextRef="#ctx0" brushRef="#br0" timeOffset="299251.5503">25924 18547 110 0,'0'0'254'16,"0"0"-113"-16,0 0 31 15,0 0-67-15,0 0-33 16,0 0 22-16,0 0 22 15,0-22 26-15,0 22 46 16,0-5 0-16,0 5-37 0,0-2-9 16,0 2-26-1,0 0 4-15,0 0-30 0,0 0-22 16,0 0-14-16,0 0-5 16,0 0-10-16,0 0-12 15,0 0-5-15,0 0-15 16,0 0 7-16,0 0-13 15,0 7-1-15,0 15 6 16,2 9 25-16,2 10 9 16,-2 9 1-16,6 3-1 15,-4 5 0-15,5-5-10 16,0-1 0-16,0-2-15 16,-3-7 0-16,0-2-4 15,-3-11-2-15,-2-3-7 0,-1-10-1 16,0-4-1-16,0-6-9 15,-15-7-113-15,-13 0-128 16,-8-7-577-16</inkml:trace>
  <inkml:trace contextRef="#ctx0" brushRef="#br0" timeOffset="300766.9665">20362 18748 823 0,'0'0'198'16,"0"0"-106"-16,0 0 157 16,0 0-2-16,0 0-50 15,-41-87-27-15,21 83-22 16,-7 4-52-16,-12 0-38 0,-5 22-21 16,-6 8 1-16,5 7 5 15,8 6-9-15,10 5-16 16,18 2-8-16,9-2-2 15,22-5-8-15,24-7-5 16,18-17 5-16,10-10 6 16,10-9-6-16,0-22-5 15,-9-19-14-15,-9-7-14 16,-20-9 14-16,-20-6 19 16,-21 0-1-16,-5 3 0 15,-26 3-5-15,-8 15-10 16,-5 17 0-16,3 23-23 15,3 7-57-15,12 31-65 0,21 11-27 16,60 24-202-16,20-12-130 16,17-12-294-16</inkml:trace>
  <inkml:trace contextRef="#ctx0" brushRef="#br0" timeOffset="301105.8056">21526 18680 1483 0,'0'0'248'0,"0"0"-178"16,0 0 119-16,0 0-46 15,-114-15-53-15,81 57-29 16,4 12 9-16,2 12-14 16,12-1-25-16,12-1-10 15,3-4-12-15,30-13-8 0,14-11 7 16,15-15-7-16,7-19 5 15,14-6 5-15,0-34 6 16,9-26-6-16,-5-27-10 16,-18 2 7-16,-20 9 5 15,-30 12-13-15,-16 21 10 16,-20 6-4-16,-33 11-6 16,-38 26-9-16,-32 15-13 15,7 24-37-15,27 3-45 16,55 7-118-16,34-18-133 15,14-4-533-15</inkml:trace>
  <inkml:trace contextRef="#ctx0" brushRef="#br0" timeOffset="301564.1871">23705 18596 1631 0,'0'0'324'0,"0"0"1"15,0 0-186-15,0 0-94 16,0 0-26-16,-5 84 69 0,19-29-26 16,2 8-32-16,0-1-29 15,-4 0-1-15,-12 23-89 16,-17-16-159-16,-19-16-688 16</inkml:trace>
  <inkml:trace contextRef="#ctx0" brushRef="#br0" timeOffset="302053.7472">20772 19294 1378 0,'0'0'294'0,"0"0"-85"15,0 0 5-15,0 0-136 16,0 0-58-16,1 84 42 15,-1-14 26-15,0 8-41 16,0-8-28-16,0 3-11 16,0-7-8-16,0-6 0 15,26 0-89-15,2-16-173 16,1-18-438-16</inkml:trace>
  <inkml:trace contextRef="#ctx0" brushRef="#br0" timeOffset="302434.8533">21994 19349 1572 0,'0'0'207'15,"0"0"-68"-15,0 0 68 16,0 0-67-16,-91-43-57 15,77 45-51-15,-6 17-12 16,-1 10-4-16,4 9 8 16,3 0 8-16,7 4-15 0,7-2-8 15,3-3-9 1,21-6 0-16,10-7 1 0,10-7 2 16,6-12-2-16,4-5 5 15,0-17-6-15,-3-18-16 16,-4-23-3-16,-15-25 4 15,-16 2 2-15,-14 7 12 16,-2 16 0-16,-25 25 0 16,-9 7-7-16,-11 10 2 15,-7 16-23-15,-2 12-66 16,5 37-87-16,13-5-105 16,26-2-366-16</inkml:trace>
  <inkml:trace contextRef="#ctx0" brushRef="#br0" timeOffset="303020.9487">23716 19524 694 0,'0'0'609'16,"0"0"-358"-16,0 0 54 0,0 0-98 15,0 0-89 1,0 0-39-16,-120 41-6 0,88-3 5 16,2 3-14-16,12 0-19 15,7-3-24-15,9-4-20 16,2-7 9-16,6-8-9 16,17-8 0-16,9-11 8 15,6-2 15-15,3-23-12 16,2-10 2-16,-9-7-7 15,-15-5-7-15,-15 2-12 16,-6 8-65-16,-75 15-85 16,1 15-181-16,-14 7-605 0</inkml:trace>
  <inkml:trace contextRef="#ctx0" brushRef="#br0" timeOffset="303330.3583">22540 19859 1197 0,'0'0'249'0,"0"0"-77"0,0 0-121 15,0 0-36-15,0 0-14 16,0 0-2-16,0 0-11 16,17 73-135-16,-15-42-174 15,-1-5-339-15</inkml:trace>
  <inkml:trace contextRef="#ctx0" brushRef="#br0" timeOffset="303481.0272">22626 20128 1438 0,'0'0'258'0,"0"0"-83"16,0 0-109-16,0 0-56 15,0 0-10-15,0 0-6 0,0 0-68 16,5 67-163-16,-4-42-405 0</inkml:trace>
  <inkml:trace contextRef="#ctx0" brushRef="#br0" timeOffset="303635.0644">22722 20451 1543 0,'0'0'283'0,"0"0"-202"15,0 0-58-15,0 0-23 16,0 0-86-16,120 6-202 16,-53-21-622-16</inkml:trace>
  <inkml:trace contextRef="#ctx0" brushRef="#br0" timeOffset="304240.0869">25903 19425 1431 0,'0'0'342'0,"0"0"-16"16,0 0-62-16,0 0-84 16,0 0-67-16,0 0-75 15,0 0-38-15,3 38 14 16,-3 4 25-16,0 1-11 16,0-1-15-16,0-7-5 15,0-3-8-15,0 1 0 16,0-6-87-16,-5 4-109 0,0-4-170 15,1-9-696-15</inkml:trace>
  <inkml:trace contextRef="#ctx0" brushRef="#br0" timeOffset="304441.9392">25912 20064 1512 0,'0'0'319'16,"0"0"-247"-16,0 0-33 15,0 0-9-15,0 0-23 16,0 0-7-16,0 0-88 0,32 60-211 16,-24-46-313-16</inkml:trace>
  <inkml:trace contextRef="#ctx0" brushRef="#br0" timeOffset="304597.5805">25942 20352 833 0,'0'0'704'16,"0"0"-553"-16,0 0-43 16,0 0-70-16,0 0-38 15,0 0-16-15,0 0-63 0,-4 45-226 16,8-30-383-16</inkml:trace>
  <inkml:trace contextRef="#ctx0" brushRef="#br0" timeOffset="315866.1151">20809 16554 985 0,'0'0'147'0,"0"0"-34"0,0 0 98 15,0 0-44-15,0 0-87 16,0 0-35-16,-117 152 40 16,74-16 42-16,1 14-24 15,11-3-34-15,8-17-22 16,8-22-22-16,4-5-16 16,7-22-2-16,2-19-6 15,2-23-1-15,0-12-59 16,0-6-105-16,2-21-63 15,7 0-157-15,-3-21 5 0</inkml:trace>
  <inkml:trace contextRef="#ctx0" brushRef="#br0" timeOffset="316546.9437">20765 16598 806 0,'0'0'338'15,"0"0"-249"-15,171-31-56 16,-47 25 53-16,18 5 37 16,8 1-20-16,-3 0-17 15,3 5-31-15,9 0-17 16,5-5-5-16,5 0-13 16,-11 0-10-16,-18 0-4 15,-29-5 3-15,-31-1-9 16,-27 1 0-16,-14-1 0 15,-3 0 0-15,-2 2 2 0,-5-2 4 16,-15 3 33-16,-11 3 20 16,1 0-34-16,-4 8-24 15,0 14 1-15,0 13 24 16,-10 10 18-16,2 7 3 16,-2 8-3-16,4 4-1 15,0 6-15-15,2 2-6 16,1-1-4-16,-2 1-7 15,5-2-5-15,-2-6-5 16,2-7 0-16,-1-5-1 16,-2-8 0-16,-1-9 1 0,1-9 1 15,0-9-1 1,-4-6 0-16,-6-5 1 0,-8-2-1 16,-12-2-1-16,-13-2-1 15,-14 0-8-15,-27 0 8 16,-37-7-5-16,-33-2-1 15,-18-1 7-15,-5 1-6 16,9 0 5-16,20 2 1 16,0 1 0-16,8 0 0 15,12 2 0-15,10 2 1 16,9 2-1-16,27 0 6 16,17 0-5-16,22 0 0 15,10 0-1-15,0 5 7 16,2-1-6-16,4 2 8 15,12-1-8-15,6-3-1 0,7-2 0 16,5 2-1 0,0-2-5-16,0 3-32 0,4 4-134 15,37 7-39-15,-3 0-162 16,3-3-372-16</inkml:trace>
  <inkml:trace contextRef="#ctx0" brushRef="#br0" timeOffset="318915.1335">25006 13101 1159 0,'0'0'203'16,"0"0"-13"-16,-59-95 48 16,30 63-23-16,-5 12-63 15,1 6-48-15,-9 13-39 16,-8 1-28-16,-7 25 10 15,-14 29 8-15,-1 29-15 16,11 24-2-16,16-3-10 16,26-19-6-16,19-27-5 15,9-19-11-15,27 2-5 16,32 2 0-16,36-14 9 16,33-29-3-16,6-17-2 15,-29-29-5-15,-35-7-31 0,-29-16 5 16,-21-32 13-16,-6-31 4 15,-12-19 0-15,-11 27 8 16,-2 41 1-16,-11 36 0 16,-7 24 0-16,-8 4 8 15,-7 14-8-15,-14 5-7 16,-6 24-2-16,-12 36 9 16,-6 28 0-16,16 22 18 15,13-5-3-15,29-20-2 16,15-28-1-16,2-17 5 15,19-1-9-15,10 1-7 16,8-3 5-16,7-11-6 0,1-13-22 16,6-11-61-1,7-14-107-15,-14-15-206 0,-11-8-672 0</inkml:trace>
  <inkml:trace contextRef="#ctx0" brushRef="#br0" timeOffset="319082.7452">25298 13072 1317 0,'0'0'257'0,"0"0"-93"15,0 0-60-15,103-32-39 16,-56 29-36-16,1 3-22 16,0 0-7-16,9 0-83 15,-13 6-162-15,-12 0-349 0</inkml:trace>
  <inkml:trace contextRef="#ctx0" brushRef="#br0" timeOffset="319242.4404">25407 13246 1166 0,'0'0'298'0,"0"0"-65"16,0 0-90-16,0 0-45 15,0 0-32-15,101 6-21 16,-32-6-45-16,35-15-52 15,-13-8-348-15,-19-2-869 0</inkml:trace>
  <inkml:trace contextRef="#ctx0" brushRef="#br0" timeOffset="319458.1262">26170 12632 1505 0,'0'0'389'0,"0"0"-9"15,0 0-152-15,0 0-91 16,0 0-31-16,19 86 55 16,-6-26-31-16,0 22-31 15,0 22-36-15,-5 20-27 16,-5-10-21-16,1-26-9 0,-4-27-6 16,0-15-130-1,0-10-357-15,0-14-976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59:42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841 588 1139 0,'0'0'283'0,"0"0"11"16,0 0 20-16,0 0-96 15,0 0-111-15,0 0-63 16,-36 11-29-16,25 39 28 16,-2 11 1-16,3 6-12 15,1 2-17-15,5-3-14 16,-1-3 6-16,5-11-7 16,0-5-14-16,0-15-138 15,8-21-123-15,2-11-423 16,-8-7-579-16</inkml:trace>
  <inkml:trace contextRef="#ctx0" brushRef="#br0" timeOffset="180.1596">826 428 506 0,'0'0'978'0,"0"0"-766"0,0 0-6 15,0 0-132-15,0 0-72 16,0 0 14-16,123-56-6 15,-61 55 2-15,5 1-12 16,-3 0-106-16,1 12-215 16,-21 4-257-16,-16-2-395 0</inkml:trace>
  <inkml:trace contextRef="#ctx0" brushRef="#br0" timeOffset="336.5811">660 756 1252 0,'0'0'225'16,"0"0"-64"-16,0 0-145 16,0 0 2-16,136-8 55 15,-14-12-6-15,37-7-67 16,-21 5-35-16,-29 6-559 0</inkml:trace>
  <inkml:trace contextRef="#ctx0" brushRef="#br0" timeOffset="1027.2203">1167 810 1196 0,'0'0'252'0,"0"0"-47"15,0 0-36-15,0 0-90 16,0 0-44-16,89-19 8 0,-38 38-27 16,1 8 0-16,0 10 7 15,-8 8-21-15,-10 5 17 16,-16 1-4-16,-12-2 20 15,-6-1-10-15,-10-7 21 16,-14-7-1-16,-10-7-12 16,0-11-17-16,2-10 3 15,5-6-5-15,6-15-7 16,10-16-7-16,10-14 0 16,1-9-31-16,25-4-20 15,18 2-27-15,15 6-16 16,7 13-19-16,15 12-14 15,2 9-98-15,37 5-94 0,-25 7-89 16</inkml:trace>
  <inkml:trace contextRef="#ctx0" brushRef="#br0" timeOffset="1409.3818">2186 770 426 0,'0'0'751'0,"0"0"-451"15,0 0 11-15,0 0-86 16,0 0-43-16,0 0-74 15,-103-17-32-15,63 36-20 16,-4 10-2-16,-1 4-7 16,8 7-11-16,9 2-17 15,7-1-18-15,15 1-1 16,6-2-10-16,0-5-1 16,15-6-8-16,17-10-34 15,4-10-54-15,7-9-19 0,2-4 42 16,-1-21 44-16,-6-9-6 15,-10-7 5-15,-12 0 28 16,-9 0 13-16,-7 5 0 16,0 6 16-16,-7 10 21 15,-5 7 44-15,3 4-29 16,3 9-30-16,2 0-22 16,1 6-7-16,-4 13 1 15,6 6 5-15,1 6-11 16,0 1 0-16,10 1-47 15,13 0-60-15,29-5-102 16,-8-9-278-16,1-11-80 0</inkml:trace>
  <inkml:trace contextRef="#ctx0" brushRef="#br0" timeOffset="1902.3477">2414 874 385 0,'0'0'675'0,"0"0"-506"15,0 0 72-15,0 0-140 16,0 0-69-16,0 0-26 15,0 0 0-15,-27 16-4 16,14 9-1-16,1-3 0 16,-1-2-1-16,9-7-81 15,4-8-77-15,0-5-3 16,4-3 84-16,17-19 42 16,-1-7 35-16,7-2 21 0,-4-4 55 15,-5 7 40-15,1 6-1 16,-8 8-5-16,-6 6-15 15,3 8-47 1,-6 0-34-16,6 15-6 0,3 9 56 16,1 6-14-16,5 5-9 15,3-1-19-15,4-4-8 16,5-6-8-16,2-11 4 16,4-9-10-16,2-4-10 15,-2-17 1-15,-1-16-16 16,-10-12 17-16,-2-9 8 15,-12-6 6-15,-6-7 30 16,-4 0 24-16,0 6 57 16,0 14 24-16,-5 16 27 0,-2 16-21 15,7 14-103-15,-4 2-44 16,4 26-16-16,-2 14 9 16,2 11 7-16,0 11 0 15,0 3 0-15,0 0-1 16,0-2 1-16,4-3-34 15,11-2-129-15,0-17-119 16,1-18-485-16</inkml:trace>
  <inkml:trace contextRef="#ctx0" brushRef="#br0" timeOffset="2197.5163">3215 643 1179 0,'0'0'381'16,"0"0"-175"-16,0 0-76 15,0 0-63-15,-97 51 25 16,50-16-18-16,-3 3 4 16,4 3-10-16,7-3-25 15,15-5-18-15,12-3-14 16,12-11-11-16,1-3 1 16,32-5 59-16,27-3 15 15,30-4 18-15,5-2-24 16,-7-1-23-16,-12-1-15 15,-21 0-17-15,-4 0-8 16,-2 0-6-16,-19 0-1 16,-11 2-69-16,-17 1-67 0,-14-3-74 15,-21 0-106 1,-7 0-891-16</inkml:trace>
  <inkml:trace contextRef="#ctx0" brushRef="#br0" timeOffset="3460.4332">4460 636 1324 0,'0'0'319'16,"0"0"-110"-16,0 0-52 16,0 0-84-16,0 0-51 15,-44 84 50-15,24-27-1 16,-1 2-35-16,3 2-20 16,5-5-9-16,5-7-6 15,6-5 1-15,2-7-2 16,0-10-35-16,0-13-76 15,0-14-52-15,7-4 41 16,1-32 13-16,7-28 21 0,1-33 81 16,7-33 7-16,0-17 45 15,9 9 32-15,-5 33 24 16,0 42-11-16,-10 30-7 16,1 16-28-16,5 6-32 15,4 7-23-15,12 4-15 16,-4 14-5-16,-1 23 1 15,-9 17 19-15,-16 9 6 16,-9 7 17-16,-20 5 4 16,-24 0-5-16,-13-3-3 15,-8-6-12-15,4-12 2 16,8-12-1-16,15-13-7 0,13-13 1 16,14-11 32-16,10-5 11 15,1 0-2-15,6 0 3 16,20-2-33-16,11-5-6 15,12 1-6-15,11 2-1 16,8 4 1-16,9 0-1 16,2 0-13-16,-2 0-70 15,-3 0-60-15,2-12-83 16,-23-4-281-16,-15-6-187 0</inkml:trace>
  <inkml:trace contextRef="#ctx0" brushRef="#br0" timeOffset="3760.7377">5105 659 745 0,'0'0'282'0,"0"0"87"16,0 0-56-16,0 0-148 0,0 0-105 16,0 0-35-16,-108 41 9 15,83 3 18-15,6 3 8 16,8 5-36-16,7-2-11 16,4-6-12-16,8-3-1 15,16-12-2-15,3-12-17 16,7-9-18-16,2-8-14 15,1-13 51-15,-3-20 19 16,-6-6-9-16,-8-8-10 16,-12-4-1-16,-8 3 0 15,0 5 1-15,-7 10 2 16,-14 12 12-16,-2 14-14 16,-5 7-10-16,-1 9-39 15,3 16-23-15,5 6-45 0,20 12-133 16,1-5-98-16,3-10-485 15</inkml:trace>
  <inkml:trace contextRef="#ctx0" brushRef="#br0" timeOffset="4035.9731">5372 678 1181 0,'0'0'253'0,"0"0"-100"16,0 0-2-16,0 0-31 15,-104 47-57-15,94-24-28 16,10 5-10-16,0-3-8 16,7 3-6-16,14-2-3 0,4 1-8 15,1 0 1 1,2-1 4-16,-7-2-3 0,-7-3 8 16,-8-2-9-16,-6-1-1 15,-1-3 9-15,-24-1 4 16,-11-3 6-16,-11-7-1 15,-4-2-18-15,-6-2-6 16,16-9-144-16,12-7-471 0</inkml:trace>
  <inkml:trace contextRef="#ctx0" brushRef="#br0" timeOffset="4977.5983">5489 836 689 0,'0'0'222'0,"0"0"-147"16,0 0-28-16,0 0 12 16,0 0-13-16,0 0-5 15,124 19-2-15,-86-19-23 16,-7-3-16-16,-5-10 14 0,-9-2 28 15,-8-4 25-15,-8-1 46 16,-1 1-7-16,-4 0 17 16,-15 4 11-16,-7 6-65 15,0 6-22-15,-4 3-6 16,-4 3-13-16,2 16 3 16,2 5-14-16,3 8 5 15,9 2-15-15,12 2-7 16,6 0-6-16,25-3-6 15,31-3-10-15,11-9-39 16,10-11-12-16,3-10-24 16,-14 0-98-16,-4-20-26 15,-18-7 74-15,-17-5 107 16,-13 0 40-16,-14-1 92 0,0 6 96 16,-4 5 14-16,-2 8-46 15,-1 4-47-15,3 10-61 16,2 0-48-16,-1 8-7 15,1 11 6-15,2 6-5 16,0 2 0-16,-2 3 6 16,-2-4 0-16,0-2 0 15,-1-5 0-15,1-6-36 16,2-7 8-16,2-6 28 16,0 0 21-16,0-22 8 15,0-6 3-15,0-1 28 16,11-2 0-16,4 4-15 0,1 8-16 15,-2 7-9 1,6 7-20-16,-1 5-6 16,4 0-10-16,1 17 10 0,0 7 6 15,2 4 9-15,-3 5-9 16,-1-2-21-16,2 6-97 16,-3-10-121-16,-6-9-603 0</inkml:trace>
  <inkml:trace contextRef="#ctx0" brushRef="#br0" timeOffset="5406.1431">6513 513 1106 0,'0'0'159'0,"0"0"-121"15,0 0 11-15,0 0 37 16,-12 125-11-16,9-76-24 15,2 0-26-15,-4 1-5 16,-4-3-8-16,2-10-12 16,1-14-57-16,3-12 35 15,3-11 22-15,0-4 153 16,2-20-24-16,12-6-14 16,4-2 17-16,1 3-48 15,8 6-6-15,2 8-30 16,2 4-29-16,3 10-13 15,4 1-5-15,3 1 1 0,-4 16-2 16,-5 2 0-16,-6 4 0 16,-10-1-1-16,-9 2 2 15,-7-3 17-15,0 1 0 16,-12-5-1-16,-11-2 0 16,-10-3 2-16,-2-6-3 15,-4-5-5-15,1-1-11 16,1 0-11-16,4-1-48 15,-1-5-94-15,11-1-118 16,7 2-449-16</inkml:trace>
  <inkml:trace contextRef="#ctx0" brushRef="#br0" timeOffset="7167.2279">7253 751 456 0,'0'0'179'16,"0"0"23"-16,0 0 41 15,0 0-12-15,0 0-26 16,0 0-51-16,0 0-53 16,-89-45-32-16,55 45 5 15,-4 3 0-15,-4 8-20 16,-2 8-10-16,4 0-7 16,7 3-17-16,6 0-8 15,14 0-12-15,12 0-5 16,1 0-6-16,21-3-5 15,18-5-5-15,11-2-9 16,4-7 21-16,1-5-21 16,-7 0-35-16,-9-11 35 15,-12-6 30-15,-10-8 1 16,-11-6 11-16,-6-4 7 0,-1-2 9 16,-16-2 3-16,-5 3 0 15,1 8 12-15,1 7-11 16,10 9-17-16,3 7-6 15,2 5-9-15,4 0-8 16,1 7-12-16,0 14-5 16,11 6-28-16,11 3-9 15,9-2-3-15,8-4-61 16,6-8-68-16,2-7-21 16,-5-9 51-16,-7 0 88 15,-9-14 45-15,-8-11 31 16,-8-7 125-16,-10-7 60 15,0-1 31-15,0-1-37 0,-7 2-6 16,-4 8-34-16,1 4 8 16,4 11-29-16,1 10-21 15,3 6-65-15,-4 0-32 16,-1 18-20-16,-1 16 11 16,1 12 9-16,0 7-3 15,7 4 2-15,0-2-11 16,7 0 3-16,15-12 1 15,10-9-35-15,10-12-69 16,6-13-32-16,7-9 60 16,0-15 4-16,-7-18-2 15,-2-13 39-15,-10-5 36 0,-8-3 7 16,-7-2 19-16,-7 5 44 16,-7 6 47-16,-3 11 2 15,-4 11 8-15,0 6-36 16,0 11-41-16,0 6-23 15,0 0-20-15,-1 21-27 16,-9 15 9-16,2 8 17 16,2 11 0-16,2 0 0 15,4 1 0-15,0-5-1 16,9-5-11-16,13-13-73 16,2-11-56-16,5-12-25 15,-1-10 54-15,3-7 66 16,-4-18 31-16,1-11 16 0,-5-7 7 15,-3-4 8-15,-2 0 36 16,-7 5 46-16,-5 11 22 16,-2 9 10-16,-2 11-34 15,-2 11-48-15,0 0-47 16,0 11-13-16,0 19 11 16,-2 8 1-16,-2 7-5 15,-1 1 6-15,3-3 1 16,-1-3 5-16,-2-5-6 15,3-8-58-15,-2-7-78 16,2-19-95-16,-1-1-261 16,1-6-689-16</inkml:trace>
  <inkml:trace contextRef="#ctx0" brushRef="#br0" timeOffset="7357.5395">7676 695 1410 0,'0'0'268'16,"0"0"-111"-16,0 0-83 16,0 0 60-16,107 0-22 15,-45 0-47-15,9-1-31 16,0-1-19-16,-7 1-15 16,8-3-39-16,-20 4-171 15,-14-3-475-15</inkml:trace>
  <inkml:trace contextRef="#ctx0" brushRef="#br0" timeOffset="8566.2597">8873 706 1000 0,'0'0'237'0,"0"0"34"15,0 0-46-15,0 0-92 16,0 0-59-16,0 0-58 15,0 0 6-15,58-19-22 16,-11 19 0-16,7 0-8 16,3 0-108-16,7 0-154 15,-16 0-109-15,-19 7-291 0</inkml:trace>
  <inkml:trace contextRef="#ctx0" brushRef="#br0" timeOffset="8710.7875">8759 928 667 0,'0'0'152'16,"0"0"-40"-16,0 0-3 16,0 0-53-16,0 0-21 15,148 10 26-15,-23-30-61 16,-11-1-65-16,-25-2-276 0</inkml:trace>
  <inkml:trace contextRef="#ctx0" brushRef="#br0" timeOffset="8983.9168">9340 497 1220 0,'0'0'286'16,"0"0"-199"-16,0 0-69 16,91 23 28-16,-27 2 45 15,9 5 1-15,-3 3-40 16,-11-1-27-16,-16-3-23 15,-20 0-2-15,-16-2 2 16,-7-4 7-16,-30-1 20 16,-18-1-6-16,-14-7 16 0,-9 1-18 15,1-5-9 1,8-4-12-16,10-1-23 0,18-3-42 16,34 1-54-16,0-2-180 15,30 1-435-15</inkml:trace>
  <inkml:trace contextRef="#ctx0" brushRef="#br0" timeOffset="9257.5077">10149 501 1573 0,'0'0'209'0,"0"0"28"16,0 0-40-16,0 0-104 16,0 0-57-16,0 0-29 15,0 0-7-15,-12 95 16 16,18-37 8-16,0 2-15 16,1 3-9-16,-2-1 4 15,1-4-4-15,3 4-133 16,-2-14-221-16,0-19-750 0</inkml:trace>
  <inkml:trace contextRef="#ctx0" brushRef="#br0" timeOffset="9638.3598">10639 574 1332 0,'0'0'194'16,"0"0"1"-16,0 0-54 15,-113-15-31-15,77 15-39 16,-1 13-34-16,4 8-28 16,2 5 1-16,15-1-7 15,8 2-3-15,8-3-9 16,1-6-13-16,22-6-26 16,15-6-30-16,0-6 50 0,5 0 28 15,-4-18-1 1,-5-5 2-16,-5-8 18 0,-10-1 28 15,-1 2 28-15,-10 10 40 16,-2 6 1-16,-6 6-28 16,0 8-47-16,0 0-41 15,0 23-22-15,0 13 22 16,0 12 8-16,-7 10 2 16,-2 3 1-16,1 4-5 15,-1-4-6-15,9-7-51 16,6-8-143-16,18-12-120 15,1-20-472-15</inkml:trace>
  <inkml:trace contextRef="#ctx0" brushRef="#br0" timeOffset="9940.5285">11126 497 1132 0,'0'0'174'0,"0"0"21"16,0 0-105-16,0 0-35 15,0 0 11-15,-100 47 1 16,88-24-19-16,11-2-10 16,1-1-10-16,1-2 9 15,18-4 4-15,5 5 20 16,3 0-17-16,7 3-1 16,-1 3-14-16,-3 0-11 15,-6 2-11-15,-10-2-1 16,-7 3 0-16,-7-3 6 15,-5 1 4-15,-19-4 2 16,-13-4-9-16,-8-5 2 16,-10-9-11-16,-24-7-77 15,20-14-131-15,8-8-434 0</inkml:trace>
  <inkml:trace contextRef="#ctx0" brushRef="#br0" timeOffset="10090.2512">11173 508 783 0,'0'0'162'16,"96"-5"-9"-16,-32 5-47 15,11 0-69-15,-3 0-37 16,9 0-110-16,-14 0-238 0,-20 0-371 16</inkml:trace>
  <inkml:trace contextRef="#ctx0" brushRef="#br0" timeOffset="10447.7457">11709 468 454 0,'0'0'348'15,"0"0"-45"-15,0 0-56 0,0 0-41 16,-103-12-69-16,72 24-19 16,-3 11-46-16,4 3-15 15,5 7-12-15,8-3-11 16,6 1-1-16,11-4-6 16,0-2-11-16,24-1 0 15,8-1 0-15,11-1 10 16,3 0 25-16,2 1 1 15,-3-2-37-15,-10-2-9 0,-11 0 7 16,-7-1 3 0,-11-1-10-16,-6 2 3 0,-5-5 3 15,-19 3 6-15,-11-4 8 16,-6-3 10-16,-2-9-8 16,8-1-10-16,9-3-2 15,12-18 14-15,12-10-17 16,2-8-13-16,27-10-6 15,12 1-3-15,11 0-7 16,11 7 0-16,1 6 8 16,-3 10-30-16,-9 6-32 15,-4 11-73-15,-18 5-170 16,-14 3-436-16</inkml:trace>
  <inkml:trace contextRef="#ctx0" brushRef="#br0" timeOffset="12020.6193">12819 723 975 0,'0'0'166'0,"0"0"-43"16,0 0 31-16,0 0-102 15,0 0-23-15,0 0-29 16,136-42-13-16,-69 42-142 15,-14 0-139-15,-10 0-476 0</inkml:trace>
  <inkml:trace contextRef="#ctx0" brushRef="#br0" timeOffset="12153.309">12709 834 667 0,'0'0'171'15,"0"0"-10"-15,0 0 22 16,0 0-136-16,0 0-45 15,159-20-4-15,-68 5-99 16,1-1-247-16</inkml:trace>
  <inkml:trace contextRef="#ctx0" brushRef="#br0" timeOffset="12410.5575">13206 582 1114 0,'0'0'201'0,"0"0"-201"16,0 0 8-16,93 24-8 16,-28 5 24-16,5 4-9 15,0 8-8-15,-13-2-6 16,-16-2-1-16,-21-2 0 16,-20-6 0-16,-10-2 26 15,-31-4 7-15,-17-6 20 16,-10-5-8-16,-2-5-25 15,5-5-20-15,17-2-25 16,17-9-162-16,22-3-186 0</inkml:trace>
  <inkml:trace contextRef="#ctx0" brushRef="#br0" timeOffset="12957.1426">13915 697 704 0,'0'0'721'0,"0"0"-568"16,0 0 38-16,0 0-98 16,0 0-55-16,0 0-20 15,0 0 1-15,-70 64 0 16,60-32-1-16,2-1-11 16,3-4-1-16,1-4-5 0,3-10 1 15,-2-3-2 1,3-8-43-16,0-2 33 0,0-14-2 15,0-12-39-15,0-13 20 16,0-7 31-16,0-3 0 16,3 3 19-16,2 7 36 15,2 13 3-15,0 9-3 16,2 12-55-16,3 5 14 16,3 1-14-16,5 20 5 15,4 5-5-15,-2 9 11 16,-1 0-2-16,-1 0 1 15,-6-3-3-15,-2-8-5 0,-3-7-1 16,-5-6 1 0,3-11 5-16,-3 0 18 15,6-12 49-15,3-14-45 0,4-7-23 16,4-5-1-16,4-3-5 16,3 6-7-16,3 6-2 15,1 8-1-15,0 10 10 16,-1 11-1-16,0 0-8 15,1 11 0-15,-4 16-4 16,-1 4 13-16,-4 7 0 16,-6 1 5-16,-3-1-5 15,-2-4-26-15,3-6-97 16,-4-11-126-16,2-11-405 0</inkml:trace>
  <inkml:trace contextRef="#ctx0" brushRef="#br0" timeOffset="13260.6024">14646 583 1117 0,'0'0'239'0,"0"0"-77"15,0 0-52-15,0 0-9 16,-72 93-34-16,62-52-23 16,4-2-12-16,6-4-4 15,2-8-24-15,19-9-4 16,6-8-20-16,9-10 20 15,5-3 41-15,-2-20-6 16,0-8-12-16,-11-10-6 16,-7-1-4-16,-15-2-13 15,-6 3-2-15,-6 3 2 16,-15 13 18-16,-7 12-18 0,-5 12-1 16,4 1-46-16,6 22-32 15,8 14-64-15,15 22-109 16,17-6-24-16,15-8-242 0</inkml:trace>
  <inkml:trace contextRef="#ctx0" brushRef="#br0" timeOffset="13797.184">15074 652 854 0,'0'0'176'0,"0"0"117"15,0 0-38-15,0 0-77 16,0 0-70-16,0 0-58 15,0 0-40-15,-103-40-2 0,71 71-8 16,6 5 7-16,5 5-7 16,12 3-1-16,9-3 0 15,0-7-15-15,27-5-11 16,10-12-25-16,11-12-37 16,1-5 17-16,2-16-21 15,-7-19 38-15,-10-13 55 16,-4-23 11-16,-9-28 15 15,-7-24 30-15,-6 8-7 16,-8 27 40-16,0 37 22 0,0 30-11 16,0 8 5-16,0 9-13 15,-8 4-85-15,2 12-7 16,-3 24-8-16,0 15 7 16,7 13-6-16,2 7 7 15,0 2-1-15,22 0-9 16,8-9-12-16,7-8-46 15,4-17-47-15,-3-17 36 16,-4-13 4-16,-7-9 68 16,-6-14 7-16,-7-12 26 15,0-1 44-15,-6 2 20 16,-2 8 15-16,-3 7-24 16,-1 10-43-16,-1 0-38 15,6 14-36-15,1 16 36 16,5 8 7-16,-3 4 4 0,1 4-11 15,-3-8 0-15,-2-6-47 16,-1-16-79-16,-1-8-197 16,-4-8-380-16</inkml:trace>
  <inkml:trace contextRef="#ctx0" brushRef="#br0" timeOffset="13918.6929">15599 394 980 0,'0'0'127'0,"0"0"-127"16,0 0-52-16,43 92-23 16,-19-52-153-16</inkml:trace>
  <inkml:trace contextRef="#ctx0" brushRef="#br0" timeOffset="14285.4334">15758 463 1053 0,'0'0'392'16,"0"0"-210"-16,0 0-67 16,0 0-80-16,0 0-35 15,0 0 50-15,-5 112 14 16,5-37-2-16,0 0-9 16,0 1-17-16,0-3-18 15,0-16-9-15,0-3-9 16,4-15-1-16,9-13 1 0,6-15-39 15,4-11-50 1,4-3 79-16,5-23-21 0,-3-9-23 16,-2-12-25-1,-12-3-16-15,-7-3 4 0,-8 5 35 16,-18 7 16-16,-19 6 40 16,-13 7 12-16,-5 9-6 15,2 6-5-15,12 6 6 16,13 3-7-16,15 4-93 15,13 0-162-15,35 0-26 16,10 5-15-16,6-2 15 0</inkml:trace>
  <inkml:trace contextRef="#ctx0" brushRef="#br0" timeOffset="14547.0382">16056 545 385 0,'0'0'147'0,"0"0"20"16,0 0 46-16,0 0 21 16,0 0-50-16,0 0-77 15,0 0-65-15,-3-9-41 16,6 32 56-16,6 10 40 16,3 5 1-16,-2 7-4 15,-2 3-27-15,-4-2-26 16,-4-1-16-16,0-5-16 15,0-10-8-15,0-7 1 16,0-11-2-16,-3-12-63 0,-2-10-54 16,4-14-518-16</inkml:trace>
  <inkml:trace contextRef="#ctx0" brushRef="#br0" timeOffset="14683.8854">16071 264 825 0,'0'0'134'16,"0"0"-120"-16,0 0-14 16,39 135-20-16,-5-72-46 15,-1-3-184-15</inkml:trace>
  <inkml:trace contextRef="#ctx0" brushRef="#br0" timeOffset="15445.0369">16304 764 973 0,'0'0'130'15,"0"0"-47"-15,0 0-25 16,0 0 24-16,0 0-15 16,0 0-45-16,0 0 4 15,110 79 23-15,-72-79 40 16,3-4-22-16,-2-13-19 15,-5-7-16-15,-11-4-3 16,-4-3-1-16,-14 4 3 0,-5 2 14 16,0 3 26-1,-17 6-10-15,-6 7-30 0,-5 9-18 16,-2 0-13-16,2 17-1 16,5 8-10-16,5 6 5 15,13 6-2-15,5-1 1 16,22 5-12-16,19-6-47 15,17-4-32-15,12-9-53 16,11-11-64-16,1-9-14 16,-2-2 3-16,-6-7-28 15,-13-14 49-15,-15-5 205 16,-16-5 165-16,-14 3 129 16,-9 2 52-16,-7 4-52 15,0 6-78-15,-18 9-83 0,-6 5-57 16,-5 2-49-16,-10 11-14 15,2 13 2-15,-2 7 7 16,2 4-10-16,8 4-1 16,10 2-10-16,6 2 7 15,11-7-8-15,2-6-24 16,16-8-2-16,14-15-17 16,10-7 15-16,7-7 27 15,1-23-15-15,-6-11 16 16,-5-24-1-16,-11-29 1 15,-9-32 0-15,-10-3 44 16,-7 22 30-16,0 30 6 0,-7 42 23 16,1 14 31-1,0 6-30-15,3 6-16 0,-2 4-45 16,-1 5-43-16,1 20-9 16,-2 18 0-16,-1 17 9 15,6 23-2-15,2 19 2 16,0-7 1-16,8-10 11 15,5-11-11-15,-6-20 1 16,0 3-2-16,-5-2-32 16,-2-12-90-16,0-12-58 15,-14-10-131-15,-2-13-440 0</inkml:trace>
  <inkml:trace contextRef="#ctx0" brushRef="#br0" timeOffset="19452.4119">18658 533 522 0,'0'0'250'15,"0"0"-38"-15,0 0-7 16,0 0 65-16,0 0-37 16,-10-87-48-16,9 82-37 0,0 5-67 15,-3 0-54 1,-1 21-27-16,-6 15 0 0,4 14 7 15,-7 8 0-15,3 3 3 16,2 0-4-16,4-6-4 16,3-6-2-16,2-10-14 15,21-17-184-15,8-11-320 16,3-11-287-16</inkml:trace>
  <inkml:trace contextRef="#ctx0" brushRef="#br0" timeOffset="19791.4692">18991 412 1200 0,'0'0'209'0,"0"0"12"15,0 0-93-15,0 0-74 0,0 0-39 16,-114 53 1-16,90-17-3 16,7 2-7-16,6 0 0 15,11-4-6-15,0-9-1 16,14-9-6-16,11-9 7 15,4-7 4-15,2-9 17 16,0-14 8-16,1-10-14 16,-5-2 2-16,-1 2 54 15,-8 2 12-15,-5 10-5 16,-4 10-1-16,-7 10-37 0,-1 1-40 16,-1 12-5-1,4 19 5-15,-1 11 0 0,-1 7 6 16,0 7 0-16,1 4-1 15,-3-3-5-15,6 4-173 16,-2-15-160-16,3-18-452 0</inkml:trace>
  <inkml:trace contextRef="#ctx0" brushRef="#br0" timeOffset="20110.9658">19444 428 484 0,'0'0'846'0,"0"0"-654"16,0 0-71-16,0 0-82 16,0 0 5-16,-67 101 38 0,50-50-27 15,0 2-12 1,8-4-21-16,9-3-11 0,0-12-3 16,7-10-8-16,14-9-8 15,6-11 8-15,7-4 25 16,5-12-3-16,-1-15-4 15,-1-5-11-15,-13-4 1 16,-6 1 12-16,-13 3-20 16,-5 7 1-16,-15 5 5 15,-17 11-6-15,-13 6-23 16,-5 3-3-16,1 6-10 16,5 11-18-16,22 16-66 15,11-4-184-15,11-4-246 0</inkml:trace>
  <inkml:trace contextRef="#ctx0" brushRef="#br0" timeOffset="20495.2369">19974 488 1054 0,'0'0'342'0,"0"0"-160"15,0 0 26-15,0 0-92 16,0 0-40-16,0 0-50 15,0 0-20-15,-85-9-4 16,67 43 5-16,2 4-6 0,7-1-1 16,8-4 0-16,1-4-12 15,5-8-10-15,12-10-24 16,11-9 21-16,3-2 25 16,7-13 15-16,0-12-2 15,-4-7-4-15,-8-5 13 16,-5-1 36-16,-6 4 42 15,-8 5 8-15,-5 10 9 16,2 9-28-16,-4 7-27 16,0 3-60-16,0 12-2 15,0 16-16-15,0 14 16 16,0 9 0-16,0 12 1 16,5 3-1-16,2 0 0 15,-7 19-41-15,-6-16-185 16,-18-17-409-16</inkml:trace>
  <inkml:trace contextRef="#ctx0" brushRef="#br0" timeOffset="27581.9193">1827 2049 864 0,'0'0'188'0,"0"0"-13"15,0 0 92-15,0 0-52 16,-104-68-36-16,65 68-52 16,-8 0-27-16,-4 11-37 15,0 17-17-15,3 8-15 16,6 7 4-16,8 5-8 15,12 2-12-15,17 0-9 16,5-4-6-16,20-5 0 16,18-4 0-16,13-10-1 15,14-10-80-15,36-17-106 0,-13-5-159 16,-15-18-537-16</inkml:trace>
  <inkml:trace contextRef="#ctx0" brushRef="#br0" timeOffset="27791.7774">1978 1786 1343 0,'0'0'225'0,"0"0"12"15,0 0 79-15,0 0-162 16,0 0-85-16,0 0-44 16,0 0-24-16,-28 62 20 15,28 3 15-15,0 5-10 16,0 2-12-16,0 0-8 0,0-4-6 15,7-4 0-15,11 8-97 16,0-16-191-16,2-18-462 0</inkml:trace>
  <inkml:trace contextRef="#ctx0" brushRef="#br0" timeOffset="29051.9215">2273 2009 1463 0,'0'0'233'0,"0"0"-58"16,0 0-40-16,0 0-47 15,0 0-11-15,-103 65-26 16,76-29-21-16,2 5-8 0,8 5-10 16,4-3-6-16,6-3-6 15,7-6 1-15,0-10-1 16,7-8-12-16,9-13-43 15,7-3 5-15,-3-11 19 16,4-19 0-16,-4-6 10 16,-3-8 14-16,-7-6 7 15,-2 1 0-15,-2 3 1 16,1 7 8-16,-5 11 1 16,-2 9 18-16,5 9 16 15,-5 10-20-15,0 0-24 0,0 19-20 16,0 10 8-1,0 11 11-15,4 4 1 0,3 1 0 16,7-4 0-16,6-6-1 16,10-10-48-16,4-12-52 15,8-13-29-15,4-6-71 16,-7-21-18-16,-6-9 40 16,-11-3 111-16,-8-2 68 15,-9 7 9-15,-2 6 118 16,-3 9 75-16,0 10-50 15,0 4-46-15,0 5-57 16,0 0-31-16,-3 0-18 16,-2 14-1-16,5 7-5 15,0 4 5-15,0 3 0 16,8-1 1-16,10 2 0 0,-2-2 0 16,-3-1-7-16,-2-2-11 15,-4-1 10-15,-7-2-7 16,-10-1 12-16,-13-1 3 15,-9-2 1-15,-2-2 1 16,2-3-2-16,8-7 1 16,3-2 5-16,15-3 0 15,6 0-5-15,0 0-1 16,14-1-28-16,21-9-18 16,11-6-4-16,10-5-23 15,2-2-37-15,0-8 2 16,-3-4 47-16,-7-4 19 15,-8 1 33-15,-7-5 9 0,-12 5 14 16,-7 3 62 0,-10 3 28-16,-4 5 17 0,0 8-28 15,-4 5-17-15,-5 5-13 16,-3 9-13-16,-2 0-22 16,-4 6-20-16,5 11-8 15,-1 7-1-15,5 3-5 16,8 0-4-16,1-2-2 15,3-2 11-15,16-4 1 16,1 1 0-16,3-3 1 16,0-1-1-16,-1-3 1 15,-4 3-1-15,-6-4-1 16,-3-1 0-16,-7 0-6 16,-2 2 0-16,-2 1 7 0,-19 3 1 15,-6-1 6-15,-4-2 5 16,-2-1-6-16,6-3 5 15,4-4-2-15,10-3-2 16,6-3-5-16,6 0-2 16,1 0-18-16,3 0-36 15,21 0-13-15,11 0 24 16,13-7 5-16,1-5-43 16,2 1-33-16,1-4-14 15,-5-2 28-15,-5-4 58 16,-8-2 3-16,-9-2-6 15,-11-3 45-15,-7 0 0 16,-7-2 58-16,0 2 7 16,0 3 53-16,0 6 36 15,-1 6-7-15,-4 5-17 0,4 6-21 16,1 2-58-16,0 0-47 16,0 11-4-16,0 13-2 15,4 8 2-15,4 7 17 16,0 1-3-16,5-1-6 15,-6-2-7-15,-2-7-1 16,-4-6-18-16,-1-17-112 16,0-7-199-16,-12-1-417 0</inkml:trace>
  <inkml:trace contextRef="#ctx0" brushRef="#br0" timeOffset="29213.0494">3124 1743 1230 0,'0'0'295'0,"0"0"-206"16,0 0-60-16,0 0-29 15,0 0-16-15,0 0 15 16,0 0-120-16,16 63-427 0</inkml:trace>
  <inkml:trace contextRef="#ctx0" brushRef="#br0" timeOffset="29877.458">3779 2099 818 0,'0'0'230'0,"0"0"63"16,0 0-14-16,0 0-58 15,0 0-41-15,0 0-54 16,0 0-62-16,-123-68-41 16,84 82-9-16,0 12-4 15,-1 8-9-15,6 7 0 16,18 4 0-16,16 3-1 16,10-1-13-16,52-3-2 15,51-14-77-15,46-22-107 16,-15-8-303-16,-17-8-67 0</inkml:trace>
  <inkml:trace contextRef="#ctx0" brushRef="#br0" timeOffset="30431.8331">4412 2064 1061 0,'0'0'409'16,"0"0"-191"-16,0 0 36 16,0 0-41-16,-105-38-95 15,73 38-51-15,-6 19-32 16,3 11-20-16,-2 7 7 15,6 6-13-15,14 0-7 16,6-1-1-16,11-5-1 16,1-7-2-16,19-9-4 15,15-11-16-15,5-10-18 0,4 0-10 16,-1-22-12-16,-1-8 0 16,-11-5 34-16,-8-1 22 15,-12 0 6-15,-4 6 9 16,-7 6 13-16,0 5 31 15,0 7 13-15,0 6-5 16,-7 5-14-16,3 1-26 16,1 0-21-16,-1 12-12 15,-1 10 11-15,5 4-12 16,0 3 2-16,9 1 10 16,15-7-7-16,7-7 7 15,7-10-18-15,6-6-16 16,-3-7-2-16,-3-20-38 0,-7-12 29 15,-11-9 30-15,-12-22 16 16,-8-25 8-16,-11 5 7 16,-3 10 18-16,-4 15 55 15,7 32 9-15,3 8 2 16,1 6-7-16,5 16-47 16,2 6-45-16,0 35-16 15,0 32 5-15,12 6 11 16,8 0 1-16,-2-4 1 15,4-16 4-15,3 6-6 16,3 3 0-16,-2-5-31 16,3-11-146-16,-7-15-307 15,-14-21-896-15</inkml:trace>
  <inkml:trace contextRef="#ctx0" brushRef="#br0" timeOffset="31017.303">6747 2045 1290 0,'0'0'314'0,"0"0"-149"16,0 0 51-16,0 0-124 16,0 0-61-16,0 0 45 15,-34 133 17-15,27-64-39 16,1 3-31-16,2 3-1 15,4-5-10-15,0-2-11 16,0-10-1-16,-4-6-55 16,2-14-119-16,-1-19-144 15,-1-19-163-15,0-30 215 16,1-54-328-16,-1-39 320 0,-3-20 274 16,-2-3 157-16,9 14 104 15,0 34-21-15,11 26-25 16,9 25-4-16,2 18-70 15,4 4-30-15,8 8-60 16,6 5-30-16,0 12-10 16,-1 13 5-16,-9 20-3 15,-10 14 0-15,-16 9 9 16,-4 5 19-16,-20 0-5 16,-18-2-14-16,-8-5-3 15,0-7 0-15,1-9-9 16,13-12-10-16,23-14-26 15,9-9-174-15,1-3-442 0</inkml:trace>
  <inkml:trace contextRef="#ctx0" brushRef="#br0" timeOffset="31551.0906">7043 1983 886 0,'0'0'227'16,"0"0"-123"-16,0 0-19 15,0 0-53-15,0 0 12 16,0 0-20-16,0 0-9 16,-14 88-2-16,39-76-12 15,5-7 18-15,2-5-18 16,2 0 12-16,-4-8 2 16,0-14-2-16,-7-5 1 15,-7-6 23-15,-5-1 50 0,-7-1 38 16,-4 7 23-16,-5 4 13 15,-12 10-49-15,-6 7-38 16,-3 7-43-16,-5 9-24 16,-2 20-6-16,2 9 0 15,4 6-1-15,10 4 0 16,14-1 0-16,3-5-10 16,16-4-1-16,16-7-30 15,9-12-24-15,6-13-6 16,-4-6-6-16,-6-12 0 15,-5-17 47-15,-9-7 18 16,-6-9 11-16,-5-1 1 16,-1 5 11-16,0 3 33 15,0 7 23-15,-1 12-13 0,-3 8-17 16,0 8-19-16,1 3-18 16,1 7-1-16,4 17 1 15,-1 9 9-15,2 1 10 16,2 3-1-16,3 3-12 15,1-5 0-15,5-6-6 16,4-7-32-16,21-22-107 16,0 0-85-16,-9-16-389 0</inkml:trace>
  <inkml:trace contextRef="#ctx0" brushRef="#br0" timeOffset="31732.5809">7868 1787 1211 0,'0'0'333'16,"0"0"-31"-16,0 0-127 15,0 0-80-15,0 0-58 16,-91 60 4-16,73-11-3 16,4 3-7-16,7 4-17 15,7-5-7-15,0-7-5 16,20-8-2-16,9-11-47 16,43-25-114-16,-8 0-92 15,-2-20-593-15</inkml:trace>
  <inkml:trace contextRef="#ctx0" brushRef="#br0" timeOffset="32580.6399">8106 1790 595 0,'0'0'595'0,"0"0"-483"16,0 0 7-16,0 0-12 0,0 0-25 16,-103 54-18-16,97-21-26 15,6-4-29-15,0-2-9 16,24-3-7-16,10-8-9 15,8-4-43-15,6-10-89 16,3-2 9-16,-7-4 39 16,-7-19 64-16,-12-4 36 15,-15-6 79-15,-8-6 103 16,-2-1 10-16,-4 2-54 0,-11 4-17 16,-2 11 9-1,0 9-19-15,0 12-42 0,-4 2-47 16,-6 22-21-16,-2 13-1 15,-1 12 0-15,7 5-2 16,10 5-7-16,13-1-2 16,9-9-28-16,46-9-95 15,37-19-11-15,1-15-141 16,-6-4-240-16,-18-23 169 16,-32-14 22-16,-5-7 335 15,-6-12 274-15,-18-2 67 16,-8 6 5-16,0 11-39 15,0 13-83-15,-7 18-40 16,-2 10-104-16,-7 19-73 16,0 19-6-16,-6 17 6 0,-6 8-1 15,-2 3-5-15,2-3 0 16,7-6-1-16,8-12-2 16,11-15-49-16,2-13-77 15,15-17 18-15,17-7 69 16,4-26 22-16,4-13 14 15,-3-12 5-15,-2-3 2 16,-4 2 18-16,-6 9 42 16,-10 13-17-16,-1 15 41 15,-11 15-9-15,-1 7-76 16,-2 14-1-16,0 22-6 16,0 6 6-16,0 3 0 15,2 1 7-15,10-7-7 16,8-8-7-16,4-12 7 15,7-12 6-15,0-7-4 0,1-7-2 16,-5-24-2-16,-8-12 2 16,-4-26 9-16,-9-31 2 15,-2 5 25-15,-4 10 7 16,0 22 49-16,0 36 22 16,0 9 26-16,0 12-70 15,0 6-70-15,0 31-15 16,0 17 9-16,0 12 6 15,0 8 1-15,6 0 0 16,6-4 0-16,-3-8-1 16,2-11 0-16,-2-11-41 15,-3-13-112-15,0-20-107 16,-4-1-249-16,-2-6-137 0</inkml:trace>
  <inkml:trace contextRef="#ctx0" brushRef="#br0" timeOffset="32700.2839">8755 1691 1035 0,'0'0'298'0,"0"0"-101"16,0 0-99-16,0 0-93 15,0 0-5-15,131 21-125 16,-68-3-217-16</inkml:trace>
  <inkml:trace contextRef="#ctx0" brushRef="#br0" timeOffset="33736.3511">9075 2012 1362 0,'0'0'182'0,"0"0"-89"16,0 0-33-16,0 0-9 16,0 0 13-16,0 0 19 15,95 8-30-15,-42-33-22 16,-3-10-16-16,-4-15-5 15,-7-10-7-15,-12-6-3 16,-15 1-2-16,-10 6-6 16,-2 15 8-16,-1 17 13 15,-11 8-1-15,0 13 21 16,1 6-14-16,-1 6-9 16,-1 20-10-16,-1 12 1 0,3 10 0 15,5 6 7-15,6 2 6 16,0-1 4-16,23-3-2 15,11-10-5-15,11-10-3 16,13-11-8-16,15-13-17 16,-1-8-64-16,-1-8-104 15,-11-21-47-15,-11-13-8 16,-20-9 108-16,-8-4 132 16,-14-1 34-16,-7 5 157 15,0 9 16-15,-13 8-32 16,0 11-44-16,-4 9-33 15,-5 13-17-15,-4 1-40 16,-8 20-22-16,-3 19-8 16,-1 11 1-16,2 7 1 0,11 1-1 15,7-1 7-15,16-9-12 16,2-9-5-16,21-11 5 16,20-12-1-16,12-10 5 15,10-6-11-15,-1-12-37 16,-3-15-24-16,-10-13 24 15,-15-11 5-15,-17-8 27 16,-11-1 5-16,-6 5 18 16,-6 9 20-16,-11 13 20 15,-3 14-24-15,1 13-12 16,3 6-14-16,-3 8-8 16,6 19-8-16,2 8 7 0,8 6-13 15,3 3 2-15,6-4 5 16,23-7-11-16,9-8-14 15,6-9-10-15,3-14-27 16,-1-2-27-16,-4-12 23 16,-12-13 57-16,-12-1 16 15,-5-2 13-15,-6 6 57 16,-6 3 31-16,-1 9-8 16,0 7-27-16,0 3-54 15,0 7-12-15,-1 19-24 16,-7 12 23-16,2 7 1 15,-2 6-4-15,3-4 4 0,-2-4 7 16,-2-6-6 0,-2-8 1-16,2-10-1 0,4-8-1 15,-2-11 0-15,5 0 6 16,0-19-5-16,2-16 0 16,0-10-1-16,0-12 1 15,13-7 23-15,8 0 5 16,0 8 16-16,-1 16-10 15,-2 15-17-15,-4 17-16 16,4 8-2-16,-2 13-11 16,9 21 10-16,-2 8-7 15,-5 2 8-15,-1 4 1 16,-6-2-1-16,-8-7 0 16,-3-2-28-16,-15 0-89 15,-14-10-149-15,-4-11-393 0</inkml:trace>
  <inkml:trace contextRef="#ctx0" brushRef="#br0" timeOffset="42788.7562">4835 4732 98 0,'0'0'130'0,"0"0"-4"16,0 0 8-16,0 0-45 15,0 0 63-15,0 0-18 16,-6-53-31-16,-4 44 8 16,-1 0 28-16,-6 0-10 15,-1 1-41-15,-5 0 20 0,-9 0 1 16,-9 2-55-16,-6 3-7 16,-13-2-1-16,-25 5 0 15,-21 0-4-15,3 0-7 16,9 8 5-16,10 1-5 15,19 2-2-15,-8 4-11 16,-6 4 11-16,9 4-5 16,4 2-18-16,5 7 2 15,1 3-2-15,-2 6-4 16,1 6 12-16,-4 6-6 16,-3 7 5-16,-1 4 3 15,2 2 2-15,4 5 4 16,-1 16-4-16,-1 17-10 0,4 28 0 15,8 7 0 1,15-1 1-16,11-6 2 0,10-7 12 16,6 2 1-16,10 6 6 15,1 2-12-15,6-2-8 16,17 6 5-16,8 4-9 16,13-1-8-16,12-4 10 15,7-6 3-15,10-9-3 16,5-5 2-16,4-4-8 15,7-7 8-15,-2-7-8 16,-12-16 0-16,-13-18-5 16,-12-19-1-16,4-9 1 15,24 9 8-15,26-3 0 16,33-1 1-16,14-16-2 16,-3-19-2-16,-4-8 1 0,-14-15-6 15,12-14 6-15,-10-7-6 16,-1-12 6-16,-8-8 2 15,-4-10 3-15,-5-7 4 16,-4-8-7-16,-6-3 6 16,-9-6 0-16,-8-3 3 15,-13 0-8-15,-9-1-9 16,-7 1 4-16,-11 3-4 16,-4-3 14-16,-8-5 0 15,-1-6 4-15,-1-7 1 16,-7 0-5-16,3 0 4 15,-8-1-7-15,-6 7-10 16,-10 4 6-16,-5 5-7 16,0 7 0-16,-17 2 0 0,-7 0 0 15,-5-3 7-15,-2-1-7 16,-6-2 1-16,2 14-1 16,5 23 7-16,1 12-7 15,0 9 8-15,-10-2-8 16,-2-3 0-16,-10-2 1 15,-5 7-1-15,0 5 0 16,-1 5 0-16,1 1-1 16,-2 5 0-16,0 4-11 15,-3 2 10-15,2 2-5 16,-2 2 4-16,1 2 2 0,-1-2 0 16,2 3-1-16,2-1 0 15,3-2 1-15,3-1 0 16,3 1 0-16,1-2 1 15,5-2 0-15,-1 1-1 16,7-3 2-16,-1 0-1 16,3 2 0-16,2 1 0 15,0 1 0-15,5 2 0 16,0 2-1-16,-1 2 0 16,1 2 0-16,-2 3-5 15,2 0 3-15,-3 0 1 16,3 0 1-16,-1 0 0 15,3 0-6-15,4 0-6 0,2 0-4 16,4 0 10 0,4 0-5-16,5 0 4 0,-1 0 5 15,5-2 1-15,-1-3 0 16,1-2-7-16,-1 2 7 16,3-2-7-16,-1-2 7 15,1-1-5-15,0-3 5 16,0-1-5-16,0-1 5 15,0 1-8-15,0 0 0 16,1 1 1-16,6 4-4 16,-4 0-2-16,1 2-6 15,-1 3-2-15,1 2-4 16,-4 0-3-16,0 2-18 16,0 0-25-16,0 0-22 0,2 0-23 15,2 0-25-15,-3 4-92 16,3 2 54-16,3 2-127 15,-2 1 23-15,6-2 13 16,-4-3-16-16,-3 1-349 0</inkml:trace>
  <inkml:trace contextRef="#ctx0" brushRef="#br0" timeOffset="43390.7443">3921 4772 443 0,'0'0'129'0,"0"0"39"16,0 0-5-16,0 0-13 15,0 0-31-15,0 0-15 16,93-76-27-16,-57 69-9 15,10 3 5-15,5-1-11 16,8 5-11-16,3 0-11 16,6 3-17-16,1 6-9 15,-1 4-6-15,-1 0-7 16,-2 4 5-16,3-1-5 16,-7 1-1-16,-1-1 3 0,-6-2-2 15,-1 3 0-15,-5 0 0 16,-1 1 0-16,-2 1 0 15,2-5-1-15,0 2 6 16,-3 1-6-16,5-3 1 16,-1 1 4-16,0 1 3 15,-2 0 5-15,-2-1-4 16,-4 5-1-16,-10-1-6 16,-1 3-2-16,-12 0 1 15,-4 6-1-15,1 1 1 16,-3-1-1-16,-4 5 6 15,1-2 4-15,1 4 3 16,5-3 2-16,-1 2 1 0,0 4-15 16,2-3 5-1,2 4 2-15,-3-1 8 0,-1 1-15 16,-3 1 0 0,1-2 8-16,-9 2-9 0,-2-2 0 15,0 1 0-15,-5-5-19 16,-38-2-93-16,4-11-220 15,-5-13-946-15</inkml:trace>
  <inkml:trace contextRef="#ctx0" brushRef="#br0" timeOffset="44612.6413">4904 3816 160 0,'0'0'189'15,"0"0"-20"-15,0 0 56 16,0 0-47-16,0 0 0 16,0 0 30-16,0-48 3 15,0 41-21-15,0 2-19 0,0 4 6 16,0 1-44 0,0 0-53-16,0 1-48 0,0 23-31 15,0 15 5-15,0 29 56 16,5 31 5-16,1 25 3 15,4 9 4-15,0-9-11 16,-3-24-21-16,-3-35-14 16,1-19-9-16,0-10-13 15,-2-1 0-15,-1-1-6 16,-1-3 0-16,-1-13-28 16,0-10-85-16,0-16-73 15,-17-14-121-15,-11-15-983 0</inkml:trace>
  <inkml:trace contextRef="#ctx0" brushRef="#br0" timeOffset="45463.8823">4922 3571 745 0,'0'0'150'0,"0"0"89"16,0 0-7-16,0 0-84 15,0 0-58-15,0 0-48 0,0 0 19 16,-87 61 33-16,50-26-21 15,-6 0-23-15,9-1-17 16,3-6-6-16,7-6-11 16,8-6-13-16,7-9 4 15,5-6-5-15,4-1 16 16,0-11 13-16,13-17-16 16,12-14-15-16,5-8 0 15,8-4-2-15,3 1 2 16,-2 9 18-16,1 11 1 15,-6 14 0-15,-4 16-18 16,0 3 6-16,3 19-7 0,-5 14 0 16,6 8 1-1,-11 3-1-15,6 3-8 16,-1 8-95-16,-6-12-182 16,0-15-477-16</inkml:trace>
  <inkml:trace contextRef="#ctx0" brushRef="#br0" timeOffset="45958.2889">5482 3018 20 0,'0'0'1299'15,"0"0"-1014"-15,0 0-31 0,0 0-112 16,0 0-81-16,0 0-33 15,0 0 3-15,101 104 18 16,-62-49-34-16,3-2 1 16,-5-8-7-16,3-14-9 15,-4-12 1-15,-4-10 12 16,-3-9-13-16,-1-13 13 16,-5-16-7-16,-4-15 9 15,-2-8-8-15,-6 2-1 16,-6 4 0-16,0 13 19 15,-5 12 48-15,1 13 19 16,-1 8-45-16,3 13-47 0,4 36-15 16,3 8 15-1,7 16 25-15,4 8 15 0,0-9 11 16,6 9-4-16,0-5-14 16,-6-6-3-16,-4-6-8 15,-2-9-10-15,-10-12-3 16,-5-9-7-16,0-10 11 15,-9-8 2-15,-16-7 10 16,-16-5 2-16,-10-4-9 16,-28 0-9-16,-24-10-9 15,-21-1-61-15,-10-3-108 16,34 3-152-16,17 0-856 0</inkml:trace>
  <inkml:trace contextRef="#ctx0" brushRef="#br0" timeOffset="47716.5799">3731 8371 386 0,'0'0'126'0,"0"0"37"15,0 0 7-15,0 0-22 16,0 0 9-16,0 0 33 0,25-85-9 16,-22 71-15-16,1 2-15 15,-4 5 0-15,0 7-34 16,-4 10-71-16,-34 37-35 16,-43 36 45-16,-44 35 48 15,-21 16-30-15,1-5-19 16,29-29 1-16,42-35 4 15,21-19-14-15,19-8-30 16,-3 1-15-16,3 0 0 16,2-2-1-16,15-12-15 15,10-14-108-15,7-11-72 16,18-24-99-16,9-14-317 16,0-10-619-16</inkml:trace>
  <inkml:trace contextRef="#ctx0" brushRef="#br0" timeOffset="48081.8593">3561 8187 909 0,'0'0'192'15,"0"0"38"-15,0 0-31 16,0 0-116-16,0 0-35 15,-108 24 5-15,68 1-17 16,1 0 1-16,0 0-11 16,10-9-11-16,5-4-5 15,14-5-9-15,9-7 8 0,1 0 14 16,24-20 32-16,21-9-36 16,13-9-6-16,14-3-6 15,5 4 17-15,2 10 18 16,-3 14 12-16,-2 13 7 15,-4 5-21-15,0 27-4 16,1 11-3-16,-3 9-14 16,-6 5-4-16,-10 0-9 15,-12 4-6-15,-40 29-35 16,0-16-229-16,-31-9-482 0</inkml:trace>
  <inkml:trace contextRef="#ctx0" brushRef="#br0" timeOffset="48861.8739">1988 9835 1415 0,'0'0'180'0,"0"0"-100"16,0 0 9-16,0 0-45 15,116 4-21-15,-91 29-4 16,-7 10 2-16,-15 8 1 15,-3 3 9-15,-21 2 24 16,-14-6-18-16,-10-3-2 16,1-12-17-16,4-10-4 15,8-14-2-15,9-11 12 16,12-9 1-16,11-20-25 16,1-8-3-16,29-7-33 15,18-1 0-15,13 1 3 16,7-1 7-16,3 7 3 15,-8 1-1-15,-6 4 4 0,-10 2 5 16,-12-2 15-16,-7 3 0 16,-13-1 1-16,-7 4 12 15,-6 6 40-15,-2 4 26 16,0 8-6-16,-11 4-9 16,-7 5-38-16,-2 11-12 15,-4 16-13-15,-4 10-1 16,5 7 17-16,8 6-8 15,8-1-8-15,7 1 0 16,11-6 0-16,16-8-1 16,8-8 0-16,6-14-1 15,3-9-36-15,-1-5-1 0,-6-13-26 16,-11-12 20 0,-1-10 44-16,-11-2 0 0,-9 1 2 15,1 5 31-15,-6 9 34 16,0 9 7-16,0 10-3 15,0 3-30-15,0 13-35 16,0 19-5-16,0 11 36 16,0 8 21-16,0 3-12 15,3 3-15-15,-1-7-21 16,3-3-1-16,-2-7-9 16,0-9-21-16,-3-23-117 15,0-8-220-15,0-6-480 0</inkml:trace>
  <inkml:trace contextRef="#ctx0" brushRef="#br0" timeOffset="49667.6452">4527 8390 35 0,'0'0'705'15,"0"0"-432"-15,0 0 66 0,0 0-40 16,0 0-71-16,0 0-62 15,0 0-102-15,1 38-42 16,38 53 82-16,13 46 36 16,5 25-9-16,-3 8-15 15,-16-11-9-15,-8-20-17 16,-7-9-41-16,-9-29-24 16,-1-29-11-16,-5-29-13 15,-5-16 1-15,-3-2 6 16,0-3-8-16,0-8-31 15,0-14-39-15,-24-7-36 16,-31-65-125-16,5 2-246 0,-4-13-403 16</inkml:trace>
  <inkml:trace contextRef="#ctx0" brushRef="#br0" timeOffset="50050.5757">4542 8384 137 0,'0'0'830'16,"0"0"-688"-16,0 0-31 16,0 0 62-16,0 0 23 0,0 0-55 15,-77 115-58-15,56-82-12 16,8-5-27-16,2-5-25 15,5-8-5-15,6-9-8 16,0-6 0-16,2 0 3 16,19-21 11-16,7-13-19 15,12-7 0-15,2-5 6 16,6-2 5-16,0 10 43 16,1 8 34-16,-5 17-21 15,0 13-24-15,-1 12-13 16,1 22 0-16,-2 13-6 15,-2 14-8-15,1 18-8 16,-10 21 5-16,-14 22-14 16,-10-20-120-16,-7-21-362 0</inkml:trace>
  <inkml:trace contextRef="#ctx0" brushRef="#br0" timeOffset="50664.3566">4462 10321 1495 0,'0'0'185'16,"0"0"-131"-16,0 0 35 15,120-32-31-15,-73 42-1 16,-6 22-7-16,-11 11-22 15,-11 8 10-15,-17 6-10 16,-4 0 1-16,-30 0-2 16,-7-1-8-16,-4-11-12 15,1-7 4-15,13-17-10 16,10-17 11-16,16-10 12 0,4-46-24 16,39-35-15-16,4 0-47 15,7 6-16-15,-5 12 14 16,-12 24 52-16,-2-3 11 15,-1-2 1-15,-10 12 13 16,-8 7 31-16,-9 12 51 16,-4 9 16-16,0 10-16 15,-6 5-52-15,-14 22-24 16,-3 15 24-16,-4 11 22 16,6 7-8-16,3 2-20 15,9-1-15-15,9-3-13 0,0-2-8 16,25-8-1-1,11-7-11-15,6-15-101 0,32-26-123 16,-11-1-139-16,-12-27-1005 0</inkml:trace>
  <inkml:trace contextRef="#ctx0" brushRef="#br0" timeOffset="50949.3674">5093 10405 1390 0,'0'0'206'15,"0"0"-124"-15,0 0-4 16,0 0 25-16,118-14-5 16,-83 24-16-16,-5 11-10 15,-10 8-12-15,-14 8-7 16,-6 7 5-16,-12 3 7 0,-21 5-1 16,-6 2-15-16,-3-7 3 15,9-9 9-15,9-10-12 16,13-10-22-16,11-10-8 15,3-5-17-15,31-3 17 16,36 0-3-16,37-15-5 16,28-17-11-16,-7-3-9 15,-18-10-107-15,-40 11-119 16,-44 6-359-16</inkml:trace>
  <inkml:trace contextRef="#ctx0" brushRef="#br0" timeOffset="51489.9748">5480 9133 1177 0,'0'0'271'16,"0"0"-224"-16,0 0-47 16,0 0-114-16,0 0-39 15,91 3-103-15</inkml:trace>
  <inkml:trace contextRef="#ctx0" brushRef="#br0" timeOffset="51649.9912">6239 9089 1610 0,'0'0'215'15,"0"0"-106"-15,0 0-34 0,0 0-66 16,0 0-9-16,141-38-116 15,-73 27-193-15,-8-5-500 0</inkml:trace>
  <inkml:trace contextRef="#ctx0" brushRef="#br0" timeOffset="51798.9437">7009 9001 1682 0,'0'0'192'15,"0"0"-20"-15,0 0-108 0,0 0-64 16,0 0-79 0,0 0-195-16,97-101-666 0</inkml:trace>
  <inkml:trace contextRef="#ctx0" brushRef="#br0" timeOffset="52459.6871">6155 7162 781 0,'0'0'152'0,"0"0"89"16,0 0 3-16,0 0-81 15,0 0-72-15,0 0-56 16,0 0 27-16,136 143 85 15,-27-12 4-15,20 25-24 16,8 16-13-16,2 2-27 16,-6-10-10-16,-1-2-5 15,-9-3-14-15,-9-8-5 16,-6-11-21-16,-15-6 2 16,-9-9-12-16,-14-9-5 0,-16-3-5 15,-14-11-12 1,-16-6-1-16,-11-23 0 0,-6-20 1 15,-4-21 0-15,-2-15 0 16,-1-3 6-16,0-4-6 16,1-10-17-16,0 0-10 15,3-35-53-15,-4-62-140 16,-5 5-259-16,-10-10-626 0</inkml:trace>
  <inkml:trace contextRef="#ctx0" brushRef="#br0" timeOffset="53016.1847">6552 7374 690 0,'0'0'109'0,"0"0"12"0,0 0 44 15,0 0-54-15,-101 29 27 16,67-4-27-16,-3 2-29 16,2-3 2-16,1-1-31 15,3-6-23-15,9-7-9 16,6-8-10-16,3-2 43 16,2-12-11-16,1-14-21 15,3-12-13-15,1-9-8 16,6-10-1-16,0-4 22 15,13-2 6-15,3 7 12 16,7 14 1-16,0 14 23 16,4 15-26-16,1 13-17 0,6 4 1 15,2 25-3 1,4 12 0-16,1 13 6 0,1 9 3 16,-6 6-7-16,-2-2-9 15,-1-1-11-15,-2-3-1 16,13 12-13-16,-4-14-154 15,0-17-342-15</inkml:trace>
  <inkml:trace contextRef="#ctx0" brushRef="#br0" timeOffset="53930.749">7680 9835 1147 0,'0'0'232'0,"0"0"-124"0,0 0 52 16,116-39-32-16,-71 39-32 16,3 9-12-16,-7 19-19 15,-4 11-14-15,-15 7-9 16,-11 8-6-16,-11 1-14 15,-12 1-9-15,-22-3 2 16,-7-8-5-16,-8-7-10 16,2-11 2-16,7-10-2 15,8-13 0-15,12-4-10 16,17-23-5-16,3-18-29 16,30-11-12-16,18-3 13 0,11-3 10 15,9 2-2-15,1 3 20 16,-8 4 7-16,-1 2 8 15,-17 6 1-15,-9 4 14 16,-13 11 16-16,-10 4 25 16,-7 9 25-16,-4 9 8 15,-4 4-23-15,-19 6-45 16,-5 19-3-16,-6 12 32 16,-1 7 29-16,9 8-23 15,10 0-13-15,7-1-13 16,9-5-15-16,11-1-9 15,24-7-5-15,16-3-1 16,23-10-42-16,2-10-81 16,38-15-84-16,-19 0-147 0,-26-11-458 15</inkml:trace>
  <inkml:trace contextRef="#ctx0" brushRef="#br0" timeOffset="54393.9436">8760 10020 795 0,'0'0'287'0,"0"0"57"16,0 0-96-16,0 0-113 15,0 0-68-15,0 0-9 16,0 0 36-16,-67 97-23 16,40-53-21-16,-3-1-16 15,2-3 1-15,0-7-14 16,4-8-14-16,3-9 0 16,8-13-1-16,3-3-4 0,9-24-2 15,1-29 0 1,11-6-9-16,13-11 9 0,7-2-1 15,4 13-5-15,5 3 6 16,-5 15 14-16,-5 16 16 16,-1 15 7-16,-4 10-4 15,0 7 1-15,4 24 1 16,0 10 16-16,1 9 1 16,0 5 0-16,-6-3-12 15,-3-4-9-15,-3-9-5 16,-6-10-9-16,-2-10-5 15,1-10-10-15,-1-9 31 0,8-9 61 16,9-24-15-16,6-15-45 16,11-23-23-16,-4 0-5 15,-4-3-5-15,-5 7 1 16,-11 22-1-16,-4 7 1 16,-8 17-2-16,-8 16-23 15,0 5-76-15,-24 14-59 16,-55 36-58-16,7-5-132 15,-8-5-690-15</inkml:trace>
  <inkml:trace contextRef="#ctx0" brushRef="#br0" timeOffset="57828.1124">2979 9062 208 0,'0'0'189'16,"0"0"-23"-16,0 0-7 16,0 0-47-16,0 0-22 15,0 0-14-15,0 0 10 16,0 0-4-16,0 0-15 0,0 0-12 16,-4 0-25-1,-1 0 1-15,3 2 3 0,-6 4-5 16,0 1-4-16,-4 0 6 15,-4 5 6-15,2 1 0 16,-6 0 3-16,-3 3 4 16,5 1-6-16,-1 2-7 15,-1 1-2-15,4-2-10 16,-1 0-8-16,2-2 7 16,1 2-12-16,-4-3 3 15,5 1-1-15,-1 0 4 16,0-4 11-16,0 4-14 0,1-8 6 15,6 3-8 1,1-5-5-16,3-2 9 0,2-3-9 16,1-1-2-16,0 0-23 15,3-4-98-15,11-12-189 16,3-5-377-16</inkml:trace>
  <inkml:trace contextRef="#ctx0" brushRef="#br0" timeOffset="58526.0921">2517 8377 962 0,'0'0'270'15,"0"0"7"-15,0 0-106 16,0 0-112-16,0 0-34 0,0 0 26 16,0 0 2-16,-16 114 0 15,13-80-22-15,3-2-17 16,0-6-6-16,0-5-7 16,3-7 0-16,11-6-1 15,-2-8-13-15,10 0-12 16,-3-6 5-16,4-10-4 15,-3-3 14-15,-3 1 10 16,-4 2 0-16,-3 3 1 16,-2 7 21-16,-8 4 13 15,3 2-13-15,-3 0-21 16,7 16-1-16,-1 9 9 0,5 8 16 16,2 0 12-1,2 1-4-15,1-8-11 0,2-6-5 16,-2-9 0-16,5-11 19 15,0 0 12-15,3-15 9 16,0-15-24-16,-2-11-21 16,1-3-11-16,-9-8 6 15,-3-3-1-15,-9 0-6 16,-2 2-1-16,0 6 0 16,0 12-6-16,-6 14-1 15,-3 13-50-15,-5 8-26 16,-5 11-83-16,-1 16-26 15,0 15-100-15,2-4-115 16,6-7-483-16</inkml:trace>
  <inkml:trace contextRef="#ctx0" brushRef="#br0" timeOffset="58790.5954">3030 8357 1035 0,'0'0'360'15,"0"0"-100"-15,0 0-102 16,0 0-56-16,0 0 61 16,-7 94-14-16,5-51-26 15,1 1-39-15,-4 0-21 0,4-6-35 16,1-5-13-16,0-5-15 15,0-7 0-15,0-9-134 16,9-5-234-16,-2-7-673 0</inkml:trace>
  <inkml:trace contextRef="#ctx0" brushRef="#br0" timeOffset="59826.1978">3916 9202 707 0,'0'0'254'15,"0"0"37"-15,0 0 15 16,0 0-99-16,0 0-41 16,0 0-42-16,-27-44-65 15,25 45-43-15,1 18-16 16,1 6 1-16,0 7 0 0,0 1 0 15,0 0 8 1,10-4-9-16,2-9 1 0,4-5-1 16,1-11-9-16,-2-4-7 15,0-4 1-15,6-17-4 16,-6-6 2-16,-1-4 9 16,-2 2 8-16,-7 1 0 15,-2 6 1-15,0 9 5 16,-2 7 11-16,-1 6-8 15,0 0-9-15,0 8-20 16,4 14 14-16,2 6 5 16,1 5 0-16,1-4 1 15,1-4 0-15,4-6 0 16,-2-9 1-16,-1-8 1 0,1-2 9 16,5-14 9-16,-2-13-4 15,5-11-7-15,-6-7-8 16,0-7 6-16,-9 4 2 15,-4 0-9-15,0 7-8 16,-1 10-9-16,-13 12-17 16,1 13-22-16,-1 6-98 15,-3 26-127-15,7 4-85 16,3-1-242-16</inkml:trace>
  <inkml:trace contextRef="#ctx0" brushRef="#br0" timeOffset="60239.2662">4302 9118 978 0,'0'0'230'0,"0"0"-43"15,0 0-40-15,0 0-61 16,0 0-18-16,0 0-14 15,0 0-14-15,78-4-5 16,-66 12-5-16,-5 3-9 16,-3 5-4-16,-4 4 27 15,0 8 27-15,-11 2 12 16,-6 2-9-16,-1 1-11 0,-3-2-4 16,4-5-10-16,5-6-3 15,3-3-4-15,2-7-10 16,5-6 1-16,2-2-18 15,0-1 3-15,7-1-3 16,13 0 7-16,8 0 9 16,8-12-8-16,8-2-7 15,0-5-7-15,-3 0-9 16,-8 0-8-16,-1 7-32 16,-15 4-54-16,-6 5-63 15,-8 1-130-15,-3-1-349 0</inkml:trace>
  <inkml:trace contextRef="#ctx0" brushRef="#br0" timeOffset="62754.8769">7214 7806 940 0,'0'0'204'16,"0"0"34"-16,0 0 1 16,0 0-150-16,0 0-52 15,0 0 15-15,-29 113 8 16,17-57-4-16,3 0-22 15,7-4-11-15,2-9-11 0,0-9-11 16,8-10 5-16,10-11-5 16,6-11 9-16,1-2-4 15,3-17 2-15,1-12-8 16,-1-6 0-16,-3-6 0 16,-5 3-1-16,-10 2-4 15,0 6 5-15,-3 10 2 16,-6 5 5-16,-1 9 19 15,0 6 0-15,0 0-26 16,0 14-8-16,0 12-1 16,0 9 9-16,0 8 1 15,0-2 0-15,9 0-1 16,10-5 0-16,7-10 1 16,1-6-1-16,5-12 1 15,2-8 12-15,0-6-13 0,-2-17 11 16,-6-10-3-16,-2-6-2 15,-6-8-5-15,-14-5 8 16,-4-1-8-16,0-1 0 16,-13 4 0-16,-6 7 0 15,3 10-1-15,-2 13 0 16,6 10 0-16,4 8-24 16,1 2-56-16,0 9-49 15,6 13-51-15,1 18-106 16,8-3-79-16,5-6-455 0</inkml:trace>
  <inkml:trace contextRef="#ctx0" brushRef="#br0" timeOffset="63166.4795">7796 8108 1020 0,'0'0'179'15,"0"0"-63"-15,0 0 10 16,0 0 6-16,0 0-39 16,-9 108-33-16,7-76-9 15,0-2-23-15,-1-7-12 16,0-3-6-16,2-8-4 16,-4-3 2-16,4-6-1 15,1-3 2-15,0 0 16 0,0-15 5 16,0-14-15-16,6-12-3 15,11-8-11-15,7-4 8 16,4 6 2-16,2 10 14 16,3 13 2-16,-4 12 7 15,-4 12-10-15,-4 0-6 16,-6 19-17-16,-3 13 9 16,-6 9-2-16,-6 4 12 15,0 2-2-15,0-3-5 16,-9-5-13-16,-1-4 8 15,1-10-8-15,-1-6-45 16,7-16-124-16,1-3-168 16,0 0-476-16</inkml:trace>
  <inkml:trace contextRef="#ctx0" brushRef="#br0" timeOffset="70464.2131">11067 3103 965 0,'0'0'129'0,"0"0"-13"16,0 0 102-16,0 0 5 16,0 0-68-16,0 0-62 15,-5-63-74-15,13 95-18 16,11 13 53-16,7 11 46 16,-2 3-19-16,8-2-25 15,1-7-30-15,0-8-5 16,3-10-10-16,0-8-10 0,1-10 0 15,1-8 6-15,0-6 2 16,-3-12-2-16,0-14 4 16,-2-14-5-16,-5-21 0 15,-9-3 4-15,-4-7-3 16,-8 1-5-16,-6 18 7 16,0 3-9-16,-1 22 2 15,0 19 26-15,5 20-28 16,4 60-17-16,8 38 17 15,4 19 7-15,4 5 22 16,-2-21 2-16,-5-16 0 16,-2-17-4-16,-8-14-7 15,-2-18-11-15,-2-8-8 0,-3 2 5 16,-1 0-5 0,0-4 0-16,0-9-1 0,-8-14 11 15,-14-5-10-15,-1-9 20 16,-17-1-7-16,-9-3-8 15,-10-13-5-15,-6-5-1 16,-4-1-29-16,-2-4-26 16,2-1-27-16,7 0-17 15,13 1-34-15,18 2-38 16,31-11-66-16,10 6-324 16,21 2-454-16</inkml:trace>
  <inkml:trace contextRef="#ctx0" brushRef="#br0" timeOffset="70795.3089">12124 3435 1386 0,'0'0'198'15,"0"0"-76"-15,0 0 36 0,0 0-64 16,0 0-60-16,0 0-30 15,0 0-4-15,81 0-75 16,-45 0-86-16,-7 4-168 16,-9 2-226-16</inkml:trace>
  <inkml:trace contextRef="#ctx0" brushRef="#br0" timeOffset="70967.8694">12031 3575 1039 0,'0'0'284'0,"0"0"-52"16,0 0-85 0,0 0-62-16,0 0-45 0,0 0-24 15,0 0-11-15,131 0-5 16,-53-7-108-16,-14-2-238 16,-11-3-390-16</inkml:trace>
  <inkml:trace contextRef="#ctx0" brushRef="#br0" timeOffset="71226.5112">12779 3185 1631 0,'0'0'361'0,"0"0"-86"0,0 0-84 16,0 0-86-16,0 0-20 15,-1 107 85-15,-4-49-37 16,-2 5-30-16,0 0-41 16,0-8-20-16,-1-4-29 15,3-6-5-15,0-7-8 16,5-11-21-16,0-18-186 16,14-9-284-16,2-11-501 0</inkml:trace>
  <inkml:trace contextRef="#ctx0" brushRef="#br0" timeOffset="73441.3494">14951 3372 937 0,'0'0'306'0,"0"0"12"15,0 0-35-15,0 0-56 16,0 0-99-16,0 0-73 16,-4-6-40-16,4 35-5 15,0 10 54-15,2 3 2 16,5 6-23-16,1-3-19 15,3-1-10-15,-1-5-8 0,-3-5-6 16,-1-8-10-16,-2-5-80 16,-1-15-98-16,-3-4-143 15,0-2-246-15</inkml:trace>
  <inkml:trace contextRef="#ctx0" brushRef="#br0" timeOffset="73756.9305">14987 2920 1104 0,'0'0'190'0,"0"0"-45"16,0 0-60-16,0 0-6 0,-50 91 16 16,46-45-24-16,4 2-17 15,0-3-23-15,19-12-5 16,9-9-10-16,4-10 5 15,5-14 2-15,1-3 1 16,-3-23-1-16,-5-13-5 16,-9-4-6-16,-11-2 0 15,-10 3-4-15,0 6-8 16,-25 12 0-16,-4 13-10 16,-5 11-30-16,-1 8-45 15,3 21-22-15,12 31-93 16,14-6-151-16,6-7-229 0</inkml:trace>
  <inkml:trace contextRef="#ctx0" brushRef="#br0" timeOffset="74121.9001">15559 3076 1232 0,'0'0'230'0,"0"0"35"16,0 0-70-16,0 0-126 15,3 81-56-15,7 26 72 16,-3 20 58-16,3 2-57 16,2-14-17-16,-1-14-5 15,-2-21-27-15,0-18-21 16,0-23-14-16,-1-8 4 16,2-5-6-16,1-4 1 0,2-6-1 15,-4-14-25-15,3-2 11 16,-2-24 13-16,-1-15-10 15,-5-11-14-15,-4-4-8 16,-4 0 3-16,-26 5 10 16,-10 9 5-16,-8 7 14 15,-3 10-11-15,3 10 10 16,8 5 2-16,17 5-1 16,17 3-8-16,7 0-40 15,110-8-147-15,-2-1 2 16,19-2-358-16</inkml:trace>
  <inkml:trace contextRef="#ctx0" brushRef="#br0" timeOffset="74746.0329">18285 3059 1088 0,'0'0'328'0,"0"0"-13"16,0 0-24-16,0 0-42 0,0 0-89 15,0 0-70-15,-193-21-44 16,29 57 12-16,-12 7 21 16,32 1-7-16,51-7 10 15,53-14-22-15,18 1-39 16,8-1-21-16,11 4-1 16,3-2-11-16,53 0 3 15,44-1-4-15,31-5 1 16,-4-6-36-16,-24-7-16 15,-40-6 25-15,-30 0-6 0,-2 0 22 16,-3 0 16 0,-6 0 6-16,-10-2 2 15,-9 2 13-15,0 0-9 0,-27 5-5 16,-13 14-1-16,-16 9 1 16,-13 10 11-16,-3 7 15 15,7 5-2-15,10 3-3 16,13-3-1-16,20 1-6 15,20-5-2-15,13-4 7 16,52-1 10-16,45-7 2 16,39-12 0-16,11-12-7 15,-26-10-10-15,-45 0-7 16,-40-5-7-16,-16-4-30 16,-9 1-61-16,-10 2-42 15,-52 6-44-15,-22 0-157 0,-26 0-640 16</inkml:trace>
  <inkml:trace contextRef="#ctx0" brushRef="#br0" timeOffset="75025.1509">16930 4508 1577 0,'0'0'305'0,"0"0"-130"0,0 0-97 15,0 0 49 1,-6 109-5-16,2-60-47 0,1-1-29 16,0 0-25-16,-3-7-9 15,4-8-12-15,-3-9-10 16,2-11-93-16,1-20-142 15,2-15-116-15,-2-14-1079 0</inkml:trace>
  <inkml:trace contextRef="#ctx0" brushRef="#br0" timeOffset="75313.6185">16937 4066 1333 0,'0'0'238'0,"0"0"-67"15,0 0-70-15,0 0-24 0,-102 76 0 16,90-36-12-16,8 2-32 16,4-8-13-16,8-7-18 15,15-12 4-15,9-15 4 16,2-1 6-16,1-27-14 16,-4-8-1-16,-7-10 7 15,-10-1-7-15,-8-1 11 16,-6 1-6-16,0 11-6 15,-10 11-1-15,-7 13 1 16,0 12-28-16,-1 15-40 16,-2 21-33-16,18 33-64 15,2-9-157-15,0-6-382 0</inkml:trace>
  <inkml:trace contextRef="#ctx0" brushRef="#br0" timeOffset="75497.7651">17371 4385 1577 0,'0'0'287'0,"0"0"-63"0,0 0-135 16,0 0-41-16,0 0-30 16,123 0-18-16,-79 0 0 15,6 0-106-15,-13 0-157 16,-15 0-384-16</inkml:trace>
  <inkml:trace contextRef="#ctx0" brushRef="#br0" timeOffset="75645.8484">17281 4588 874 0,'0'0'636'16,"0"0"-419"-16,0 0-116 15,0 0-67-15,116 0-8 16,-9 0-12-16,11 0-14 15,-28-1-164-15,-29-5-462 0</inkml:trace>
  <inkml:trace contextRef="#ctx0" brushRef="#br0" timeOffset="75874.2923">18171 4499 1380 0,'0'0'589'0,"0"0"-479"16,0 0-41-16,0 82 79 16,0-41 22-16,0 3-33 15,4 1-70-15,-1-3-36 16,-3-5-17-16,0-9-9 16,0-7-5-16,0-7-69 15,0-18-115-15,0-17-164 16,0-14-895-16</inkml:trace>
  <inkml:trace contextRef="#ctx0" brushRef="#br0" timeOffset="76575.7373">17895 2443 772 0,'0'0'333'15,"0"0"-53"-15,0 0-72 16,0 0-111-16,0 0-30 16,0 0 43-16,-65 109-6 15,39-59-16-15,2-1-38 16,0-2-18-16,4-7-18 15,6-10 2-15,4-8-15 16,4-10 7-16,4-12-2 16,-1 0 19-16,3-18 25 15,0-17-15-15,0-15-12 16,17-9 15-16,10-5-10 16,5 3 5-16,5 12 1 15,0 12 3-15,-2 17-4 16,2 15-14-16,-1 5-1 15,-1 25-17-15,2 16 11 0,-6 9 2 16,-4 8-5-16,-7 1 0 16,-6 3-9-16,-10 0 0 15,-4 21-119-15,-1-16-154 16,-9-12-630-16</inkml:trace>
  <inkml:trace contextRef="#ctx0" brushRef="#br0" timeOffset="79454.3742">19035 3062 172 0,'0'0'190'0,"0"0"-25"15,0 0 50-15,0 0-45 0,0 0 4 16,-8-96 4-16,8 77-7 15,0 5-10-15,0 4-11 16,0 9-8-16,0 1-67 16,-6 11-56-16,-7 22-18 15,-4 13 0-15,-5 16 22 16,5 2 2-16,-1-4-18 16,10-7-1-16,3-12-5 15,5-11 0-15,0-11-1 16,14-7-1-16,9-9-17 15,4-3-8-15,2-4-4 16,4-17 3-16,0-7 10 16,-6-2 9-16,-3-5 8 0,-6 1 1 15,-7 6 9 1,-5 7 24-16,-2 8 26 0,-4 9 9 16,0 4-40-1,0 8-29-15,0 19-11 0,-4 10 11 16,-3 5 15-16,6 3 4 15,1-5-8-15,1-5 3 16,17-10-7-16,6-7 5 16,6-9 1-16,4-9 8 15,4 0 1-15,-2-19-3 16,-2-14-1-16,0-23-3 16,-7-28-6-16,-10-29-3 0,-10 3 0 15,-7 17-5 1,0 33-1-16,0 25 3 0,0 4-3 15,-1 8 0-15,-1 5 0 16,-5 15-6-16,1 3-25 16,-5 27-62-1,-1 15-18-15,-3 38-57 0,4-7-123 16,1-7-303-16</inkml:trace>
  <inkml:trace contextRef="#ctx0" brushRef="#br0" timeOffset="79755.5475">19700 3405 796 0,'0'0'318'15,"0"0"-63"-15,0 0-76 16,0 0-53-16,0 0-32 16,0 0 12-16,0 0-9 15,-13 101-11-15,4-71-34 16,0-3-27-16,1-3-15 16,-3-5-2-16,8-4-8 15,-4-7-50-15,6-8-105 16,-1-4-47-16,1-12-392 0</inkml:trace>
  <inkml:trace contextRef="#ctx0" brushRef="#br0" timeOffset="80068.6489">19719 3093 55 0,'0'0'826'15,"0"0"-651"-15,0 0 13 16,0 0-98-16,0 0-45 16,0 0 0-16,0 0 10 15,-30 45-20-15,30-28-2 0,0-3-11 16,6-6-10 0,6-5 1-16,-1-3 0 0,7 0 1 15,-3-14 2 1,-2-8-3-16,0-3-4 0,-5-1 3 15,-8 0-6-15,0 7-5 16,-8 8-1-16,-12 6-8 16,-1 5-81-16,-3 5-88 15,7 11-168-15,9-2-425 0</inkml:trace>
  <inkml:trace contextRef="#ctx0" brushRef="#br0" timeOffset="80616.1645">20152 3221 660 0,'0'0'242'16,"0"0"28"-16,0 0-47 15,0 0-37-15,0 0-65 16,0 0-54-16,0 0-29 16,0 0-17-16,0 0-11 15,0 6-10-15,0 0 6 16,-2 1-5-16,-2 3 14 16,-3-2 2-16,1-4-1 15,0 1-7-15,4-4 3 16,0-1-3-16,0 0 10 15,2-3 10-15,0-11 5 0,0-2-14 16,0 2-5 0,4 4-9-16,3 3-6 0,-2 7-1 15,-1 0 0-15,1 0-7 16,-1 3 2-16,-4 4 5 16,0 2 0-16,0 3-10 15,0-2-96-15,0-10-428 0</inkml:trace>
  <inkml:trace contextRef="#ctx0" brushRef="#br0" timeOffset="81750.576">20400 2815 720 0,'0'0'185'0,"0"0"72"15,0 0 20-15,0 0-69 16,0 0-49-16,0 0-56 0,0 0-61 15,91-71-29-15,-66 96-4 16,4 14 9-16,-5 15 2 16,-9 9 3-16,-9 7-4 15,-6 3-10-15,-7-3 0 16,-20-6 0-16,-6-8-3 16,-4-15 7-16,-1-12-1 15,7-12-12-15,4-7 12 16,6-9 0-16,11-1 6 15,8-7-1-15,2-17-16 16,19-9-1-16,17-11-8 16,17-5-10-16,7 0-13 15,8 2-1-15,1 1-5 0,-7 4 10 16,-8 1 16 0,-8-2 10-16,-8 0 1 0,-10-2 0 15,-8-2 10-15,-6-3 21 16,-4 2-1-16,-8 3 9 15,0 5-1-15,-2 9-4 16,0 9 16-16,0 11 2 16,-14 11-24-16,-4 2-21 15,-13 25-6-15,-4 16-2 16,-4 11 0-16,3 10 0 16,12 5 1-16,9 4 1 15,15 0-1-15,0-3 0 16,32-6 0-16,14-10 0 15,11-11 0-15,5-14-11 0,0-11-29 16,-8-14-49-16,-2-4-7 16,-14-9 16-16,-9-11 40 15,-8-5 31-15,-8 3 9 16,-5 3 8-16,-6 5 17 16,0 4 30-16,-2 5 27 15,0 5-11-15,0 0-34 16,0 5-21-16,-2 20-16 15,-8 13 16-15,-1 14 26 16,-2 8 5-16,1 1-8 16,3 2-2-16,2-3 7 15,-1-5-14-15,5-6-18 16,0-8-6-16,-1-14-5 16,1-8-1-16,2-13-30 15,1-6-46-15,-5-32-15 0,-1-7-189 16,1-10-515-16</inkml:trace>
  <inkml:trace contextRef="#ctx0" brushRef="#br0" timeOffset="82179.891">21324 2867 740 0,'0'0'192'16,"0"0"45"-16,0 0 9 15,0 0-57-15,0 0-66 16,0 0-65-16,0 0-30 15,29-17-27-15,-26 29 9 16,-3 3-1-16,0-1-8 16,-3 1 12-16,-6-5 2 15,-2-3-14-15,2-2 9 0,1-5 2 16,3 0 1-16,3-2 6 16,2-10 9-16,0-2-14 15,0-1 5-15,10 2-1 16,1 5-9-16,-1 3-9 15,2 5-7-15,-1 0 7 16,-4 7-11-16,-7 19-69 16,-3 1-166-16,-21-5-478 0</inkml:trace>
  <inkml:trace contextRef="#ctx0" brushRef="#br0" timeOffset="84746.1261">23320 2613 599 0,'0'0'174'16,"0"0"-20"-16,0 0 95 15,0 0-35-15,0 0-3 0,0 0-57 16,0 0-28-16,-32-53-48 16,32 53-37-16,0 0-37 15,0 10 4-15,7 7-4 16,12 9 22-16,11 6 4 16,10 3 31-16,10 4-5 15,6-1-17-15,5 1-17 16,0-4-15-16,-4-4-5 15,-8-5 5-15,-13-7-6 16,-15-6 4-16,-8-5-5 16,-9-5 0-16,-3-3 1 15,-1 2 15-15,0-2-15 16,0 0 6-16,0 5-7 0,-4 2 0 16,-19 6 0-16,-11 6 20 15,-10 5 21-15,-11 2 20 16,0-2-11-16,1-1-4 15,2-4-4-15,4-2-14 16,4-4-8-16,0-2-4 16,7-3-6-16,3-3-4 15,3-2-5-15,9-3 11 16,7 0-10-16,7 0-2 16,4 0-1-16,4 0-45 15,0 0-84-15,11 0-101 16,5 0-410-16</inkml:trace>
  <inkml:trace contextRef="#ctx0" brushRef="#br0" timeOffset="85271.3738">22940 3616 836 0,'0'0'292'0,"0"0"-15"16,0 0-53-16,0 0-22 16,0 0-43-16,0 0-42 15,0 0-21-15,129-7-5 16,-50 2-6-16,20 1-8 15,24-2-9-15,-8 0-2 16,-23 3-14-16,-32 2-9 16,-23 1-4-16,-2-2-11 15,-5 0-10-15,-3 2-6 16,-13 0-2-16,-5 0-8 16,-6 0 14-16,-3 0-15 0,0 0 10 15,0 0-11-15,0-3-33 16,0 3-77-16,10-11-82 15,2 0-131-15,3-5-671 0</inkml:trace>
  <inkml:trace contextRef="#ctx0" brushRef="#br0" timeOffset="86833.4832">24936 2634 93 0,'0'0'343'16,"0"0"-203"-16,0 0 39 15,0 0-39-15,0 0-10 16,0 0 6-16,0 0-7 16,-43-77-26-16,29 67 33 15,-2 2 2-15,0 2-34 16,-4 0-9-16,-2 1-14 16,-2 5-18-16,-4 0-3 15,-6 0-21-15,-4 15-3 0,-1 10 4 16,-3 6-15-1,3 7 16-15,0 5 2 0,3 5-5 16,4 4-4-16,5 5 8 16,3 7-8-16,4-1-3 15,3 5 8-15,9 0-3 16,6-2-5-16,2-3-12 16,2-5 3-16,12-6 2 15,9-8-4-15,4-4-2 16,3-6 5-16,2-5-5 15,4-7-7-15,-2-6-4 16,7-3-7-16,0-8 18 16,5-4-10-16,5-1 1 15,2-1-1-15,0-15 0 16,3-3-1-16,-4-6 1 0,-4-2-1 16,-8 0-5-1,-4-4 10-15,-8 0-2 0,-5-4 2 16,-3-3-11-16,-3-6 0 15,0-5 6-15,-3-4-7 16,-3-4 1-16,-1 3-1 16,-2 1 1-16,-3 2-1 15,-3 3 1-15,-2 7 0 16,0 2 0-16,0 6-1 16,-12 0 0-16,-1 6 6 0,-3 2-5 15,-2 2-2 1,-3 4 1-16,-3 2-12 0,-3 3 6 15,-2 2 0 1,0 1-1-16,-2 3 6 0,1 2 0 16,2 2-1-16,1 0 1 15,1 2-5-15,1 0 5 16,2 2-5-16,-2 0 5 16,2 0-5-16,-5 2 5 15,2 8-1-15,-3 1-7 16,2 3 9-16,-1 3-1 15,-2-3 1-15,6 5 0 16,3-1 0-16,3-1-9 16,4 2-2-16,3 1 10 15,1 0-1-15,4 1 0 0,-1 0 1 16,3-1 0-16,2 0 0 16,1-1 0-16,1-1 0 15,0 1-8-15,0-1 8 16,7 3 0-16,8 1 1 15,4 0 0-15,3 0 7 16,2 1 9-16,-1-2-8 16,1-2-1-16,-3-3-5 15,-4-1 8-15,0 0-10 16,-3-3 1-16,3 4 0 16,0-5 0-16,1 0 13 15,0-2-5-15,1-2 0 16,2-3-8-16,0-2 14 15,4-2-6-15,3 0 8 16,1 0-7-16,0 0-9 0,-1 0 5 16,1 0-5-16,-9 0 5 15,-2 0-5-15,-5 0 5 16,0 0 0-16,-4 0 2 16,1 0 1-16,0 0-8 15,1-2 8-15,-2 1-7 16,-3-2-1-16,2 3 8 15,-4-2 3-15,-2 2 1 16,1 0 1-16,-1 0-4 16,-1 0-2-16,1 0-1 15,0-2-7-15,1 2-1 16,1 0 1-16,0-2 0 16,0 2 1-16,-1 0-1 0,-2-1 11 15,-1 1-11-15,0 0 1 16,0 0 4-16,0 0-5 15,0 0-2-15,0 0-13 16,0 0-18-16,0 0-13 16,0 0-24-16,0 0-38 15,0 0-31-15,-12 0-36 16,-7-4-123-16,-2-4-475 0</inkml:trace>
  <inkml:trace contextRef="#ctx0" brushRef="#br0" timeOffset="91352.0796">12085 6130 841 0,'0'0'247'0,"0"0"-8"15,0 0-7-15,0 0-41 16,0 0-49-16,0 0-39 15,14 0-38-15,-4-4-10 16,8 3-27-16,2-2 12 16,5 1-22-16,1 1-17 15,2-1 4-15,1 2-5 16,4-2-17-16,-1 1-63 16,11-2-63-16,-11 1-121 0,-8-2-339 15</inkml:trace>
  <inkml:trace contextRef="#ctx0" brushRef="#br0" timeOffset="91574.8626">11909 6326 1380 0,'0'0'332'16,"0"0"-106"-16,0 0-82 15,0 0-57-15,0 0-36 16,120-22-18-16,-65 16-25 0,1 0-8 16,2 6-18-16,14-2-113 15,-15 0-210-15,-7-5-669 0</inkml:trace>
  <inkml:trace contextRef="#ctx0" brushRef="#br0" timeOffset="92557.4938">13568 5993 392 0,'0'0'265'0,"0"0"-54"16,0 0-6-16,0 0 1 15,0 0-34-15,0 0-5 16,0 0-46-16,-18-50-18 16,8 43 5-16,-3 4-1 15,-7 1-26-15,-4 2-22 16,-5 4-13-16,-5 13 5 15,-1 8 7-15,1 8 1 16,3 4-1-16,7 2 2 16,4 3-20-16,9 1-4 0,8 1-7 15,3-3 3-15,3-2-3 16,15 2-2-16,8-6-3 16,1-4-6-16,5-3-2 15,2-7-2-15,-2-7 4 16,1-4 3-16,-5-7-3 15,0-3-3-15,-1 0 0 16,-3-16 2-16,0-5 1 16,0-9-9-16,-3-5 5 15,0-6-13-15,-8-4 0 16,-5-3 5-16,-3 2-5 16,-5-1 5-16,0 7-6 15,-3 3 2-15,-11 6-1 0,-6 5 0 16,-3 7-1-1,-4 4-7-15,-5 11-24 0,-3 4-48 16,-9 4-56-16,-22 31-79 16,10-3-128-16,9-4-689 0</inkml:trace>
  <inkml:trace contextRef="#ctx0" brushRef="#br0" timeOffset="93253.9815">17386 6005 91 0,'0'0'797'0,"0"0"-585"15,0 0 37-15,0 0 27 16,-26-84-44-16,5 71-67 15,-5 4-38-15,-4 7-44 16,-5 2-17-16,-4 4-24 16,-2 20 1-16,2 9 0 15,5 8-5-15,6 5-11 0,15 4 0 16,13-1-18-16,2-3-3 16,30-7-6-16,14-9-1 15,13-10-10 1,5-12-14-16,-3-8-3 0,-2-8-11 15,-7-17 2-15,-14-8 15 16,-8-8 13-16,-17-3-2 16,-8-6 11-16,-5 1 1 15,-14 3 6-15,-12 5-7 16,-7 12-9-16,-7 14-21 16,-2 10 6-16,0 5-53 15,12 11-39-15,23 26-73 16,7-5-186-16,7-3-213 0</inkml:trace>
  <inkml:trace contextRef="#ctx0" brushRef="#br0" timeOffset="93460.0359">17952 5796 1181 0,'0'0'503'15,"0"0"-278"-15,0 0 58 16,0 0-99-16,0 0-102 15,0 0-82-15,0 0 0 16,-14 79 14-16,14-13-14 16,0 5 9-16,0-5-9 15,5-2-97-15,-4-6-141 16,-1-16-295-16,0-19-377 0</inkml:trace>
  <inkml:trace contextRef="#ctx0" brushRef="#br0" timeOffset="93891.4445">17755 5818 902 0,'0'0'145'15,"0"0"-111"-15,0 0 7 16,131-5-12-16,-55 10 29 16,4 4-42-16,2-1 1 15,-14-8-16-15,-1 0 13 16,-9-12 12-16,-14-11 53 15,-12-8 50-15,-11-5 19 0,-9 1 3 16,-8 7 26 0,-4 9-35-16,0 13-9 0,0 6-74 15,0 21-59-15,0 22 0 16,-3 13 1-16,2 10 10 16,-3 4 2-16,2 1-6 15,-1-6 5-15,0-7-11 16,3-17-1-16,0-16-7 15,0-18-18-15,12-7 18 16,8-21 7-16,9-12 13 16,1 0-10-16,1 2 6 15,-2 9-9-15,-5 12 13 16,-1 10-12-16,-2 0 7 16,-1 16-6-16,0 9 9 15,-1 2-9-15,-4 1-2 0,1-3-63 16,3-12-135-16,-4-8-385 15,2-5-284-15</inkml:trace>
  <inkml:trace contextRef="#ctx0" brushRef="#br0" timeOffset="94972.3392">18849 5920 871 0,'0'0'117'16,"0"0"-80"-16,0 0-6 15,0 0 12-15,0 0-23 16,93 40 31-16,-52-40-44 16,1-11 80-16,-6-11-30 0,-7-6 51 15,-8-1-15-15,-11-1 6 16,-10 3-7-16,0 7 51 16,-18 6 5-16,-14 13-58 15,-7 1-9-15,-6 24 9 16,-2 12-3-16,5 9-11 15,8 7-18-15,19 0-15 16,15-4-28-16,16-5-15 16,49-12-1-16,7-14 1 15,16-17-21-15,-1-3-40 16,-19-29-18-16,-6-9 11 16,-21-9 41-16,-18 0 4 0,-17 2 23 15,-6 10 1 1,0 9 8-16,-9 9 9 15,5 9-5-15,2 11-13 0,2 0-10 16,0 9-5-16,9 13 15 16,3 10 25-16,1 7 23 15,1 1-2-15,2 1-8 16,4-4-22-16,10-4-16 16,5-12-8-16,8-11-105 15,3-10-84-15,1-12-58 16,-5-24-40-16,-8-13-2 15,-7-11 297-15,-8-6 13 16,-6 3 215-16,-8 8 75 16,-1 17-6-16,-4 15-110 15,0 18-66-15,0 5-63 0,-14 24-42 16,-2 14 20-16,-6 9 3 16,2 5-9-16,8 4-1 15,5-7-14-15,7-5-13 16,0-13-2-16,19-12-57 15,13-13-69-15,4-6-33 16,7-17 10-16,-2-14 10 16,-4-8 83-16,-3-1 56 15,-7 0 4-15,-3 2 37 16,-6 9 42-16,-9 6-1 16,-6 9 8-16,-3 9 0 15,0 5-44-15,-5 7-46 16,-12 17 1-16,-4 6 6 0,5 3-7 15,8 3 9-15,8-2-8 16,3-3 1-16,29-1-2 16,16-10 0-16,17-7-36 15,2-10-25-15,-3-3-22 16,-12-20 8-16,-11-9 32 16,-19-7 43-16,-9 0 2 15,-13 4 33-15,0 7 10 16,-1 8 0-16,-11 15 1 15,0 2-21-15,-1 3-16 16,5 19-7-16,4 3 10 16,4 2-11-16,8 0 0 15,20-4 1-15,11-8-2 0,7-8-19 16,1-7-43 0,-1-5-9-16,-5-20 27 0,-13-8 44 15,-7 1 9-15,-10-1 24 16,-5 8 36-16,-5 10 14 15,-1 14 3-15,0 1-53 16,0 16-32-16,0 16 10 16,-6 4 7-16,5 4-12 15,0-5-5-15,1-7-1 16,0-11-96-16,-3-18-74 16,2-18-34-16,-4-14-487 0</inkml:trace>
  <inkml:trace contextRef="#ctx0" brushRef="#br0" timeOffset="95087.747">20651 5317 232 0,'0'0'409'0,"0"0"-246"15,0 112-68-15,31-16-60 16,5-11-35-16,7-11-348 0</inkml:trace>
  <inkml:trace contextRef="#ctx0" brushRef="#br0" timeOffset="95604.8679">21009 5605 1265 0,'0'0'226'0,"0"0"91"15,0 0-156-15,-113 27-37 16,90 5-46-16,8 9-48 0,15 4-18 16,0-2-11-1,28-1 12-15,13-2-12 0,14-1 1 16,-3-4-2-16,-2 0 1 15,-16-7-1-15,-18-3 0 16,-16-9 0-16,-17-5 3 16,-32-5 4-16,-14-6 6 15,-1 0 1-15,-2-4-8 16,13-11-5-16,19 1 0 16,16-2 11-16,18 2-11 15,7 0-1-15,34 2-12 16,20-1 3-16,11-1 8 15,10-4-12-15,2-1-19 0,-1-6-11 16,-6-3 14-16,2-7 11 16,-13-6 17-16,-6-6 1 15,-14-2 34-15,-12 2 34 16,-17 7-7-16,-17 13 16 16,-15 11-7-16,-47 16-36 15,-41 16-27-15,0 24 17 16,4 8 29-16,20 10 1 15,34-3-14-15,10 6-19 16,20 5-7-16,35-3-14 16,75-3 19-16,55-11-7 15,21-16-3-15,-5-18-9 0,-46-15-18 16,-53 0-77 0,-49-25-83-16,-18-4-177 15,-26-4-507-15</inkml:trace>
  <inkml:trace contextRef="#ctx0" brushRef="#br0" timeOffset="96737.8148">17908 5455 378 0,'0'0'222'15,"0"0"21"-15,0 0-48 16,0 0 9-16,0 0-52 16,0 0-31-16,0 0-18 15,0-19-45-15,0 19-29 16,0 16-18-16,0 9 24 16,-2 10 16-16,-1 10 10 15,-1 8-1-15,3 3 5 0,0 2-19 16,-1-3-9-16,-2-5-6 15,-3-6-16-15,2-6-2 16,-2-3-12-16,-2-4 18 16,1 4 5-16,1-2-7 15,-3 0-2-15,1-2-9 16,2-2-5-16,4-4 0 16,-1-4-1-16,4-5 1 15,0-3-1-15,0-2 0 16,2-1 1-16,3 2-1 15,1-2 0-15,-5-1 0 16,-1-1 0-16,0 0 0 16,0-4 2-16,0-1-2 0,0 1 0 15,0-1 1-15,0 2-1 16,0 2 0-16,0 0 1 16,0-2-1-16,2 1 0 15,8-2-1-15,7 0-11 16,9-2 12-16,8-2 25 15,10 0-13-15,4-2-10 16,-2-5 9-16,0-2-10 16,-7 4-1-16,-11-1-15 15,-8 0-6-15,-8-2 5 16,-8 3-4-16,-3-6-16 16,-1 0-63-16,-3-11-82 15,-13 2-217-15,-6-1-382 0</inkml:trace>
  <inkml:trace contextRef="#ctx0" brushRef="#br0" timeOffset="97152.4163">17630 5804 727 0,'0'0'232'0,"0"0"-74"16,0 0-3-16,0 0 68 16,110 19-48-16,-47-11-35 15,8-2-36-15,7-1-29 16,1-2-10-16,-8 0-10 16,-5-1-32-16,-18-2-15 15,-9 1-7-15,-16-1-1 16,-14 0-41-16,-6 3-72 0,-6-1-57 15,-13 2-96-15,-8-3-286 16</inkml:trace>
  <inkml:trace contextRef="#ctx0" brushRef="#br0" timeOffset="105643.4508">12153 8669 1086 0,'0'0'201'0,"0"0"17"16,0 0 37-16,0 0-19 0,0 0-113 16,0 0-82-16,-19-10-40 15,23 60 49-15,11 13 38 16,6 5-42-16,11 0-13 16,4-5-17-16,10-11-15 15,7-11 0-15,1-12 7 16,-1-16-8-16,0-13-8 15,-7-5-18-15,-9-26 7 16,-4-10 11-16,-11-9 8 16,-6-5 2-16,-7-2-1 15,-4 1 0-15,-5 11 1 16,0 12 24-16,0 17 14 16,0 16-10-16,0 24-30 15,0 48 0-15,0 34 13 0,6 17 32 16,3 4-3-16,-2-16-23 15,-3-27 18-15,-2-19-15 16,-2-18-13-16,0-14-7 16,-8-1-1-16,-6-3 8 15,-9-4-7-15,-8-9 10 16,-7-8 7-16,-9-8-3 16,-5 0-16-16,4-10-2 15,-1-10-43-15,12-8-50 16,11-1-50-16,26-27-93 15,0 9-240-15,15-2-488 0</inkml:trace>
  <inkml:trace contextRef="#ctx0" brushRef="#br0" timeOffset="105998.1768">12766 7836 1258 0,'0'0'195'16,"0"0"-30"-16,0 0 81 16,0 0-145-16,0 0-67 15,-34 101 46-15,31-32-29 16,1 5-36-16,2-8-9 16,2 2-6-16,10-10-44 15,10-22-157-15,-6-14-193 16,-1-19-270-16</inkml:trace>
  <inkml:trace contextRef="#ctx0" brushRef="#br0" timeOffset="106305.053">12818 7680 459 0,'5'-95'163'0,"4"12"-6"0,1 38 95 16,7 16-11-16,11 2-51 16,9 6-65-16,10 7-52 15,6 14-13-15,-4 4 0 16,-8 24-15-16,-14 14-14 15,-21 8-8-15,-6 8 11 16,-34 2 13-16,-18-3-15 16,-5-6-13-16,-2-10-8 15,10-10-2-15,9-13-1 16,16-10 3-16,10-5 32 16,10-1 25-16,4 1-56 15,9 5-12-15,20 9-12 16,9 9 12-16,9 5 6 15,6 3-5-15,2 1 0 0,2-4-1 16,0-9-87-16,12-22-109 16,-16 0-282-16,-10-16-425 0</inkml:trace>
  <inkml:trace contextRef="#ctx0" brushRef="#br0" timeOffset="106636.1769">13340 7715 831 0,'0'0'157'16,"0"0"-51"-16,0 0-67 0,0 0 48 16,0 0-6-16,0 0-29 15,27 80-1-15,-8-68-44 16,4-8 21-16,1-4-8 16,-3-5 2-16,-3-16 13 15,-6-5-9-15,-4-2 16 16,-8-1 25-16,0 4 10 15,-13 3 14-15,-6 8 17 16,-3 12-12-16,-4 2-4 16,-6 7-32-16,3 19-1 15,2 12-11-15,8 6-17 16,5 8-15-16,14 0-10 16,0 3-6-16,28-3 0 15,13-4-27-15,14-7-110 16,47-26-102-16,-13-11-333 0,-8-4-556 0</inkml:trace>
  <inkml:trace contextRef="#ctx0" brushRef="#br0" timeOffset="107362.5721">13809 7710 1094 0,'0'0'204'16,"0"0"96"-16,0 0-131 15,0 0-89-15,0 0 4 16,-41 96-1-16,41-50-10 15,0 1-30-15,9 0-18 16,9-3-16-16,4-11-9 16,3-9-41-16,3-16-13 15,3-8-11-15,0-16-4 0,-2-19 8 16,1-12 26-16,-6-5 8 16,-5-2 20-16,-7 6 7 15,-6 9 7-15,-4 12 49 16,-2 12 31-16,0 13 8 15,0 2-25-15,-2 11-63 16,-4 20-5-16,-1 8 15 16,6 5-3-16,1 3-6 15,10-4-8-15,24-9 0 16,15-10 0-16,14-17 8 16,9-7-8-16,3-16 0 15,-7-18-25-15,-16-12-7 0,-21-13-11 16,-20-2-12-1,-11-3 9-15,-21 8 31 0,-13 11 1 16,-1 13 8-16,2 12 5 16,12 12 0-16,14 8 0 15,7 0-22-15,8 8 7 16,25 12 6-16,8 1 10 16,4 6 5-16,2 0 19 15,-7 2 2-15,-9 0-8 16,-9-2-5-16,-10 2-4 15,-6-4-8-15,-3-3 5 16,1-3 0-16,3-4 0 16,3-5-6-16,7-6 0 15,5-4 0-15,4 0 11 16,2-10 3-16,-4-9-8 0,0-9 7 16,-4 0-12-1,-5-4 10-15,-2 2-10 0,-3 3 0 16,0 7 42-16,-7 7 14 15,2 9 1-15,0 4-55 16,3 9 6-16,4 19-9 16,0 6 32-16,1 5-1 15,-2 5-16-15,1-6-9 16,-5-3-6-16,-1-9 0 16,-1-12-95-16,-5-14-134 15,0-19-93-15,-2-9-701 0</inkml:trace>
  <inkml:trace contextRef="#ctx0" brushRef="#br0" timeOffset="107484.0255">14899 7320 992 0,'0'0'143'16,"0"0"-126"-16,0 0-10 16,0 0-7-16,88 113-69 15,-46-77-328-15</inkml:trace>
  <inkml:trace contextRef="#ctx0" brushRef="#br0" timeOffset="107677.5551">15246 7380 1069 0,'0'0'341'0,"0"0"-4"16,0 0-89-16,0 0-140 15,0 0-96-15,0 0 28 0,28 101 19 16,-2-42-5-16,1 5-30 15,-3 0-14-15,-2-4-10 16,-5-10-69-16,-15-3-136 16,-2-17-116-16,0-15-376 0</inkml:trace>
  <inkml:trace contextRef="#ctx0" brushRef="#br0" timeOffset="107851.8032">15192 7582 1285 0,'0'0'254'0,"0"0"-106"0,0 0-66 16,0 0 10-16,124 30-17 16,-78-1-9-16,-5 2-43 15,-9 3-17-15,-11-5-6 16,-7-5-86-16,-14-11-94 16,0-9-212-16,0-4-198 0</inkml:trace>
  <inkml:trace contextRef="#ctx0" brushRef="#br0" timeOffset="107964.4842">15451 7434 529 0,'0'0'183'0,"0"0"149"16,7-83-116-16,7 69-105 15,10 14-97-15,7 8-14 16,20 40-52-16,-7-3-197 16,-4-2-533-16</inkml:trace>
  <inkml:trace contextRef="#ctx0" brushRef="#br0" timeOffset="109067.8664">15769 7523 1083 0,'0'0'272'0,"0"0"48"15,0 0-116-15,0 0-56 16,0 0-114-16,0 0-27 16,0 0 24-16,68 83 18 15,-44-39-24-15,-1-3-2 16,-7-3-22-16,-3-10 1 15,-4-9-1-15,-2-14-1 16,5-5 22-16,4-19 15 0,3-19-23 16,7-9-1-1,2-5-2-15,3-3-11 0,-2 8 0 16,0 8 1 0,-4 15 8-16,-4 13 0 0,-1 11-8 15,-1 6-1-15,2 21 0 16,0 9 9-16,0 5-8 15,3-1 1-15,2-4 8 16,7-9-10-16,7-8-4 16,8-12-24-16,3-7-36 15,8-5-30-15,-5-20-4 16,-4-12 34-16,-11-5 29 16,-13-5 19-16,-9 3 16 15,-13 6 12-15,-4 10 42 0,-2 11 9 16,-20 15 22-16,-2 2-63 15,-1 14-22-15,2 13 0 16,3 7-1-16,9 3-5 16,11-1 5-16,0-5 0 15,11-7-14-15,15-9-8 16,5-9-25-16,3-6 31 16,-2-6 15-16,-5-14-4 15,-5-6 6-15,-10-4 0 16,-5 0 0-16,-7 3 13 15,0 5 31-15,-11 6 8 16,-1 9-8-16,-1 4-8 16,1 3-25-16,3 0-11 0,1 0-2 15,3 3-5-15,0 3 6 16,4-3-5-16,0 0-32 16,1-1-9-16,0-2-17 15,0 0-13-15,0 0 24 16,0 0 25-16,0 0 21 15,0 0 7-15,0 0 1 16,0 0 0-16,0-2 1 16,0-3-1-16,0 2 6 15,-2 0-5-15,0 0 5 16,2 2 2-16,-1-1 10 16,1 2 0-16,-4 0-1 15,4 0-8-15,0 0-3 0,-2 0 0 16,-1 0 1-1,-3 0 2-15,0 0-9 0,-5 0 0 16,2 0 0-16,0 0 0 16,1 0 0-16,1 0-1 15,-1 2 1-15,2 1-1 16,1 0 0-16,0 0-1 16,2 3-9-16,1-1 4 15,2 0-1-15,0-1-9 16,5 1-1-16,8-4 5 15,1 1 10-15,0-1 2 16,2-1 9-16,-5 0 4 16,-4 0-4-16,0 0 5 15,-5-1-5-15,-2-2 1 16,0-2-10-16,0 2 0 0,0 2-10 16,0-1 3-16,-2 1-47 15,-2 1 22-15,0 0 11 16,4 0-7-16,0 0 8 15,0 0 5-15,0 0 1 16,0 0-11-16,0 0-38 16,0 0-87-16,0 0-123 15,0 0-109-15,0 0-153 0</inkml:trace>
  <inkml:trace contextRef="#ctx0" brushRef="#br0" timeOffset="109605.495">16745 7457 82 0,'0'0'100'0,"0"0"-58"0,0 0-42 16,0 0-22-16,0 0-18 15,0 0 40-15,0 0 48 16,3 0 44-16,-3 0-14 15,0 0-20-15,0 0-12 16,0 0-42-16,0 0-4 0,0 0-63 16,0 0-14-16,0 0 20 15,0 0 34-15,0 0 12 16,0 0-3-16,-1 0-9 16,-1 0-4-16,2 0-83 0</inkml:trace>
  <inkml:trace contextRef="#ctx0" brushRef="#br0" timeOffset="110465.6808">16795 7478 143 0,'0'0'245'16,"0"0"-41"-16,0 0 24 15,0 0-40-15,0 0 31 0,0 0 0 16,0 0-30-16,-71-48-60 15,46 42-5-15,-3 4-20 16,2 2-7-16,2 5-22 16,3 9-29-16,0 8-21 15,10 3-6-15,9 3-18 16,2-2-1-16,13-2-10 16,19-7 2-16,8-8 8 15,6-9 6-15,2 0 2 16,-2-19-6-16,-2-8-2 15,-6-3 12-15,-5-4-6 16,-9 7 59-16,-11 2 20 16,-4 9 32-16,-9 11 13 0,0 5-29 15,-1 18-64-15,-13 20-20 16,-3 29 23-16,4 26 11 16,12 22 4-16,1 6-11 15,14-22-28-15,4-24-2 16,-5-30-3-16,-3-4-10 15,-2-3 6-15,-5 2-7 16,-3-3 0-16,0-10 1 16,-28-8 0-16,-36-6 13 15,-62-10-14-15,-73-3-61 16,-43 0-111-16,38 0-118 16,24 0-276-16</inkml:trace>
  <inkml:trace contextRef="#ctx0" brushRef="#br0" timeOffset="111772.0762">13281 9127 1267 0,'0'0'276'0,"0"0"-50"16,0 0 23-16,0 0-104 16,0 0-71-16,0 0-52 15,0 0-22-15,116-48-1 16,-73 46-47-16,16 2-125 15,-14 0-112-15,-8 0-393 0</inkml:trace>
  <inkml:trace contextRef="#ctx0" brushRef="#br0" timeOffset="111929.2022">13379 9261 1107 0,'0'0'262'0,"0"0"-42"15,0 0-92-15,0 0-87 16,0 0-41-16,180-27-25 16,-96 14-214-16,-6-3-344 0</inkml:trace>
  <inkml:trace contextRef="#ctx0" brushRef="#br0" timeOffset="112146.9132">14108 8878 1558 0,'0'0'242'16,"0"0"26"-16,0 0-169 15,0 0 43-15,-9 115 0 16,9-51-29-16,11 6-22 16,5 3-42-16,-4 3-27 15,1-3-16-15,-4-7-6 16,1-9-63-16,-6-15-128 15,-2-15-272-15,-2-23-742 0</inkml:trace>
  <inkml:trace contextRef="#ctx0" brushRef="#br0" timeOffset="112827.6129">16102 9061 339 0,'0'0'721'16,"0"0"-419"-16,0 0 60 16,0 0-69-16,0 0-77 15,0 0-78-15,0-43-94 16,4 73-35-16,1 11 33 15,3 13 1-15,-3 3-22 16,1 2-14-16,-3-4-7 16,-2-7 0-16,1-10-89 0,-2-19-112 15,0-13-181-15,0-6-529 16</inkml:trace>
  <inkml:trace contextRef="#ctx0" brushRef="#br0" timeOffset="113099.1697">16096 8713 192 0,'0'0'843'15,"0"0"-695"-15,0 0-12 16,0 0-6-16,-67 110-24 16,67-75-24-16,26-6 10 15,14-8-25-15,8-13-25 16,0-8-27-16,-6-7 5 15,-8-16 1-15,-18-8-2 0,-11-4-8 16,-5 0-10-16,-20 2 4 16,-11 11-3-16,-4 11-2 15,-3 11-9-15,-1 11-18 16,9 19-43-16,12 28-80 16,12-9-148-16,6-5-252 0</inkml:trace>
  <inkml:trace contextRef="#ctx0" brushRef="#br0" timeOffset="113581.311">16622 8848 950 0,'0'0'558'16,"0"0"-300"-16,0 0 19 0,0 0-142 15,0 0-70-15,0 0 53 16,6 167 22-16,-3-35-21 15,1 21-37-15,-4-6-21 16,0-19-6-16,2-38-23 16,5-26-17-16,-3-19-9 15,4-14-5-15,-1-3 0 16,-1-7-1-16,2-4-10 16,-2-17-20-16,3-3 9 15,2-26 10-15,-3-12-15 16,-3-7-1-16,-5-4 1 0,0 3 8 15,-16 5 8-15,-18 9 1 16,-10 4 8-16,-9 6-10 16,-1 9 10-16,5 6-6 15,9 6 5-15,16 1-4 16,8 3 0-16,15 0-7 16,1 0-14-16,12 0 9 15,21 0 18-15,11 0 0 16,15 0 1-16,8-2 8 15,-2-8 3-15,-6 1-12 16,-13 2 0-16,-12 2-29 16,-15 2-41-16,-13 3-45 15,-6 0-28-15,-23 0-133 0,-11 5-333 16,-2-2-510-16</inkml:trace>
  <inkml:trace contextRef="#ctx0" brushRef="#br0" timeOffset="114423.3933">19138 8985 965 0,'0'0'182'16,"0"0"107"-16,0 0-16 15,0 0-42-15,0 0-56 16,0 0-47-16,-12-82-33 16,-38 82-18-16,-43 8-15 15,-35 23-17-15,1 6-1 16,22-3 13-16,39-7-15 15,33-7-14-15,10 0-19 0,11 3-9 16,12 2-13-16,35-1-15 16,56-7-26-16,43-6 29 15,-7-10-6 1,-20-1-17-16,-42 0-7 0,-30-4 5 16,-3-4 29-1,-6 1 12-15,-7 0 9 0,-13 1 10 16,-6 4 33-16,-17 2 17 15,-21 3-20-15,-20 21-15 16,-12 9-10-16,-8 14 9 16,2 5 13-16,9 7 0 15,18-2-3-15,23 0-13 16,21-6-12-16,15-8 0 16,51-7 24-16,42-7-6 15,36-11-9-15,7-11 1 0,-25-7-13 16,-40 0-6-16,-39-6-51 15,-23 3-51-15,-11 0-24 16,-27 3-18-16,-19 0-114 16,-18 0-617-16</inkml:trace>
  <inkml:trace contextRef="#ctx0" brushRef="#br0" timeOffset="114662.8495">18353 10036 751 0,'0'0'1213'15,"0"0"-1061"-15,0 0-66 16,0 0 7-16,0 0 48 16,-34 111-76-16,32-68-25 15,-1 0-28-15,2-4-10 16,-2-7-2-16,3-8-22 15,0-7-73-15,0-17-114 16,0-2-169-16,3-21-444 0</inkml:trace>
  <inkml:trace contextRef="#ctx0" brushRef="#br0" timeOffset="114931.2895">18255 9586 1141 0,'0'0'175'0,"0"0"22"16,0 0-57-16,-95 38-50 16,83-11-20-16,12 1-32 15,0-3-4-15,8-6 19 16,15-7-6-16,8-11-21 16,-1-1-6-16,3-7 5 15,-2-15-11-15,-5-1-4 16,-8-2-10-16,-5 6-15 15,-9 5-14-15,-4 7-3 16,0 7-36-16,-3 5-119 16,-5 36-4-16,5 0-53 15,3 1-122-15</inkml:trace>
  <inkml:trace contextRef="#ctx0" brushRef="#br0" timeOffset="115119.5957">18615 9961 933 0,'0'0'413'0,"0"0"-162"15,0 0-121-15,0 0-54 16,0 0-41-16,100-16-16 0,-62 13-19 16,-1 3-25-1,-5 0-117-15,-8 0-178 16,-10 3-289-16</inkml:trace>
  <inkml:trace contextRef="#ctx0" brushRef="#br0" timeOffset="115270.8028">18558 10150 985 0,'0'0'247'16,"0"0"-58"-16,0 0-40 15,0 0-45-15,107 0-44 16,-49-2-50-16,20-6-10 15,-15-1-226-15,-13 1-377 0</inkml:trace>
  <inkml:trace contextRef="#ctx0" brushRef="#br0" timeOffset="115495.4911">19200 9953 560 0,'0'0'1089'0,"0"0"-838"16,0 0-90-16,0 0-56 16,0 0 43-16,-15 92-25 15,14-47-46-15,-4 1-31 16,-2-3-25-16,0-3-12 16,0-7-9-16,-2-6-25 15,3-13-95-15,1-6-174 16,-1-8-485-16</inkml:trace>
  <inkml:trace contextRef="#ctx0" brushRef="#br0" timeOffset="116976.0813">18816 8209 988 0,'0'0'258'0,"0"0"-32"16,0 0 65-16,0 0-55 16,0 0-100-16,0 0-78 15,-19-22-57-15,13 57 15 16,0 6 15-16,2 1-7 15,-1 1-17-15,3-8 5 16,-1-6-10-16,3-10 0 16,0-6-1-16,0-9-1 15,0-4 6-15,0 0 17 16,0-19 0-16,0-12-21 16,11-13-2-16,8-10 0 15,2-5 1-15,7-1 0 16,2 9 11-16,-2 14 5 0,-2 18 4 15,0 17-9-15,-1 2-12 16,-2 24 0-16,-2 15 8 16,-3 10-7-16,-7 5 13 15,0 2-8-15,-4-5-5 16,-1-3-1-16,22 6-53 16,-3-12-180-16,9-15-629 0</inkml:trace>
  <inkml:trace contextRef="#ctx0" brushRef="#br0" timeOffset="117770.568">19779 8733 168 0,'0'0'1093'16,"0"0"-857"-16,0 0 45 15,0 0-52-15,0 0-72 16,0 0-91-16,0 0-41 16,-60 8-13-16,32 36 10 15,-2 5-7-15,8 4 0 0,10-3-15 16,11-6 0-16,1-7-8 16,3-7-2-16,18-11-30 15,6-10-35-15,1-9 5 16,3 0 0-16,-3-14 16 15,-1-6 17-15,-7-1 27 16,-5-1 8-16,-4 4 2 16,-8 6 20-16,0 4 50 15,-3 8-12-15,0 0-30 16,0 11-28-16,-4 12 8 16,-3 9 15-16,6 3-4 15,1 2-11-15,0-5-2 16,19-4 1-16,5-13-6 0,8-9 6 15,8-6 4-15,3-18 9 16,6-16-5-16,1-10-3 16,-6-11-11-16,-5-17 6 15,-16 4-1-15,-10-1-6 16,-13 3-11-16,0 23 10 16,-22 10-5-16,-4 19 4 15,-6 14-83-15,1 19 5 16,3 17-31-16,14 30-41 15,8-9-188-15,6-6-210 0</inkml:trace>
  <inkml:trace contextRef="#ctx0" brushRef="#br0" timeOffset="117972.6437">20383 9001 1273 0,'0'0'272'16,"0"0"16"-16,0 0-145 15,0 0-69-15,0 0 59 16,-26 83-39-16,14-39-45 16,2 0-24-16,3-3-17 15,0-6-8-15,-1-7-12 16,5-12-116-16,3-16-142 16,0-6-230-16,0-17-431 0</inkml:trace>
  <inkml:trace contextRef="#ctx0" brushRef="#br0" timeOffset="118224.339">20445 8666 575 0,'0'0'574'0,"0"0"-391"16,0 0 10-16,0 0-112 16,0 0-44-16,0 0-8 15,0 0-4-15,-76 86 5 16,86-69 20-16,16-10-30 15,5-7-9-15,1 0 16 16,0-16-15-16,-6-6 3 16,-4-5-1-16,-11 0-12 15,-9 2-2-15,-2 3-22 16,-2 9-13-16,-22 13-114 0,1 2-191 16,8 11-165-16</inkml:trace>
  <inkml:trace contextRef="#ctx0" brushRef="#br0" timeOffset="118875.5052">20807 8767 1373 0,'0'0'176'0,"0"0"-33"16,0 0-110-16,0 0 45 15,43 85 12-15,-28-40-12 0,-8 5-34 16,-7 0-9 0,-6-4-1-16,-19-5-3 0,-5-5-8 15,0-9-8-15,1-9 1 16,8-9-2-16,7-9 6 16,10-8 5-16,4-18-17 15,17-11-8-15,18-8-13 16,16-4-20-16,9 0-17 15,7 5 19-15,0 2 5 16,-3 4 8-16,-4-2 7 16,-8 1 11-16,-9-2 1 15,-9-1 0-15,-9 4 5 0,-9 1 16 16,-9 9 26 0,-7 9 10-16,0 12-3 0,-12 7-2 15,-17 7-28-15,-11 23-16 16,-9 11-3-16,-3 10 12 15,8 5 2-15,13 2 1 16,15-1-9-16,16-2-11 16,5-5 0-16,30-9-1 15,13-11-1-15,10-14-12 16,1-13-14-16,2-3-19 16,-12-17-1-16,-11-11 22 15,-10-1 25-15,-12 1 1 16,-5 6 17-16,-9 6 35 15,-2 8 29-15,0 8-11 16,0 0-35-16,0 13-36 0,-4 13 17 16,-7 12 18-16,3 5 1 15,-3 2-8-15,5-1-7 16,-1-4-19-16,4-7-2 16,0-8-16-16,3-12-77 15,-2-13-100-15,2-13-113 16,-2-12-621-16</inkml:trace>
  <inkml:trace contextRef="#ctx0" brushRef="#br0" timeOffset="119183.6123">21572 8668 436 0,'0'0'557'15,"0"0"-356"-15,0 0-98 0,0 0-48 16,0 0-11-16,0 0 53 16,0 0-1-16,-23 22-29 15,12-15-23-15,4-4-21 16,2-3-1-16,3 0 11 16,2 0-3-16,0 0-13 15,0 0 4-15,0 0-5 16,0 0 1-16,0 0-15 15,0 0-2-15,0 0-8 0,0 0-12 16,0 5-37 0,0 3-73-16,-2 0-242 0,-4-5-461 15</inkml:trace>
  <inkml:trace contextRef="#ctx0" brushRef="#br0" timeOffset="122046.1277">22192 8922 1177 0,'0'0'303'16,"0"0"-28"-16,0 0 37 15,0 0-101-15,0 0-60 16,0 0-62-16,0 0-34 16,120-32 5-16,-49 26-6 15,8 3-11-15,-1-1-15 16,-8 4-13-16,-15 0-13 16,-12 0-2-16,-17 0 0 15,-11 0 0-15,-10 0-1 16,-5 0-24-16,0 0-48 15,0 0-27-15,-4 0-27 0,-14 0-65 16,-1 0-145 0,6 0-372-16</inkml:trace>
  <inkml:trace contextRef="#ctx0" brushRef="#br0" timeOffset="122814.9944">23513 8560 639 0,'0'0'495'0,"0"0"-396"16,0 0 178-16,0 0-85 15,0 0-36-15,0 0 0 16,-120-75-27-16,81 75-38 15,-8 16-12-15,-5 12 8 0,-3 9-7 16,-1 6-7-16,8 10-9 16,3 2-6-16,9 7-1 15,12 1-12-15,9 1-5 16,15 1-21-16,0-4-10 16,20-4 2-16,13-2-5 15,7-6-6-15,5-12 9 16,3-6-8-16,1-13 7 15,1-12 5-15,0-6 3 16,-1-6-10-16,-4-19 11 16,0-8-10-16,-5-8 2 0,-4-8 5 15,-7-5-13 1,-2-5 7-16,-3-2-8 0,-9 0-7 16,-3 2-2-16,-5 1-5 15,-6 7 5-15,-1 6 3 16,0 2 5-16,-8 8-1 15,-5 6 1-15,-5 7-5 16,-6 3 5-16,-1 6-5 16,-9 4 5-16,-1 4-5 15,-8 5-2-15,0 0 1 16,-1 2 6-16,3 10-5 16,5 4 5-16,6 3-6 15,6 3 1-15,4 6-2 0,6 2 7 16,2 5-7-16,7 4 7 15,5 2 1-15,0 1-1 16,11-2 1-16,8-3 2 16,2-3 16-16,2-9-5 15,2-5 3-15,3-4 2 16,0-7 9-16,9-5-1 16,2-4 5-16,4 0-2 15,-5 0-11-15,-3-3-2 16,-13-2-15-16,-10 0 7 15,-4 2-7-15,-8 1 5 16,0 2-6-16,0 0-28 16,0 0-76-16,0-7-81 15,3-1-86-15,4-5-471 0</inkml:trace>
  <inkml:trace contextRef="#ctx0" brushRef="#br0" timeOffset="123739.2495">24411 8444 901 0,'0'0'222'0,"0"0"98"16,0 0-49-16,0 0-79 16,0 0-62-16,0 0-49 15,0 0-34-15,-12-13-16 0,12 27 13 16,10 4 36-1,11 6 2-15,10 5-20 0,6 3-15 16,7 3-11-16,2 0-5 16,0 1-17-16,-2-2-4 15,-6-3-8 1,-1-3-1-16,-6-9 5 0,-2-3-6 16,-4-6 8-16,-3-3-1 15,-8-2-1-15,-4-2-5 16,-2-2 0-16,-7 1-1 15,-1-1-1-15,0-1 1 16,0 4-1-16,0-1-8 16,-12 5 3-16,-11 2 6 0,-8 5 11 15,-10 1 6 1,-9 1 17-16,-8 4 12 0,-4 1-4 16,-6 1-3-1,2 0 4-15,3-1-11 0,10-1-3 16,9-2-5-16,9-6-3 15,11-1-7-15,8-2-13 16,5-6 7-16,9-2-7 16,2-1 5-16,0-1 3 15,0 0-7-15,0 0 10 16,0 0-12-16,0 0-39 16,4 0-81-16,21-1-118 15,1-8-334-15,-1 0-1340 0</inkml:trace>
  <inkml:trace contextRef="#ctx0" brushRef="#br0" timeOffset="124474.65">24194 9451 375 0,'0'0'174'15,"0"0"69"-15,0 0 4 0,0 0-20 16,0 0-27 0,0 0-25-16,0 0-31 0,0 0-15 15,0 0-12-15,0 0-19 16,0 0-30-16,13-3-9 15,5 0-8-15,16-2 9 16,7 0-8-16,8 1-6 16,6-2-7-16,0 2-8 15,2-1 0-15,-1-1-16 16,-1 2 0-16,-1-2 5 16,-2 0 3-16,-4-2 1 0,-5 2-3 15,-7-2 0-15,-8 4 0 16,-9 1 3-16,-8 0 3 15,0 2-1-15,-11-2 0 16,2 3-10-16,-2 0-9 16,0 0-7-16,0 0 0 15,0 0-2-15,0 0-32 16,0-5-44-16,-10-12-56 16,-3 0-152-16,2-5-506 0</inkml:trace>
  <inkml:trace contextRef="#ctx0" brushRef="#br0" timeOffset="125757.5778">25846 8463 367 0,'0'0'171'15,"0"0"37"-15,0 0-45 16,0 0-37-16,0 0-13 15,0 0 1-15,0 0 2 16,2-24-13-16,-10 19 8 16,2 2-30-16,-4 0-5 0,2 0 6 15,-2-1-7-15,-6 1-5 16,0 3-9-16,-7 0-18 16,-2 0 3-16,-4 0-2 15,-3 0-6-15,-1 8-4 16,2 3-7-16,2 2-8 15,6 2 6-15,2-1-7 16,3 4 0-16,4 1-5 16,-1 3 2-16,3 3 0 15,2 2 8-15,-1 4 6 16,2 1-9-16,1 1 3 16,2 2-3-16,1-1 1 15,4 2 2-15,1-1-1 0,0-2-4 16,0 0-8-1,1-1 1-15,8-4-3 0,1-1-7 16,-1-2 0-16,-3-2 0 16,3-2-1-16,2 1 7 15,1-5-6-15,-2-1-1 16,2 1 0-16,1-1 1 16,0-5 1-16,6 1 7 15,0-2 0-15,5-1-3 16,2-2 4-16,4 1 5 15,1-5-3-15,6 0-11 16,-3-2 7-16,-1-1-1 16,-3 0-1-16,-1 0 2 15,-4 0-1-15,-2-3 10 0,0-6-5 16,-2-5 0-16,1 0 1 16,-1-3-1-16,2-2-2 15,0-2-4-15,1-1 5 16,-6 3-6-16,2 0-4 15,-3 0 4-15,-3-1 1 16,-1 4-5-16,-3-6 5 16,1 3 8-16,-1-1-7 15,0-2-7-15,-3-2-1 16,0 2 1-16,-3-1 0 16,-1-2 0-16,0 2-1 15,-3-2 1-15,0 1 0 16,0 2 0-16,0 2 6 15,0 1-5-15,0 0 5 16,-7 2-5-16,-3 1 1 0,-1 2-2 16,1 1 1-16,-1 0 0 15,-2 1 0-15,0 1 0 16,0-1-1-16,2 2 0 16,-2 2 0-16,2 4-1 15,0-2 0-15,-1 4 0 16,-2 0 0-16,-4-1-5 15,-3 1 5-15,-1 1 0 16,-3-1 1-16,1 1 0 16,1 1 1-16,0-2 0 15,-1 0 6-15,3 0-7 16,1 1 0-16,3-1 1 16,2 2-1-16,2 0-1 0,-1 0 0 15,-2 0-5-15,0 20-75 16,3 0-135-16,4-9-297 0</inkml:trace>
  <inkml:trace contextRef="#ctx0" brushRef="#br0" timeOffset="134714.058">13559 11226 1167 0,'0'0'190'0,"0"0"-46"16,0 0 61-16,0 0-63 0,0 0-75 16,0 0-54-16,15-47-13 15,23 47-66-15,23 0-99 16,-10 11-181-16,-9 0-274 0</inkml:trace>
  <inkml:trace contextRef="#ctx0" brushRef="#br0" timeOffset="134845.8711">13576 11419 834 0,'0'0'221'0,"0"0"-49"15,0 0-14-15,0 0-130 16,164 0-28-16,-11-6-110 16,-8-4-152-16,-21-2-492 0</inkml:trace>
  <inkml:trace contextRef="#ctx0" brushRef="#br0" timeOffset="135161.388">14689 11153 1136 0,'0'0'216'16,"0"0"1"-16,-142 16 30 16,77 10-40-16,2 12-42 15,12 7-43-15,14 7-47 16,17-3-30-16,20 3-11 15,7-4-16-15,34-8-11 16,16-10-6-16,12-13 6 16,10-17 6-16,-2 0-11 15,-4-29-2-15,-10-13-5 0,-17-9-5 16,-14-11-9-16,-21-2 18 16,-11-5-10-16,-16 5 11 15,-16 11-8-15,-9 15-6 16,-2 19-7-16,1 19-27 15,10 8-67-15,32 38-46 16,12-1-106-16,32-7-376 0</inkml:trace>
  <inkml:trace contextRef="#ctx0" brushRef="#br0" timeOffset="135777.5301">16557 11162 1005 0,'0'0'272'15,"0"0"25"-15,0 0-97 16,-119 8-51-16,71 20-4 15,-4 10-27-15,8 6-15 16,4 6-30-16,11 2-18 16,16-2-21-16,13-1-18 0,3-9-8 15,35-3-7-15,11-15 5 16,15-12-5-16,8-10-1 16,-2-19-40-16,-5-19-9 15,-14-14 24-15,-13-20 9 16,-23 0 15-16,-15-4-6 15,-6 3 6-15,-28 19-1 16,-7 6 1-16,-6 20 0 16,2 17 1-16,4 11-1 15,9 17-6-15,17 18-2 16,15 9 2-16,9 11 1 16,46 8 6-16,38-6-1 15,3-15-41-15,-6-14-66 16,-9-25-49-16,-25-6-47 15,-3-22-10-15,-3-14 101 0,-18-12 113 16,-14-10 55-16,-10-4 70 16,-4 2 5-16,-4 12 51 15,0 16-8-15,0 18-19 16,0 17-70-16,0 11-82 16,0 28 4-16,0 17 7 15,4 8 3-15,6 5-10 16,1-1-6-16,-2-7-25 15,-9-7-127-15,0-13-182 16,-10-18-284-16</inkml:trace>
  <inkml:trace contextRef="#ctx0" brushRef="#br0" timeOffset="136213.0413">16829 11199 644 0,'0'0'293'16,"0"0"-231"-16,0 0 6 15,154-4-29-15,-81 4-23 16,-3 0-7-16,-3 0-9 16,-16-2 0-16,-13-12-28 15,-17-5 28-15,-11-10 71 16,-7-3 91-16,-3-2 18 16,0 3 21-16,0 8-53 15,-3 13 36-15,2 10-85 16,1 3-93-16,0 26-5 15,0 13 22-15,0 15 5 16,0 6 1-16,0 3 4 0,0-5-11 16,1-7-15-16,-1-13-6 15,0-16 1-15,0-13-2 16,4-12 15-16,5-9 20 16,7-19-20-16,3-10-14 15,6 0-1-15,4 4 0 16,-2 5-4-16,-2 12 4 15,2 11 9-15,-6 6 6 16,-2 4-7-16,1 15-8 16,-5 8-1-16,0 0 1 15,-4 1 0-15,-4-1-45 16,0-8-91-16,-1-8-166 16,2-11-474-16</inkml:trace>
  <inkml:trace contextRef="#ctx0" brushRef="#br0" timeOffset="137354.3139">17704 11226 418 0,'0'0'198'16,"0"0"-152"-16,0 0 20 16,0 0 14-16,0 0-33 15,0 0-32-15,0 0-9 16,79 35 24-16,-51-49 29 15,-3-5 18-15,-6-5 12 16,-2-4 32-16,-8 3 48 0,-9 5 10 16,0 2 5-16,-6 10 6 15,-15 8-51-15,-7 1-64 16,-4 25-13-16,-2 11-4 16,2 8 9-16,10 7-8 15,14-2-14-15,8-7-20 16,17-6-16-16,27-13-2 15,12-12 5-15,10-12-12 16,2-3-28-16,-5-28-33 16,-9-7-10-16,-13-7-18 15,-13-4-6-15,-8 5 42 16,-11 7 31-16,-4 9 21 16,-5 12 1-16,2 4-1 0,-2 8 1 15,0 4 1 1,0 0-1-16,4 18 14 0,-1 8 36 15,1 8 25-15,3 5 8 16,-2 3-12-16,4 0-18 16,4-5-29-16,4-9-15 15,8-7-7-15,13-12-2 16,6-9-12-16,8 0-54 16,0-23-40-16,-5-7-29 15,-6-8 29-15,-14-6 42 16,-10 0 41-16,-8 8 23 15,-5 9 109-15,-4 8 7 16,0 10-5-16,0 8-26 16,0 1-55-16,-9 10-29 0,-2 14 0 15,0 6 18-15,4 8 8 16,2 2 5-16,5-2-12 16,0-5-7-16,18-6-11 15,1-10-2-15,6-9 0 16,2-8-41-16,-2-3-6 15,3-19-17-15,-3-8 8 16,-3 0 5-16,-4-5 13 16,-1 4 19-16,-5 8 10 15,-3 4 9-15,-3 7 9 16,-6 6 30-16,0 6 8 16,0 0-23-16,0 3-24 15,-6 16 0-15,-4 2 9 0,3 5-8 16,7 3 6-1,0-1 11-15,7-3-9 0,16-4 0 16,5-4-3-16,13-8 4 16,4-5-1-16,1-4-9 15,-7-4 0-15,-2-14-5 16,-11-3-4-16,-11-4 9 16,-6 5 1-16,-7 1 0 15,-2 8 8-15,0 6 9 16,0 5-10-16,0 0-8 15,0 6-24-15,0 10 24 16,0 5-9-16,0 2 9 16,11-4 1-16,8-5-1 0,5-3 0 15,9-8 11-15,2-3-1 16,3-8-1-16,1-12-8 16,-8-8 9-16,-2-1-4 15,-7-2 0-15,-8 6 20 16,-5 6 40-16,-5 9 6 15,-4 6 2-15,0 4-36 16,0 0-38-16,2 4-14 16,0 11 4-16,1 5 9 15,0 2 1-15,-2-3 0 16,-1-3-11-16,0-4-84 16,0-12-70-16,-11 0-82 0,-7-14-402 15</inkml:trace>
  <inkml:trace contextRef="#ctx0" brushRef="#br0" timeOffset="137497.1871">19360 10720 1139 0,'0'0'162'16,"0"0"-43"-16,0 0-80 16,0 0 17-16,98 124-33 15,-32-49-23-15,-12-12-138 16,-6-9-380-16</inkml:trace>
  <inkml:trace contextRef="#ctx0" brushRef="#br0" timeOffset="137790.5566">20001 10982 1324 0,'0'0'249'16,"0"0"55"-16,0 0-101 15,0 0-39-15,-116 10-63 16,86 15-52-16,12 5-21 15,7 3-19-15,11 0-8 16,0 2-1-16,20-2 1 16,9 0 8-16,8-2-8 15,-3-3 0-15,0-2-1 16,-3-4-13-16,-8-2-23 16,-11-4 2-16,-12-2-7 15,-8-6 20-15,-26 0 21 16,-13-8 1-16,-10 0 0 15,1 0-1-15,4-13-22 0,12-12-83 16,16 3-135-16,15 2-457 0</inkml:trace>
  <inkml:trace contextRef="#ctx0" brushRef="#br0" timeOffset="138232.4714">20269 11176 107 0,'0'0'1374'16,"0"0"-1201"-16,0 0-106 16,0 0-11-16,0 0 26 15,109 19-15-15,-53-7-32 0,1-5-20 16,-3-7-5 0,-4 0 4-16,-4-15 6 0,-8-8-20 15,-8-3 8-15,-12-3-6 16,-13-1 4-16,-5 1 17 15,-14 1 41-15,-19 9-1 16,-11 8-4-16,-11 11-13 16,-5 0-8-16,-3 15 2 15,3 15 2-15,11 8 1 16,12 7-4-16,20 2-10 16,17 6 7-16,39 7 13 15,59 5 49-15,51-1-33 16,23-8 5-16,-6-19-15 15,-19-18-22-15,-48-12-11 0,-24-7-7 16,-21 0-6-16,-13 0-1 16,-2-1 2-16,-5-9 1 15,-8-2-1-15,-17-3-10 16,-9 0-25-16,-50-8-119 16,-84-12-121-16,6 2-270 15,-15-3-987-15</inkml:trace>
  <inkml:trace contextRef="#ctx0" brushRef="#br1" timeOffset="147969.2628">19520 9819 142 0,'0'0'144'0,"0"0"-37"0,0 0 37 15,0 0-52-15,0 0-30 16,0 0-7-16,6-21-3 16,-2 18 0-16,-4 0 10 15,0 2-13-15,1-1 0 16,-1 1-4-16,0-1 7 15,0-1 8-15,0 3-10 16,0-2-15-16,0 0-7 16,0-1-4-16,0 0-6 15,0-1 5-15,0-1 10 16,0 2 5-16,0-1-2 16,0-1 3-16,0 3-1 15,-1-4 4-15,-3 2-10 16,3 2-4-16,0-3 1 15,-3 1-3-15,0 1-5 0,1 0 1 16,-3 0-3-16,1 0 1 16,0-2-2-16,-1 2-10 15,1 0 7-15,-1 0 1 16,2-2 0-16,-4 3-4 16,2-1-2-16,-1 1 3 15,-2-1 3-15,1-1 2 16,1 2-3-16,-1-1-1 15,2 0-5-15,-1 2-2 16,-1 0 4-16,0-1-11 16,-1 2 8-16,0-1-1 15,0 1 0-15,1 0 2 0,-2 0-8 16,2 0 12-16,-3 0-4 16,1 0 1-16,-1 0-1 15,0 0-2-15,-1 0-6 16,0 0 9-16,2 0-4 15,-2 0-5-15,0 0 0 16,2 0 7-16,-1 3 0 16,1-2 0-16,-2 3-1 15,0-4 3-15,2 5-2 16,-3-1-1-16,0-1 2 16,2 2-8-16,1 0 8 15,-1 0-8-15,1-1 1 16,0 3 4-16,-4 1-5 15,2-2 11-15,2 2-5 16,-3 1-5-16,2-2 5 0,1 2-1 16,0 0 1-16,0 1-5 15,-2-1 4-15,4 1-6 16,-3 2 6-16,2-1-6 16,-3 3 1-16,2-1 5 15,-1-3-5-15,1 3 9 16,2-1-8-16,-3 0 10 15,3-1-5-15,-4 1 3 16,3 0 1-16,-1-1-2 16,4 1-8-16,-1 3 5 15,0-1-4-15,0 3-1 0,0 2 6 16,5-1-6 0,-2 1 0-16,0 1 0 0,3 0 7 15,1-2-7-15,0 1 0 16,0-1 5-16,0-3-5 15,0 3 0-15,0-2 5 16,0 0-4-16,1 1 6 16,3 1-7-16,0 0 0 15,2 1 6-15,0-2 1 16,-2 1 1-16,2 1-9 16,1-5 10-16,-1-1-10 15,2 2 6-15,-1-5-4 0,0 4 4 16,4-5-6-1,-2 3 6-15,2-2 3 0,-1-3 3 16,1 2-3-16,2 2-2 16,-1-4 4-16,2 2-1 15,2-2 5-15,0 0-8 16,3 1 4-16,0-2-1 16,3 1-1-16,-1-3 1 15,2 4 1-15,-5-4-2 16,-1-1 0-16,3 0 1 15,-6 1 5-15,-1-2-3 16,0-2-5-16,2 3-5 16,-4-3 5-16,4 1-1 15,0-1 0-15,2 0-5 16,-1 0 5-16,0 0 3 0,0 0 0 16,-2 0 3-1,4-4 0-15,-2-2 0 0,6-2 0 16,-5 1-3-16,0-2-8 15,1 2 6-15,-2 0-6 16,1-1 0-16,-2 0 2 16,-2-3 3-16,5 1-5 15,-2-3 7-15,2-2-7 16,-2 1 0-16,-3 2 6 16,2-4-6-16,-3 3 0 15,1-3 6-15,0 0-5 16,-1-1-2-16,0 2 0 15,1-1 1-15,-2 0 0 16,-1 0 0-16,-1-1 0 16,0 3 0-16,-2 0 0 0,-1 0-1 15,-1-1 8-15,-3 1-7 16,3-2 0-16,-2-1-1 16,-2 0-1-16,0 0 1 15,4-2-1-15,-2 1 1 16,-3-1 0-16,1 0 0 15,-1 1 1-15,0 2-1 16,0-1 0-16,0 2 0 16,0-1 0-16,0 3 1 15,-1 0-1-15,-7 2 2 16,6 0-1-16,-1 2 0 16,-2-1 0-16,3 0 7 15,-3 1-8-15,0 1 0 0,1 0 0 16,-4 2 0-16,5-3-1 15,-4 5 1-15,3-2 0 16,-1 2-1-16,0 0 1 16,1 0 1-16,-3 2-1 15,1-1-1-15,-4 1 0 16,-3-2 0-16,-5 0 0 16,-3 0 1-16,4 2 0 15,-4 0-1-15,-2 0 0 16,5 1 1-16,-1 0-1 15,1 1 0-15,4 0 1 16,4 0-1-16,-1 0 1 0,3 0 0 16,6 0-1-16,-2 0 2 15,1 0-1-15,3 0 0 16,-3 0 0-16,2-2 0 16,-5 2 0-16,-1 0 0 15,-1 0 1-15,2 0-1 16,-1 0 0-16,-1 0 1 15,6 0-1-15,-4 0 0 16,1 0 0-16,4 0 0 16,-2 0-1-16,0 0 1 15,-1 0 0-15,2 0 0 16,1 0-1-16,-1 0 1 16,-3 0-1-16,4 0 1 15,-2 0 1-15,1 0 0 16,0 0-2-16,1 0 1 0,1 0 0 15,0 0 0-15,0 0-1 16,0 0-1-16,0 0 1 16,0 0-28-16,0 0-38 15,0 0-37-15,0 2-47 16,0 9-138-16,5 2-230 16,-3-4-351-16</inkml:trace>
  <inkml:trace contextRef="#ctx0" brushRef="#br1" timeOffset="172297.7564">8704 13115 179 0,'0'0'172'0,"0"0"-60"16,0 0 77-16,0 0 3 15,5-96 28-15,-22 74 16 16,-5-1 19-16,-10 4-26 16,-4 6-63-16,-10 7-35 15,-4 6-38-15,-6 6-19 16,0 25-9-16,1 26-10 16,11 25-22-16,13 0-8 15,22-5-18-15,9-11-6 0,26-19-1 16,30 10-2-1,46-4-48-15,46-19-70 0,24-22-65 16,0-12-52-16,-46-24-156 16,-48 2-251-16</inkml:trace>
  <inkml:trace contextRef="#ctx0" brushRef="#br1" timeOffset="173023.6995">9332 13148 781 0,'0'0'298'16,"0"0"-59"-16,0 0 92 15,-97-28-103-15,52 34-89 16,-4 25-30-16,-3 12-5 0,4 9-11 16,11 3-18-16,12 2-43 15,19-1-17-15,6-2-3 16,24-7-12-16,18-9 0 16,16-13 0-16,5-14-6 15,5-11-7-15,-6-5-27 16,-8-22-15-16,-12-12 24 15,-14-6 18-15,-15-8 13 16,-13-7 0-16,0-2 0 16,-18 2 0-16,-9 10 0 15,-3 7 0-15,-3 12 1 16,4 12 0-16,1 9 14 16,10 10-14-16,4 0-1 15,11 13-19-15,3 11 4 16,2 6 6-16,27 3 0 0,19-3-20 15,10-4-33-15,14-4-33 16,1-11-42-16,-7-6-42 16,-5-5-22-16,-19 0-8 15,-13-14 80-15,-10-5 61 16,-17-3 68-16,-2-5 40 16,0 0 46-16,0-1 8 15,-9 4 47-15,-1 7-13 16,3 4-16-16,2 7 17 15,2 6-43-15,1 0-71 16,1 13-15-16,1 10 0 16,0 11 14-16,0 6 1 15,0 2 2-15,0-4-7 0,0-3-1 16,3-7-8 0,-3-6 5-16,3-9-6 0,-1-5 0 15,0-8 0-15,2 0 1 16,-4-14 24-16,7-15-25 15,-1-12 0-15,4-7-1 16,5 1 1-16,4 2 0 16,6 8 0-16,4 13 0 15,2 12 7-15,3 12-6 16,0 0 0-16,1 23 9 16,2 12 5-16,-3 11-2 15,-2 2-4-15,-8 0-9 16,-4-4 0-16,-7-5-25 15,-12-4-107-15,-1-14-379 0,0-11-581 0</inkml:trace>
  <inkml:trace contextRef="#ctx0" brushRef="#br1" timeOffset="173287.5343">10177 12948 1128 0,'0'0'247'0,"0"0"72"16,0 0-194-16,0 0-50 15,0 0 62-15,103 105-34 16,-61-45-1-16,1 5-23 16,-8-7-29-16,-1-11-28 0,-12-12-11 15,-6-19-4 1,-5-13 0-16,2-3 16 0,-1-25 6 16,4-21-29-16,2-12-9 15,-1-11-28-15,2-1-49 16,-4 9-24-16,-2 14-12 15,1 22-51-15,5 25-174 16,0 4-236-16,-4 17-198 0</inkml:trace>
  <inkml:trace contextRef="#ctx0" brushRef="#br1" timeOffset="174085.318">10772 13124 905 0,'0'0'245'15,"0"0"34"-15,0 0-101 0,0 0-104 16,0 0-74-16,0 0 0 16,0 0 10-16,39 20-8 15,-18-19 9-15,2-1-5 16,-1-4 16-16,0-17-9 16,-4-6-1-16,-5-7-3 15,-10-1 8-15,-3-1 14 16,0 3 23-16,-18 7-13 15,-3 11 16-15,-6 10 12 16,3 5 1-16,2 14-24 16,4 18-6-16,10 13-8 15,8 8-5-15,3 6-17 16,31-1-4-16,17-6-5 0,12-12 0 16,5-14-1-1,2-15-18-15,-4-11-31 0,-15-11-26 16,-17-22 32-16,-15-14 31 15,-9-7 12-15,-10-2 8 16,0 4 16-16,0 14 25 16,0 16 8-16,0 17-38 15,0 5-19-15,2 25-6 16,12 18 6-16,-5 9 8 16,0 10-2-16,-9-1-6 15,0-7 2-15,0-10-1 16,0-15-1-16,0-17-7 15,0-12 7-15,0-9-3 16,7-27 3-16,9-16-19 0,5-6 13 16,4-5-6-16,2 6 11 15,-3 10 1-15,1 14 0 16,-2 16 0-16,-3 15 6 16,-3 2-5-16,1 25 14 15,2 10 4-15,-1 10 0 16,3 3-8-16,2-4-4 15,9-6-6-15,8-10 0 16,7-16 4-16,7-12 12 16,2-6-17-16,-2-28-3 15,-9-15-8-15,-12-27 10 16,-11-31 1-16,-12 3 6 16,-10 13-6-16,-1 17 22 0,0 39 59 15,0 10 16-15,0 10-29 16,0 15-56-16,0 21-12 15,9 22 0-15,15 25 0 16,4 21 0-16,-5 20 6 16,-1-10-6-16,-15-22-36 15,-7-29-81-15,-6-17-93 16,-9-8-110-16,-9-10-388 0</inkml:trace>
  <inkml:trace contextRef="#ctx0" brushRef="#br1" timeOffset="174267.7065">11935 12907 1215 0,'0'0'126'0,"0"0"-47"15,99 29 104-15,-51 4-36 0,-3 6-18 16,-1 6-49-16,-13 1-40 16,-7-3-30-16,-13-7-4 15,-7-9-6-15,-4-16-95 16,-5-22-113-16,-11-19-164 15,1-11-591-15</inkml:trace>
  <inkml:trace contextRef="#ctx0" brushRef="#br1" timeOffset="174359.9795">12232 12742 628 0,'0'0'105'16,"0"0"-83"-16,0 0-8 0,0 0-2 16,147 112-11-16,-93-56-1 15,-3-7-182-15</inkml:trace>
  <inkml:trace contextRef="#ctx0" brushRef="#br1" timeOffset="175473.7511">12683 12978 750 0,'0'0'243'15,"0"0"124"-15,0 0-72 16,0 0-52-16,0 0-82 16,0 0-93-16,0 0-42 15,-65 10 21-15,49 35 5 16,1 4 9-16,11 5-17 15,4-4-25-15,7-9-11 16,23-12-7-16,11-16 4 16,7-13-5-16,3-10-12 0,-4-25-23 15,-9-28-1-15,-15 0 30 16,-10-10-1-16,-8 3 6 16,-5 18-5-16,0 9 6 15,0 17 13-15,0 19-4 16,-4 7-9-16,4 19-28 15,0 17 27-15,0 8 0 16,19 3-5-16,7 1 5 16,9-9 1-16,8-6 0 15,3-13-1-15,1-11 1 16,-5-9-9-16,-15-15 8 16,-11-17 1-16,-11-6 8 15,-5-4-7-15,0 5 42 0,0 10 20 16,-2 11 4-1,-1 13-9-15,3 3-58 0,0 14-13 16,0 15 12-16,0 9 1 16,0 7 11-16,3-1-10 15,7-2 2-15,4-8-3 16,7-8 2-16,9-13-2 16,5-13 6-16,3 0 0 15,2-18-5-15,-5-8 5 16,-5-3 3-16,-7 3-7 15,-4 3 4-15,-8 7 7 16,-4 6 24-16,-4 4 6 16,1 6-35-16,1 0-8 15,9 14-12-15,5 8 11 16,13 6 1-16,12 1 0 0,13-1 0 16,11-3 0-16,9-9-51 15,2-8-45-15,-6-8-2 16,-9 0-10-16,-16-22 23 15,-19-8 43-15,-13-5 30 16,-13 0 12-16,-3 3 0 16,-1 6 25-16,-15 7-4 15,-2 8 4-15,-1 10-7 16,-7 1-17-16,-1 4 11 16,-7 15 1-16,0 8 10 15,1 0 9-15,8 4 2 16,6 1-12-16,13-2-16 0,6-5-5 15,0-5-1-15,22-4 8 16,6-10 2-16,7-6 1 16,5-3 2-16,-2-17-12 15,-7 1 8-15,-5 0 0 16,-12 4-1-16,-5 8 24 16,-7 5 14-16,1 2-25 15,-3 0-21-15,2 2-10 16,3 9 4-16,2 0 4 15,4-3 2-15,5 0 0 16,4-8 8-16,5 0 5 16,7-10-7-16,2-16-6 15,0-10-1-15,1-14-11 0,2-29 3 16,5-35-5-16,8-35-2 16,-7 10 1-16,-13 35 8 15,-13 49 6-15,-17 39 1 16,2 10 58-16,-2 6 1 15,0 2-38-15,0 29-2 16,-4 18 22-16,4 12-7 16,0 19-15-16,35 20-11 15,31 18-7-15,22 5-1 16,19-4-38-16,8-21-135 16,-31-37-192-16,-12-22-888 0</inkml:trace>
  <inkml:trace contextRef="#ctx0" brushRef="#br1" timeOffset="176322.2875">16328 12921 1746 0,'0'0'212'0,"0"0"-33"16,0 0 15-16,0 0-43 15,0 0-118-15,0 0-26 16,-40 116 19-16,22-36 3 16,4-3-15-16,5-9-13 0,8-18 1 15,1-3-2 1,0-5-6-16,8-14-33 0,18-16-20 16,3-12 11-16,8-5 7 15,3-22 11-15,4-9 18 16,-4-9 12-16,-6-3 0 15,-9 5 0-15,-5 8 13 16,-9 12 24-16,-9 14 21 16,-2 9-33-16,0 14-24 15,-7 19-1-15,-3 11 13 16,7 2 5-16,3 1-8 16,3-4 11-16,20-9-2 15,12-4-4-15,10-11-6 16,10-13 8-16,7-6-3 15,2-12-6-15,3-19 1 0,1-28-8 16,1-42 5-16,-10-37-6 16,-15 9-6-16,-22 23-8 15,-22 45 1-15,-6 39 6 16,-22 8-10-16,-8 9-26 16,-1 5 0-16,6 24-25 15,10 20-39-15,18 15-29 16,3 5-12-16,35 0-116 15,34-5-10-15,5-14 111 16,9-18 15-16,-1-19 63 16,-20-8 85-16,-2-24 6 15,-13-13 183-15,-13-10 71 16,-15-3-25-16,-10 5-53 16,-9 4-22-16,0 16-23 15,-20 13-53-15,-14 12-42 0,-10 18-27 16,-8 21 7-16,0 13-12 15,3 9 8-15,13 1-7 16,11-7 2-16,16-7-3 16,9-13-9-16,12-11 0 15,18-13 11-15,12-11 0 16,6 0-2-16,7-24 2 16,3-12-6-16,-3-9-5 15,-6-1-1-15,-5 7-1 16,-16 10 1-16,-8 16-1 15,-15 13-13-15,-5 5-15 16,0 24 16-16,-2 10-30 16,-8 3-52-16,4 1-60 0,6-4-70 15,0-12-258-15,3-11-66 16</inkml:trace>
  <inkml:trace contextRef="#ctx0" brushRef="#br1" timeOffset="176658.1975">17817 13027 781 0,'0'0'210'0,"0"0"146"16,0 0-117-16,0 0-103 16,0 0-89-16,0 0-27 15,108-21 12-15,-70 45-11 0,2-2-7 16,4-5 2 0,2-8-5-16,-2-5-10 0,-3-4 8 15,-13-8 3-15,-5-13 5 16,-13-5 36-16,-5-1 57 15,-5 5 14-15,0 5 28 16,-18 14-45-16,-7 3-45 16,-7 23-17-16,-3 17 19 15,-3 27-6-15,10 2-3 16,8 10-3-16,11 3-11 16,9-11-19-16,0 8-1 15,0-3-8-15,0-6-11 16,0-7 5-16,-28-6-7 15,-44-4-76-15,-101-18-90 16,8-15-164-16,-23-20-690 0</inkml:trace>
  <inkml:trace contextRef="#ctx0" brushRef="#br1" timeOffset="177505.6101">6888 14766 1217 0,'0'0'182'0,"0"0"-61"16,0 0 33-16,0 0-113 15,0 0-34-15,0 0 24 16,29 87 30-16,20-40-12 16,12-2-26-16,4-5-16 15,2-12 7-15,-1-10-13 16,-11-12 6-16,-13-6-6 15,-7-19 10-15,-11-18 6 0,-10-8-8 16,-8-11 4-16,-6 2 46 16,0 8 11-16,0 10 42 15,-4 20 24-15,3 16-47 16,1 10-70-16,0 46-18 16,22 36 46-16,10 32 12 15,4 15-5-15,-1 0-20 16,-4-17 3-16,-17-18-19 15,-14-5-9-15,0-28-3 16,-4-15 0-16,-14-21-5 16,-7-13 10-16,-8 0-2 15,-11-8 4-15,-8-3 4 0,-12-11-3 16,-2 0-6-16,4-15-8 16,4-6-39-16,8-1-44 15,16-5-45-15,29-17-85 16,5 6-140-16,10 0-860 15</inkml:trace>
  <inkml:trace contextRef="#ctx0" brushRef="#br1" timeOffset="177692.2794">7899 15178 1375 0,'0'0'235'0,"0"0"-169"16,0 0-20-16,90-14-15 0,-41 5-16 16,25 2-15-16,-8 0-98 15,-14 1-387-15</inkml:trace>
  <inkml:trace contextRef="#ctx0" brushRef="#br1" timeOffset="177862.5981">7834 15418 952 0,'0'0'783'0,"0"0"-633"15,0 0 11-15,0 0-31 0,0 0-54 16,103-8-42-16,-44-2-22 16,30-2-12-16,-16 1-178 15,-11-3-382-15</inkml:trace>
  <inkml:trace contextRef="#ctx0" brushRef="#br1" timeOffset="178130.8312">8904 14871 1617 0,'0'0'354'0,"0"0"127"16,0 0-240-16,0 0-69 0,0 0-101 16,0 84 25-16,0 5 42 15,3 25-17-15,8 9-31 16,0-8-54-16,-2-22-21 16,-5-29-9-16,-2-18-6 15,5-10-36-15,-3-16-219 16,4-7-301-16,-8-13-733 0</inkml:trace>
  <inkml:trace contextRef="#ctx0" brushRef="#br1" timeOffset="179523.1683">11656 15250 1460 0,'0'0'279'0,"0"0"1"15,0 0-77-15,0 0-128 16,0 0-32-16,0 0 27 16,0 92-14-16,0-48-36 15,4 1-13-15,0-6-7 16,1-6-80-16,-5-14-160 15,0-8-352-15,0-11-566 0</inkml:trace>
  <inkml:trace contextRef="#ctx0" brushRef="#br1" timeOffset="179783.4709">11442 14886 584 0,'0'0'610'0,"0"0"-461"16,0 0 37-16,0 0-74 15,0 0-28-15,-59 113-18 16,71-69-28-16,21-8-19 16,8-9-6-16,4-16-4 15,1-11-8-15,-5-1 21 16,-7-26-10-16,-18-6 0 16,-9-5-11-16,-7-1 7 15,-19 3-8-15,-15 10-8 16,-5 14-26-16,-3 12-43 15,0 12-81-15,12 40-112 16,10-3-50-16,17-4-641 0</inkml:trace>
  <inkml:trace contextRef="#ctx0" brushRef="#br1" timeOffset="180167.1061">11964 15006 1378 0,'0'0'253'16,"0"0"-11"-16,0 0-132 16,-5 143 80-16,-5-14-1 0,2 34-64 15,-3 1-32 1,7-10-14-16,1-26-33 0,3-34-26 16,0-25-11-16,0-21 1 15,0-13-4-15,7-3-5 16,3-3 0-16,-3-8-1 15,5-17-27-15,0-4-2 16,10-25 6-16,0-20-30 16,1-12-25-16,-4-11-23 15,-11 2 19-15,-8 4 26 16,-7 12 25-16,-28 12 23 16,-13 11 7-16,-9 11-5 15,1 6 6-15,11 9 0 16,15 1-1-16,28 0-9 15,21 0-17-15,72-8 13 0,64-17 0 16,-4-3-179-16,-9-7-557 16</inkml:trace>
  <inkml:trace contextRef="#ctx0" brushRef="#br1" timeOffset="180877.8538">14611 15144 1023 0,'0'0'278'15,"0"0"107"-15,0 0-125 16,0 0-60-16,-117-39-76 16,-6 39-35-16,-54 17 7 0,-20 14 1 15,31 2 1-15,50-1-13 16,61-10-32-16,26 1-11 16,13 4-18-16,13 6-24 15,21 5-2-15,74-3 2 16,56-4 7-16,21-7 6 15,-22-13-13-15,-42-8-47 16,-52-3-17-16,-22 0 0 16,-4 0 24-16,-6 0 25 15,-7 0 15-15,-11 0 11 16,-3 0 11-16,-17 0-1 16,-37 12-14-16,-31 19-5 0,-5 6 10 15,4 3 13 1,12 5 14-16,25-2 0 0,7 3-12 15,8 4-12-15,23-8-6 16,15-5-2-16,55-3 1 16,59-10 38-16,48-10 3 15,20-7-19-15,-9-7-15 16,-49 0-14-16,-52 0-1 16,-33 0-27-16,-25 0-71 15,-11 0-46-15,-50 20-78 16,-16 3-66-16,-24-2-297 0</inkml:trace>
  <inkml:trace contextRef="#ctx0" brushRef="#br1" timeOffset="181238.5818">13268 16598 1230 0,'0'0'276'0,"0"0"59"0,0 0-146 16,0 0-8-16,0 0-52 15,0 0-39-15,0 0 39 16,-27 96-65-16,18-61 4 16,4 1-24-16,-1-3-29 15,5-4-9-15,-2-5-6 16,3-5-15-16,0-9-103 16,-1-10-99-16,-2-12-118 15,-3-12-505-15</inkml:trace>
  <inkml:trace contextRef="#ctx0" brushRef="#br1" timeOffset="181509.8717">13180 16168 1395 0,'0'0'198'16,"0"0"-4"-16,0 0-98 15,0 0-42-15,0 0-33 16,-64 104-9-16,64-77-12 15,7-8 2-15,17-8 12 16,4-11 2-16,6-6-1 16,1-19-4-16,-1-10 4 15,-2-6-15-15,-11 2 0 16,-6 2-9-16,-7 8 0 16,-8 13 1-16,0 11 2 15,0 5-34-15,-8 15-70 0,3 30-42 16,4-1-163-1,1-6-220-15</inkml:trace>
  <inkml:trace contextRef="#ctx0" brushRef="#br1" timeOffset="181691.5622">13585 16421 1482 0,'0'0'275'16,"0"0"-101"-16,0 0-101 15,0 0-13-15,0 0-33 16,100 0-26-16,-63 0-1 16,0 0-87-16,-1 0-133 15,-10 0-320-15,-12 0-376 0</inkml:trace>
  <inkml:trace contextRef="#ctx0" brushRef="#br1" timeOffset="181820.721">13568 16598 992 0,'0'0'218'16,"0"0"-27"-16,0 0-95 16,106-4-19-16,3-6-77 15,-10 1-20-15,-9-1-388 0</inkml:trace>
  <inkml:trace contextRef="#ctx0" brushRef="#br1" timeOffset="182777.2751">14825 16428 719 0,'0'0'278'0,"0"0"-17"0,0 0-76 15,0 0-13-15,0 0-42 16,0 0-34-16,0 0 11 15,-58-36-12-15,41 36-8 16,-3 0-19-16,-1 0-5 16,-3 11-11-16,-5 5-13 15,4 6-8-15,-1 3 6 16,-2 8-12-16,4 5-4 16,3 0-2-16,5 1 9 15,3-1-4-15,2 0-13 16,4-3-4-16,5 0 6 15,2 0 1-15,0 0-5 16,0-2-2-16,2-3 1 0,11-4-7 16,1-2 0-16,2-7 8 15,1-1-8-15,2-5 6 16,3-3-1-16,2-2 3 16,4-1 9-16,0-2 5 15,5-3-1-15,-3 0-1 16,-2 0-3-16,-1 0-6 15,-2-3-5-15,-4-5 2 16,-1 0 1-16,1-3 1 16,0-3-1-16,-1-1 4 15,0-1-4-15,-1-2 1 16,-1-1-4-16,-1 0 2 0,-1-1-1 16,-2-4-1-16,0 1 1 15,0-1-2-15,-3 0 4 16,-1 1-10-16,1-1 1 15,-4 4 23-15,-2-2 3 16,-2-2-12-16,0 5 3 16,-2-4-3-16,-1 1-4 15,0 1-5-15,0 0 0 16,-1 3 3-16,-6 1-3 16,-2 2-5-16,4 1 13 15,-5 0-4-15,0 1-9 0,-3 0 5 16,-1 1-6-1,0-2 1-15,-3 2-1 0,-3 1 0 16,-2-1 0-16,1 3 0 16,-6 1-1-16,0 1 1 15,-5 4-1-15,-2 2 0 16,-3 1-1-16,-4 0 1 16,-3 0-1-16,6 6 1 15,1 1 0-15,7 2-9 16,9-1 10-16,4 0-57 15,10 8-115-15,5-3-119 16,2-3-365-16</inkml:trace>
  <inkml:trace contextRef="#ctx0" brushRef="#br1" timeOffset="185128.3447">14389 14182 492 0,'0'0'284'0,"0"0"-68"15,0 0 47-15,0 0 13 16,0 0-23-16,-2-82-45 16,1 74-24-16,-3 4 6 0,2 4-62 15,2 0-45-15,0 17-28 16,0 13 17-16,-1 8 29 15,-2 11-18-15,-1 4-13 16,-2 0-13-16,-1-1-14 16,0-1-10-16,-1-7-18 15,-1-3-2-15,1-8-4 16,2-9-9-16,0-6 1 16,4-5-1-16,2-5-17 15,0-4-92-15,0-4-90 16,5 0-84-16,3-15-358 0</inkml:trace>
  <inkml:trace contextRef="#ctx0" brushRef="#br1" timeOffset="188923.5688">15417 15095 626 0,'0'0'274'15,"0"0"27"-15,0 0 59 0,0 0-76 16,0 0-85-16,0 0-83 15,-21-48-70-15,1 79-21 16,-10 13 86-16,-4 6-17 16,0 8-50-16,4-1-17 15,14-2-18-15,7-8-8 16,9-3-1-16,0-11 0 16,19-10-8-16,8-14-33 15,10-9-16-15,5-5-12 16,2-26 21-16,2-7 14 0,0-6 12 15,-5-1 16-15,-4 5 5 16,-10 7 1-16,-6 6 6 16,-9 13-4-16,-6 8 24 15,-6 6 2-15,0 0-28 16,0 17 6-16,0 10 9 16,0 11 18-16,0 1 2 15,6 6-8-15,10-3-2 16,2-5-19-16,7-7 0 15,3-11 7-15,4-11-12 16,1-8 13-16,7-5 2 16,1-23-7-16,0-13 7 15,-1-6-7-15,-6-13-3 0,-7-17-4 16,-7-19 5-16,-10 1-7 16,-6 14-7-16,-4 13 0 15,0 28 1-15,-11 3-2 16,-3 10-2-16,-2 15-21 15,0 12-32-15,1 6-73 16,14 41-22-16,1-1-117 16,0-3-370-16</inkml:trace>
  <inkml:trace contextRef="#ctx0" brushRef="#br1" timeOffset="189307.3717">16405 15385 1215 0,'0'0'526'0,"0"0"-250"16,0 0-93-16,0 0-45 0,0 0-51 16,0 0-23-16,0 0 16 15,-37 80-39 1,26-47-19-16,4-3-15 0,2-1-6 15,3-6-1-15,0-6-56 16,2-6-103-16,-5-11-100 16,1-6-226-16,-1-14-399 0</inkml:trace>
  <inkml:trace contextRef="#ctx0" brushRef="#br1" timeOffset="189582.3338">16338 15037 1104 0,'0'0'232'0,"0"0"33"16,0 0-122-16,0 0-68 15,0 0-15-15,0 0-19 16,-91 85-25-16,91-62-15 16,0-5-1-16,10-9 0 15,13-7-7-15,1-2 1 16,4-9-8-16,1-11 12 15,-5-8-13-15,-4 0-21 16,-7 2 20-16,-6 3-6 16,-7 6 3-16,0 7-16 15,-9 10-31-15,-11 8-88 16,4 15-134-16,9-2-109 0</inkml:trace>
  <inkml:trace contextRef="#ctx0" brushRef="#br1" timeOffset="190405.5627">17236 15193 189 0,'0'0'668'0,"0"0"-418"16,0 0 77-16,0 0-49 15,0 0-66-15,0 0-65 16,0 0-46-16,-16-40-46 16,5 42-18-16,-2 8-9 15,-2 5 9-15,-1 1-13 16,3 0-13-16,2-2-3 16,4-5-7-16,4 0 1 0,1-6-2 15,2-3 2-15,0 0-1 16,0-7 17-16,0-15-17 15,2-7-1-15,3-2-1 16,4-3-5-16,-2 5 6 16,-1 7 1-16,-2 9-1 15,-1 7 9-15,0 6-8 16,-2 0-1-16,5 9-17 16,2 12 16-16,3 5 0 15,4 0 1-15,-1 1 0 16,0-4-1-16,-2-4 0 15,0-6 0-15,-8-3-32 16,1-7-5-16,-5-3 7 0,0 0 23 16,-22 0 2-16,-9-5 0 15,-7-6-5-15,-6 1 5 16,8-2 5-16,4 1 0 16,11 3 1-16,8 2 1 15,11 3 0-15,2 2-1 16,5 0-27-16,16 1 11 15,12 0 16-15,2 0 0 16,5 0 1-16,-2 0-1 16,-3-2 0-16,-5 2-6 15,-7 0-1-15,-9 0 6 16,-10 0 0-16,-4 0-27 16,-1 9 8-16,-24 9 20 15,-9 3 12-15,-5 2 7 16,-1-1 9-16,5 0-17 0,11-1-11 15,24-9-9-15,0-5-109 16,29-7-482-16</inkml:trace>
  <inkml:trace contextRef="#ctx0" brushRef="#br1" timeOffset="191158.4391">18116 14730 770 0,'0'0'361'0,"0"0"-86"0,0 0-77 15,0 0-26-15,122 36-7 16,-89 13-48-16,-8 11-12 15,-7 11-5-15,-11 6 4 16,-7 1-33-16,-8-5-20 16,-24-7-5-16,-9-9-23 15,-4-12-9-15,-2-10-5 16,9-16 3-16,8-13-3 16,8-6 4-16,11-16 9 15,11-14-7-15,5-12-15 16,30-6-18-16,14-3-26 0,16-1-25 15,6 0 1-15,-1 1 4 16,-3 3 15-16,-8 0 18 16,-4-2 19-16,-11 3 12 15,-10-3-1-15,-9 1 1 16,-9 5 6-16,-10 3-5 16,-6 10 14-16,0 8 17 15,-4 8 7-15,-14 11-1 16,-10 4-17-16,-11 11-12 15,-3 22 6-15,0 10 6 16,2 9-7-16,12 12 6 16,14 3-5-16,14 5-8 0,3-1 2 15,34-5-8 1,14-7 1-16,11-14 5 0,6-14-7 16,-1-15-43-16,-8-16-24 15,-12 0 7-15,-13-19 37 16,-13-6 23-16,-8-6 0 15,-9 2 15-15,-4 5 18 16,0 7 19-16,0 7 16 16,0 7-4-16,-4 3-18 15,-1 10-40-15,-1 14 6 16,1 8 15-16,2 6 0 16,-1 4-5-16,3-2 1 15,1-2-10-15,0-2-13 16,0-8 0-16,0-6-35 15,0-10-91-15,0-12-76 0,6-13-24 16,1-12-386-16</inkml:trace>
  <inkml:trace contextRef="#ctx0" brushRef="#br1" timeOffset="191429.1602">18911 14848 897 0,'0'0'191'16,"0"0"33"-16,0 0-54 16,0 0-27-16,0 0 7 15,0 0-65-15,0 0-35 0,-55 71-26 16,55-59-10-16,0-7-14 16,4-5 0-16,13 0 0 15,5-9 20-15,5-9-18 16,-1-5-2-16,-9 4 1 15,-3 3-1-15,-10 4 0 16,-4 9-10-16,-32 3-78 16,-2 5-190-16,-3 2-383 0</inkml:trace>
  <inkml:trace contextRef="#ctx0" brushRef="#br1" timeOffset="192834.2573">20092 14756 909 0,'0'0'280'15,"0"0"84"-15,0 0-79 0,0 0-76 16,0 0-11-16,0 0-64 16,0 0-70-16,-35-56-30 15,46 62-19-15,14 13 36 16,18 5 14-16,8 4 7 16,15 2-37-16,2 2-14 15,8-1-13-15,-3-3-7 16,-5-3 5-16,-5-5-6 15,-13-4-1-15,-16-6-32 16,-13-2-2-16,-12-5 12 0,-7 0 10 16,-2 1-4-1,-4 0-5-15,-19 5 13 0,-13 7 9 16,-14 0 12-16,-8 6-1 16,-9 0 19-16,-5-1 0 15,-1-1-6-15,5-1-12 16,9-2-2-16,12-5-8 15,14-3 6-15,12-3-8 16,11-3 0-16,7 0-11 16,3-3-51-16,0 0-56 15,12 2-88-15,24 3-107 16,3 1-250-16,-4-3-287 0</inkml:trace>
  <inkml:trace contextRef="#ctx0" brushRef="#br1" timeOffset="193209.4256">19988 15715 1290 0,'0'0'305'15,"0"0"-26"-15,0 0-43 0,0 0-89 16,0 0 13 0,0 0-62-16,0 0-10 0,123-19 6 15,-8 5-18-15,2 1-1 16,-17 5-26-16,-35 5-25 15,-27 3-9-15,-2 0-14 16,-7 0 0-16,-5 0-1 16,-14 0-37-16,-7 0-42 15,-3 0-62-15,0 0-57 16,-7-1-137-16,1-10-649 0</inkml:trace>
  <inkml:trace contextRef="#ctx0" brushRef="#br1" timeOffset="194077.815">22162 14728 618 0,'0'0'261'0,"0"0"22"16,0 0-44-16,0 0-51 16,0 0-16-16,-107-57-49 15,71 57-19-15,-6 2 3 16,-5 16 5-16,-4 7 6 16,2 8-29-16,5 6-15 15,2 5-6-15,9 4-11 16,8 5-6-16,12 1-2 15,10 2-6-15,3-4-3 16,6 1-5-16,16-4 4 16,11-2-1-16,2-3-6 0,9 0-7 15,2-6-2-15,-1-3-2 16,-2-6-14-16,-4-8 5 16,-5-6-3-16,0-8 3 15,0-5 1-15,4-2 5 16,1 0 0-16,4-13-3 15,2-5-4-15,-4-3-10 16,1-4 14-16,-1-2-14 16,-2-4-1-16,-3-2 0 15,-1-4 8-15,3-3-7 16,-9-3 4-16,0-3-4 16,-8-1-2-16,-6 3-4 15,-6 0 4-15,-9 3 0 0,0 5 0 16,0-2 0-16,-14 6 0 15,0 3 0-15,-3 2 0 16,-3 5 0-16,-3 3 0 16,-3 2 0-16,-4 2-7 15,-4 2 7-15,-4 3 0 16,-2 2 1-16,1 4-6 16,-2 0 5-16,2 2 1 15,-1 2-6-15,1 0 5 16,4 0-5-16,-4 7 5 15,4 4 0-15,1 0 0 16,5 3 1-16,1-1-1 0,6 4 0 16,-1 5-31-16,5 5-135 15,-14 23-94-15,3-7-226 16,-4-5-991-16</inkml:trace>
  <inkml:trace contextRef="#ctx0" brushRef="#br1" timeOffset="208270.1126">22044 10210 71 0,'0'0'234'0,"0"0"9"16,0 0 30-16,0 0-11 16,0 0 6-16,-23-84-23 15,19 73-36-15,-2 5-38 16,1 4-17-16,2 2-74 15,-7 6-52-15,0 21-11 16,-4 8 28-16,-1 7-11 0,5 4-19 16,3-4-9-1,7 0-6-15,0-7-1 0,12-4-1 16,9-11-17-16,5-6-26 16,8-14-27-16,4 0 3 15,0-9-45-15,-4-13 25 16,-3-6 42-16,-7-2 36 15,-7 3 11-15,-3 1 6 16,-8 7 19-16,0 5 34 16,-6 6 23-16,0 7-3 15,0 1-42-15,0 3-32 16,0 16-4-16,0 11 32 16,0 8 15-16,0 6-14 0,5 2-16 15,9-4-9 1,9-9 1-16,7-8 2 0,1-10-4 15,3-14-2-15,3-1 8 16,-5-20 0-16,2-12-7 16,-4-9 1-16,-7-11-7 15,-4-5 8-15,-10-4-9 16,-8-2 0-16,-1 8 1 16,0 8-1-16,-12 18-6 15,-3 13-16-15,-1 16-39 16,-2 4-97-16,0 46-46 15,4-3-143-15,7-2-380 0</inkml:trace>
  <inkml:trace contextRef="#ctx0" brushRef="#br1" timeOffset="208836.917">22778 10499 909 0,'0'0'291'16,"0"0"79"-16,0 0-56 0,0 0-67 16,0 0-75-16,0 0-57 15,0 0-51-15,-9 10-18 16,1 13 35-16,0 6-7 15,-3 3-23-15,2 0-32 16,1 0-11-16,4-4-8 16,-2 0 0-16,4-6-41 15,2-6-95-15,0-13-97 16,0-3-245-16,0-3-425 0</inkml:trace>
  <inkml:trace contextRef="#ctx0" brushRef="#br1" timeOffset="209209.9257">23240 10263 1107 0,'0'0'257'0,"0"0"-18"16,0 0-103-16,0 0-72 16,0 0-52-16,0 0-12 15,0 0-51-15,42 3-94 16,-15-2-196-16,-2-1-308 0</inkml:trace>
  <inkml:trace contextRef="#ctx0" brushRef="#br1" timeOffset="209365.6283">23660 10279 909 0,'0'0'240'0,"0"0"-101"16,0 0-6-16,0 0-75 16,0 0-58-16,0 0-65 15,0 0-145-15,89 0-196 0</inkml:trace>
  <inkml:trace contextRef="#ctx0" brushRef="#br1" timeOffset="209534.1772">24036 10304 1053 0,'0'0'197'0,"0"0"17"16,0 0-122-16,0 0-64 0,0 0-28 15,0 0-122-15,0 0-93 16,47 11-169-16</inkml:trace>
  <inkml:trace contextRef="#ctx0" brushRef="#br1" timeOffset="210221.2671">25242 10094 1035 0,'0'0'272'16,"0"0"52"-16,0 0-57 15,0 0-93-15,0 0-78 16,0 0-78-16,0 0 14 16,-49 38 14-16,41-1-3 15,3 2-17-15,2-1-12 0,3-1-14 16,3-5-1-16,11-4 0 15,6-12-6-15,2-4-35 16,2-9-12-16,2-3-29 16,-1-2-5-16,0-12 29 15,-5-1 21-15,-5-2 28 16,-3 1 10-16,-5 5 7 16,-6 3 38-16,1 3 24 15,-2 5 3-15,0 0-38 16,-2 3-33-16,-9 16 8 15,1 7 18-15,0 8 2 16,6-1-3-16,4 2-10 16,0-2-1-16,11-8-4 15,13-6 1-15,5-8 0 16,10-8 4-16,1-3-4 0,3-10-3 16,-2-13-3-16,-3-4 0 15,-8-8 1-15,-5-4-5 16,-11-4 5-16,-7 0-7 15,-7 2 0-15,0 4-1 16,-6 5-1-16,-8 10-4 16,2 6 5-16,1 5-15 15,2 7-8-15,6 2-44 16,0 2-56-16,3 5-102 16,3 9-326-16,7 3-66 0</inkml:trace>
  <inkml:trace contextRef="#ctx0" brushRef="#br1" timeOffset="210658.3507">25958 10397 49 0,'0'0'1341'0,"0"0"-1209"16,0 0-80-16,0 0 31 15,0 0 76-15,-14 88-47 16,8-53-26-16,-4 1-20 0,1-2-7 16,-2-5-18-16,0-2-20 15,4-9-12-15,0-6-8 16,6-5 0-16,-1-5 0 16,2-2 0-16,0-2 10 15,0-15-5-15,8-11-6 16,9-7-1-16,0-6 0 15,5 3 0-15,0 3 1 16,1 7 11-16,-2 9 3 16,-5 5 16-16,-2 10-8 15,-3 4-13-15,-1 0 9 16,-2 23 0-16,1 7 14 16,-6 13 39-16,1 7-1 15,-3-1-6-15,-1 1-18 16,0-3-16-16,0-7-16 0,0-7-14 15,0-2-11-15,-1-8-150 16,-6-13-419-16</inkml:trace>
  <inkml:trace contextRef="#ctx0" brushRef="#br1" timeOffset="212614.3217">16349 16795 568 0,'0'0'170'0,"0"0"-9"15,0 0 58-15,0 0 0 16,0 0-36-16,-11-88-36 16,11 83-27-16,-2 5-34 15,2 0-48-15,-4 7-29 16,2 16-3-16,0 10 20 15,1 6-2-15,1 5-14 0,0-1-9 16,3-1-1 0,12-8 0-16,3-9-9 15,9-8-45-15,-1-10-38 16,2-7-13-16,-2 0 14 0,-8-7 42 16,-1-10 30-16,-8-1 19 15,-2-3 2-15,-7 2 18 16,2 1 34-16,1 7 25 15,-3 2 4-15,0 6 3 16,0 3-40-16,0 4-37 16,0 18-8-16,0 11 17 15,0 2 13-15,0 1-3 16,12-2-11-16,5-6-4 16,4-10-5-16,5-4-7 15,3-11 17-15,3-3 8 0,2-2-4 16,-4-18-8-1,1-9-1-15,-7-12-4 0,-2-13 1 16,-10-8-8 0,-3-6-1-16,-7 0-1 0,-2 10 0 15,0 14-6-15,-11 16-12 16,-3 18-25-16,-6 10-55 16,4 14-81-16,-3 33-41 15,6-3-104-15,4-3-175 0</inkml:trace>
  <inkml:trace contextRef="#ctx0" brushRef="#br1" timeOffset="212967.5128">17049 16763 995 0,'0'0'226'0,"0"0"35"0,0 0-122 16,0 0-31-16,-66 85 8 16,49-37-33-16,7-1-21 15,3 0-3-15,6-6-17 16,1-11-20-16,0-10-13 16,4-7-8-16,10-8 0 15,5-5 17-15,5 0 4 16,0-18-6-16,-1-8-4 0,-1-6-6 15,-9-7 1-15,-7-5 4 16,-6 3 2-16,0 5-8 16,-6 6-5-16,-11 11-1 15,-6 9-11-15,-2 10-33 16,-2 10-61-16,5 12-111 16,14-3-460-16</inkml:trace>
  <inkml:trace contextRef="#ctx0" brushRef="#br1" timeOffset="213646.4402">17489 16909 1015 0,'0'0'259'0,"0"0"30"16,0 0-132-16,0 0-99 15,0 0-58-15,0 0-26 16,0 0-92-16,54-4-116 15,-27 11-102-15,4-3-453 0</inkml:trace>
  <inkml:trace contextRef="#ctx0" brushRef="#br1" timeOffset="213802.5467">17884 16928 920 0,'0'0'222'16,"0"0"44"-16,0 0-103 15,0 0-117-15,0 0-46 16,0 0-40-16,0 0-107 16,70 0-98-16,-40 0-259 0</inkml:trace>
  <inkml:trace contextRef="#ctx0" brushRef="#br1" timeOffset="213973.1129">18146 16949 965 0,'0'0'266'0,"0"0"30"16,0 0-147-16,0 0-79 15,0 0-45-15,0 0-25 16,0 0-56-16,15 0-129 16,6 0-80-16,1-2-265 0</inkml:trace>
  <inkml:trace contextRef="#ctx0" brushRef="#br1" timeOffset="214626.3413">18746 16486 910 0,'0'0'278'16,"0"0"-7"-16,0 0 7 16,0 0-123-16,0 0-71 15,0 0-48-15,0 0 18 16,-58 70 14-16,35-28-19 16,4 5-14-16,1-1-17 0,10-2-9 15,7-6-8-15,1-7-1 16,1-5-7-16,17-10-42 15,4-9-48-15,6-7-6 16,1 0 8-16,3-9-12 16,-7-11 33-16,2-1 37 15,-9-1 32-15,-6 3 5 16,-1 1 37-16,-9 5 43 16,0 3 18-16,-2 4 9 15,0 4-9-15,0 2-29 16,0 0-38-16,-4 12-23 15,-7 9 11-15,1 6 3 16,4 10 2-16,3 2 2 0,3 3-6 16,7 1-3-1,16-6 3-15,5-5-10 0,1-10 2 16,4-9-3-16,-1-9 1 16,-2-4 5-16,-2-9-3 15,-2-13-5-15,-3-10 4 16,-3-9-10-16,-6-11 7 15,-4-7-8-15,-8-5 2 16,-2-3-1-16,0 2 8 16,-2 10-9-16,-8 11 0 15,2 15 0-15,-1 11-10 16,2 11-7-16,-3 7-35 16,2 4-54-16,-2 13 5 15,0 9-18-15,7 16-92 16,3-4-184-16,0-4-272 0</inkml:trace>
  <inkml:trace contextRef="#ctx0" brushRef="#br1" timeOffset="215084.8523">19325 16928 1081 0,'0'0'218'0,"0"0"-80"16,0 0-84-16,0 0 68 15,0 0-24-15,-22 103-38 16,17-73-15-16,-5-2-1 0,4-2-9 16,-3-5-20-16,1-5-5 15,4-5-9-15,0-4 5 16,-1-6-5-16,5-1 12 15,0 0 1-15,0-11-12 16,0-12-2-16,0-6-1 16,2-6 0-16,12-3-1 15,4 0 2-15,3 4 9 16,0 5 16-16,4 8 17 16,-2 7-8-16,1 8 12 15,-5 4-6-15,0 2-3 16,-1 11-12-16,-4 15 3 15,-2 6 1-15,-4 6 19 0,-2 2-5 16,-5 0-5-16,-1-1-17 16,0-3-20-16,0 1-1 15,0-2-29-15,-1 7-133 16,-10-10-215-16,-9-10-1275 0</inkml:trace>
  <inkml:trace contextRef="#ctx0" brushRef="#br1" timeOffset="219229.5597">21999 17500 1096 0,'0'0'217'15,"0"0"-24"-15,0 0 95 16,0 0-49-16,0 0-129 16,0 0-52-16,-102 29 16 15,74 22 0-15,6 3-31 0,6-1-18 16,11-4-18-16,5-6-6 15,4-8-1-15,21-9-2 16,9-9-5-16,10-15-5 16,11-2-9-16,4-10-14 15,0-13-7-15,-7-7 4 16,-7-2 21-16,-16 3 16 16,-6 4 1-16,-11 4 0 15,-7 8 12-15,-3 5 34 16,-2 8-6-16,0 0-40 15,-2 24 7-15,-8 12-4 16,1 12 39-16,2 5-10 16,7 2-16-16,0-4-8 0,21-6-1 15,11-10 1 1,4-11-7-16,10-15 8 0,3-9 1 16,2-15 3-16,-1-22-4 15,-4-15 0-15,-4-21-1 16,-14 1-7-16,-11-5 10 15,-12 4-6-15,-5 20-5 16,-4 6-6-16,-10 20-10 16,-6 15-8-16,-3 12-50 15,-3 15-23-15,0 21-8 16,1 14 9-16,11 9-47 16,14 31-118-16,8-17-286 15,15-12-158-15</inkml:trace>
  <inkml:trace contextRef="#ctx0" brushRef="#br1" timeOffset="219553.5434">22982 17777 1098 0,'0'0'236'0,"0"0"83"16,0 0-101-16,0 0-111 15,0 0-43-15,-111 55-8 16,86-9-6-16,5 7-7 15,8 1-5-15,10-3-7 16,2-6-19-16,5-12-6 0,14-11-5 16,4-15 14-1,8-7 0-15,0-12 5 0,0-20-5 16,-1-12-7-16,-9-7-1 16,-9-4 3-1,-12-2-4-15,0 8 0 0,-12 8-6 16,-12 15-5-16,-7 11-13 15,-3 14-34-15,2 1-39 16,6 8-22-16,15 20-103 16,9-4-352-16,2-1-211 0</inkml:trace>
  <inkml:trace contextRef="#ctx0" brushRef="#br1" timeOffset="219767.3692">23424 17769 1348 0,'0'0'244'15,"0"0"-51"-15,0 0 34 16,0 0-126-16,0 0-70 16,0 0-25-16,0 0-6 15,78-19-1-15,-46 19-45 16,12 0-116-16,-10 1-98 15,-6 1-307-15</inkml:trace>
  <inkml:trace contextRef="#ctx0" brushRef="#br1" timeOffset="219950.8388">23400 17944 1101 0,'0'0'406'0,"0"0"-156"15,0 0-43-15,0 0-65 16,0 0-49-16,0 0-61 16,0 0-24-16,92-9-8 15,-20-1-81-15,-6 1-210 16,-5-4-410-16</inkml:trace>
  <inkml:trace contextRef="#ctx0" brushRef="#br1" timeOffset="220394.834">24327 17884 857 0,'0'0'540'0,"0"0"-238"15,0 0-6-15,0 0-69 16,0 0-39-16,0 0-55 15,0 0-32-15,39 0-10 16,1 0-17-16,8-2-11 16,7-2-14-16,3 2-14 15,-5-1-17-15,-9 0-9 16,-11 1-9-16,-11 1 0 16,-10-1 1-16,-9 2-1 15,-3 0-27-15,0 0-85 16,0 0-66-16,-11-6-73 15,-6 4-93-15,2-6-685 0</inkml:trace>
  <inkml:trace contextRef="#ctx0" brushRef="#br1" timeOffset="221488.897">25514 17558 519 0,'0'0'151'0,"0"0"64"15,0 0 37-15,0 0-47 16,0 0-9-16,0 0-44 16,0 0-54-16,-107-33-2 15,71 49 8-15,-5 7-1 16,-6 7-18-16,1 6-4 15,3 6-10-15,8 2-16 16,5 3-4-16,9 0-8 0,8 0-12 16,8 1-1-16,5 2 1 15,4-4-4 1,14 1 4-16,10 0-6 0,1-6 1 16,4-5-6-16,0-2 12 15,-4-8-13-15,-2-7 5 16,-3-5-3-16,-1-9 1 15,0-2 17-15,2-3 4 16,8-5-16-16,2-12-6 16,5-8-9-16,3-2-4 15,-3-6-7-15,0 0 5 16,-3-1 2-16,-5-5-2 16,-3-2-5-16,-2-3 9 0,-3-1-9 15,-3-4 0 1,-2 2 10-16,-5 4-11 0,-5-1 1 15,-1 5-1-15,-8 3 0 16,0 4-6-16,0 1 0 16,-9 4 0-16,-9 5-5 15,-3 0-1-15,-7 6 3 16,-2 1 3-16,-4 0 6 16,0 4-1-16,0 2 1 15,2 4-8-15,2 1 8 16,0 4-8-16,1 0 8 15,-3 2-1-15,8 9-1 16,-3 2 1-16,2 1-5 0,1 2 4 16,4 1 1-1,2 2-8-15,2 0 8 0,2 1 0 16,4 1-8-16,2 1 8 16,1-3 0-16,5 3 0 15,2-2-7-15,0-1 7 16,0 0-1-16,7 0 1 15,7-2-7-15,6 2 8 16,3-3 2-16,5-2-1 16,3-1 9-16,3-1-2 15,-2-3-1-15,5-2-5 16,0-2 8-16,-3-2-8 16,1-2-1-16,-2-1 7 15,-2 0-7-15,-4 0 5 16,-4 0-6-16,-1 0 1 0,-2 0 0 15,-2 0 0-15,-2 0 1 16,-2 0-1-16,-3-1 1 16,-1-1-1-16,3 1 0 15,-2-1 0-15,-1-1 0 16,1 0-1-16,-2 3 0 16,-4 0-96-16,-8 0-113 15,-17 5-255-15,-17 1-585 0</inkml:trace>
  <inkml:trace contextRef="#ctx0" brushRef="#br1" timeOffset="226036.2952">1125 7699 644 0,'0'0'194'15,"0"0"-49"-15,0 0 59 16,0 0-44-16,0 0-44 16,0 0-26-16,10 0-22 0,15-6 23 15,9 1 31 1,13-2-29-16,9 0-8 0,6-2-3 15,9-1-25-15,22-2 1 16,22-6-14-16,26-5-26 16,10-1-1-16,-8 0-2 15,-14 1-4-15,-37 5-5 16,-23 4-4-16,-15 3-1 16,-13 1 6-16,9 1-6 15,-2-1 0-15,2-2 0 16,-8 3 0-16,-7 1 0 15,-1 0 8-15,0 0-9 16,-2-1 6-16,2 0-5 16,0 2 5-16,-2-2-5 15,-4 1 2-15,-5 2-3 0,-5-1 1 16,-8 3 1-16,-3 2 4 16,-7 0-5-16,0 2 8 15,0 0-9-15,0 0-2 16,-4 0-41-16,-10 0-40 15,-6 0-52-15,-20 7-82 16,6-3-281-16,0 0-316 0</inkml:trace>
  <inkml:trace contextRef="#ctx0" brushRef="#br1" timeOffset="226437.8394">2640 7194 1413 0,'0'0'215'0,"0"0"-155"15,0 0-25-15,0 0 7 16,0 0 11-16,0 0-1 16,0 0 4-16,87 30 7 15,-45-15-6-15,9 2-14 16,1 0-9-16,0 1-14 15,-6 0-19-15,-2-1 0 16,-10-4 5-16,-8 3-6 16,-8-4 1-16,-7 1-1 15,-6 0 1-15,-5 3 0 16,0 2 2-16,0 4 7 16,-9 4 20-16,-6 2 35 0,0 1-9 15,-4 0-4-15,3-1-25 16,-3 0-2-16,0-1-12 15,2-3 0-15,4-5-12 16,1-4-1-16,5-5-33 16,-5-10-100-16,3 0-166 15,-6-12-706-15</inkml:trace>
  <inkml:trace contextRef="#ctx0" brushRef="#br1" timeOffset="228584.6438">227 6733 1328 0,'0'0'263'0,"0"0"-32"15,0 0-85-15,0 0-86 16,0 0-25-16,-13 105 68 16,13-44-5-16,0 3-54 15,0-3-19-15,9-6-19 0,8-9-6 16,4-12 0-16,7-7-1 15,0-13-30-15,0-12-36 16,2-2-32-16,-6-13 32 16,3-12 13-16,-9-3 10 15,-8 0 44-15,-3 4 0 16,-3 3 19-16,-4 8 30 16,0 1 42-16,0 9-1 15,0 3-14-15,0 0-47 16,2 9-29-16,6 12-4 15,3 10 4-15,5 4 24 16,8 3-7-16,5-2-2 16,4-6-6-16,-6-9-8 15,6-7 6-15,-8-9-6 0,0-5 5 16,-5-9 8-16,-5-16 2 16,-1-11-1-16,-8-11-6 15,-6-19-3-15,-1-1-5 16,-18-7 5-16,-2 2-5 15,0 12 5-15,1 4-6 16,4 16-2-16,5 17-14 16,5 13-21-16,4 10-76 15,0 5-86-15,2 37-28 16,0-2-71-16,0 1-303 0</inkml:trace>
  <inkml:trace contextRef="#ctx0" brushRef="#br1" timeOffset="228981.3951">916 6921 1113 0,'0'0'256'16,"0"0"71"-16,0 0-68 15,0 0-83-15,0 0-64 16,0 0-45-16,0 0-1 16,-29 82 23-16,18-37-14 15,9-2-14-15,2-1-24 0,0-8-13 16,0-4-11 0,10-6-11-16,6-7-2 0,0-8 2 15,0-4 4-15,1-5-5 16,-2-2 11-16,0-13 3 15,0-9 0-15,0-9-3 16,-10-6 1-16,-1-7 1 16,-4 3-14-16,0 0-1 15,-9 10-9-15,-10 10-19 16,-2 15-48-16,-9 8-71 16,-18 20-114-16,6 9-251 15,5-4-716-15</inkml:trace>
  <inkml:trace contextRef="#ctx0" brushRef="#br1" timeOffset="229757.1991">1238 6800 717 0,'0'0'342'15,"0"0"-57"-15,0 0-20 16,0 0-65-16,0 0-54 16,0 0-80-16,0 0-49 15,11-11-9-15,9 3 6 16,-3-2-13-16,7 1 5 16,-3 0-6-16,0 4 0 15,-1 1-92-15,-3 4-131 16,-2 0-276-16,-6 0-139 0</inkml:trace>
  <inkml:trace contextRef="#ctx0" brushRef="#br1" timeOffset="229968.7015">1297 6965 1031 0,'0'0'348'15,"0"0"-104"-15,0 0-52 16,0 0-44-16,0 0-34 16,0 0-38-16,0 0-20 15,81-18-33-15,-52 10-15 16,19-5-8-16,-6 4-193 16,-4-7-602-16</inkml:trace>
  <inkml:trace contextRef="#ctx0" brushRef="#br1" timeOffset="239428.841">1807 6690 932 0,'0'0'296'0,"0"0"-42"0,0 0-73 16,0 0-56-16,0 0-31 15,0 0-27-15,51-22-26 16,-27 8-25-16,3 0-15 15,-3 1-1-15,2 3-10 16,-7 3-71-16,4-1-171 16,-10 5-260-16,-2-1-436 0</inkml:trace>
  <inkml:trace contextRef="#ctx0" brushRef="#br1" timeOffset="240438.7752">2408 6254 937 0,'0'0'169'15,"0"0"31"-15,0 0 41 16,0 0-80-16,0 0-18 15,0 0-55-15,0 0-36 16,-94-27-15-16,78 43-7 16,2 6 1-16,-4 5-2 0,2 6 17 15,5 0-12-15,2 2-6 16,4-1-6-16,5-2-3 16,0-4-11-16,0 0-8 15,11-4 2-15,3-2 8 16,1-4-1-16,1-2-2 15,1-1-6-15,0-4 5 16,0-3-5-16,-4-1-1 16,2-1 0-16,-1-4 1 15,-1-2 1-15,1 0 8 16,-1 0-3-16,2-8 5 16,1-7-1-16,-3-1 5 15,6-6-4-15,-5-1-5 0,-2-3 1 16,0-1-7-16,-3-2 8 15,-2 0-8-15,-2-6-1 16,-3 0-1-16,2-2 0 16,-4 1 1-16,0-3 0 15,-8 4 0-15,-4 2-1 16,-2 2-2-16,-4 5 2 16,2 4-7-16,-2 5 8 15,2 4-1-15,0 7 0 16,0 3-7-16,-2 3 8 15,2 0-1-15,-5 0 0 16,0 7 0-16,0 5 0 16,1-1 0-16,2 4 0 0,2 1-5 15,0-3 5 1,5 3 0-16,1-1-5 0,6-2 4 16,-1-1-5-16,2 0 0 15,3-1-1-15,0 1 7 16,0-2-11-16,0 1 5 15,0 1 7-15,0-1 0 16,7-1-1-16,-2-3 0 16,5 0 0-16,-1 2-4 15,4-3 5-15,1 1 1 16,1-1 0-16,2-1 5 16,-4 0-3-16,2-3 3 15,-2-1-5-15,1 1 0 16,-1-1 1-16,4-1-1 15,-3 0-1-15,3 0 6 16,2 0-5-16,0 0 0 0,-2-1 0 16,4-6 7-16,-3 3-2 15,-1-5-6-15,1 3 0 16,-2 0 0-16,1 0 0 16,-8 1 0-16,0 3 1 15,-3 0 0-15,-5 1 0 16,2 1 8-16,-3 0-8 15,0 0 7-15,0 0-7 16,0 0 0-16,0 0-1 16,-6 0-29-16,-41 26-125 15,7 0-210-15,-19 4-1075 0</inkml:trace>
  <inkml:trace contextRef="#ctx0" brushRef="#br1" timeOffset="247586.1975">22394 11160 13 0,'0'0'747'16,"0"0"-565"-16,0 0 64 15,0 0-16-15,0 0-105 16,0 0-62-16,42-54-12 15,-10 51-2-15,4 3-3 16,2 0-7-16,0 13-11 16,-7 8-19-16,-3 7-1 15,-13 2-2-15,-7 7-4 0,-8-1 8 16,-8 1 6 0,-18-2-3-16,-8-1 6 0,-3-5 2 15,-2-1-12 1,5-11-7-16,7-4 4 0,7-7-5 15,9-1 15-15,7-5-5 16,4 0 8-16,0-5-12 16,14-8-7-16,11-3-2 15,5-2 1-15,4-4 1 16,1 2-1-16,-3-1 1 16,-3-1 0-16,-3-2 0 15,-2-1-1-15,-7-5-4 16,-5 4 5-16,-3-1 1 0,-5 0-1 15,-4 5 0-15,0 3 1 16,0 5 1-16,0 5 7 16,-5 3 10-16,-2 6 20 15,0 0 1-15,-6 8-12 16,-4 16-2-16,-5 12 33 16,0 7-1-16,3 4-9 15,5 4-15-15,9-6-6 16,3-3-9-16,2-6-3 15,0-7-15-15,11-5 1 16,1-9 4-16,1-4-1 16,1-7-5-16,-2-4-9 15,6 0-61-15,-2-2-70 16,8-25-62-16,-3 2-440 16,-9 3-416-16</inkml:trace>
  <inkml:trace contextRef="#ctx0" brushRef="#br1" timeOffset="247875.9989">22891 11409 1122 0,'0'0'344'0,"0"0"-22"15,0 0-141-15,0 0-36 0,0 0-52 16,0 0-3-16,0 0 2 16,-21 93-35-16,9-62-26 15,3 2-19-15,3-3-5 16,1-3-7-16,3-6 0 16,2-5-37-16,0-9-83 15,0-7-94-15,0 0-147 16,0-16-556-16</inkml:trace>
  <inkml:trace contextRef="#ctx0" brushRef="#br1" timeOffset="248108.9493">23295 11218 1320 0,'0'0'244'0,"0"0"-148"16,0 0-46-16,0 0 24 15,0 0-15-15,0 0-42 16,0 0-17-16,114 10-17 16,-84-10-157-16,-1 0-313 15,-8 0-512-15</inkml:trace>
  <inkml:trace contextRef="#ctx0" brushRef="#br1" timeOffset="248270.2029">23675 11209 1144 0,'0'0'220'0,"0"0"-51"16,0 0-88-16,0 0-42 15,0 0-24-15,0 0-15 16,110-11-23-16,-63 8-140 15,-7 3-175-15,0 0-360 0</inkml:trace>
  <inkml:trace contextRef="#ctx0" brushRef="#br1" timeOffset="248437.5986">24369 11239 182 0,'0'0'1184'15,"0"0"-1036"-15,0 0 7 0,0 0-120 16,0 0-35-16,0 0 0 16,0 0-55-16,89 0-183 15,-59 0-300-15</inkml:trace>
  <inkml:trace contextRef="#ctx0" brushRef="#br1" timeOffset="248602.2001">24815 11237 188 0,'0'0'1231'16,"0"0"-1075"-16,0 0 7 15,0 0-113-15,0 0-38 0,0 0-12 16,0 0-15-16,57 0-126 16,-27 0-227-16,-1 0-674 0</inkml:trace>
  <inkml:trace contextRef="#ctx0" brushRef="#br1" timeOffset="249186.4287">25642 11061 1375 0,'0'0'218'0,"0"0"-148"16,0 0 13-16,0 0 6 0,0 0-13 15,0 0-13-15,69 115-16 16,-75-77-14-16,-16 4 1 16,-5-3-7-16,-7-4-11 15,1-9-3-15,-1-6-12 16,8-5 9-16,7-8-8 15,6-4 3-15,12-3 0 16,1-7-5-16,8-13-62 16,21-8 15-16,7-3 8 15,12-4 1-15,0 0 0 0,-2 4 14 16,-6-2 18-16,-4 3 6 16,-9 4 0-16,-6 1 0 15,-7 5 1-15,-2 2 1 16,-5 2 14-16,-4 4 12 15,-2 6 14-15,-1 5 26 16,0 1-2-16,-8 4-37 16,-10 21 2-16,-11 13 27 15,-5 15 14-15,0 7 3 16,5 4-9-16,8 2-11 16,8-5-13-16,10-5-14 15,3-10-13-15,17-9-9 0,10-8 3 16,11-14 1-16,0-6 2 15,5-9-4-15,-1 0-8 16,1-15-37-16,-8-6-66 16,-2-12-97-16,-12 6-79 15,-8 2-447-15</inkml:trace>
  <inkml:trace contextRef="#ctx0" brushRef="#br1" timeOffset="249636.7037">26219 11402 1388 0,'0'0'284'0,"0"0"-224"0,0 0-11 16,0 0 93-16,-27 85 33 15,16-45-65-15,-9 1-24 16,3 1-14-16,-4-4-20 16,4-4-26-16,-1-5-10 15,5-8-9-15,5-8-6 16,5-9 5-16,3-4 8 16,0-6 6-16,0-20-20 15,8-12-15-15,10-7-11 0,7-6 17 16,4 1-1-1,2 8 8-15,-2 6-5 16,4 12 7-16,0 5 0 0,-2 10 0 16,-1 9 7-16,0 0 17 15,0 12 7-15,-8 14 8 16,-3 8-2-16,-7 5 6 16,-2 6 8-16,-8 2-19 15,-2-2-26-15,0-1-6 16,-1 16-1-16,-11-14-150 15,-3-11-346-15</inkml:trace>
  <inkml:trace contextRef="#ctx0" brushRef="#br1" timeOffset="251921.6878">16444 17772 620 0,'0'0'176'15,"0"0"16"-15,0 0-43 16,0 0-19-16,0 0-17 16,0 0-4-16,108-56-22 15,-80 62-10-15,3 18-14 16,-5 6-10-16,-6 6-4 16,-8 7-12-16,-12 2-18 15,0 4-2-15,-18-4-2 16,-12 0-2-16,-7-3-4 15,1-6 0-15,2-12-8 16,6-7 0-16,6-9 7 0,10-8 2 16,8-4 6-16,4-18-4 15,12-10-12-15,16-8-18 16,7-7 2-16,5 1 3 16,-2 2 11-16,-7 0 1 15,-5 5-2-15,-3 3 2 16,-7 6 1-16,-6 6 1 15,-3 5-1-15,-5 6 13 16,-2 4 17-16,0 8 0 16,0 1-5-16,-5 6-15 15,-10 16-4-15,-8 8 18 16,1 8 32-16,-1 4-5 16,2 3-17-16,5 0-12 0,5-4-4 15,10-2-17-15,1-5-1 16,0-2 1-16,17-8-1 15,5-5-10-15,7-5-56 16,21-8-55-16,-9-4-96 16,0-2-431-16</inkml:trace>
  <inkml:trace contextRef="#ctx0" brushRef="#br1" timeOffset="252641.225">17012 18043 573 0,'0'0'245'0,"0"0"5"15,0 0-44-15,0 0-42 16,0 0-42-16,0 0-16 16,0 0-16-16,-30-49-19 15,17 49-4-15,-2 0-22 16,-2 10 5-16,-3 10 4 15,-1 8-4-15,0 6-10 16,3 2-8-16,2 3 1 0,6 1-8 16,6-4-12-16,4-6-1 15,0-5-5-15,0-5-6 16,11-4 5-16,1-2-4 16,7-6 7-16,2 0-2 15,2-5 5-15,1-3-5 16,3 0-1-16,-2-3 3 15,2-12 0-15,-7-5 0 16,-4-8-3-16,-4-7-5 16,-9-5 7-16,-3-5-7 15,0 1 0-15,-9 0 0 16,-5 11 0-16,-4 6 4 16,-4 10-5-16,0 8-15 15,-2 9-9-15,-2 0-31 0,7 16-44 16,2 13-86-16,10-4-312 15,7-7-418-15</inkml:trace>
  <inkml:trace contextRef="#ctx0" brushRef="#br1" timeOffset="253009.0365">17619 17881 1011 0,'0'0'287'16,"0"0"-16"-16,0 0-137 16,0 0-69-16,0 0-48 0,0 0-17 15,0 0-34 1,120 0-203-16,-76 3-165 0,2-1-313 0</inkml:trace>
  <inkml:trace contextRef="#ctx0" brushRef="#br1" timeOffset="253159.322">18158 17913 803 0,'0'0'248'16,"0"0"-94"-16,0 0-69 15,0 0-80-15,0 0-5 16,114 3-134-16,-73 2-244 0</inkml:trace>
  <inkml:trace contextRef="#ctx0" brushRef="#br1" timeOffset="253310.1847">18529 17959 948 0,'0'0'206'15,"0"0"-24"-15,0 0-115 16,0 0-50-16,0 0-17 16,127 0-19-16,-81 0-214 15,-1 0-480-15</inkml:trace>
  <inkml:trace contextRef="#ctx0" brushRef="#br1" timeOffset="253799.0831">19107 17739 525 0,'0'0'717'15,"0"0"-614"-15,0 0 1 16,0 0 4-16,0 0 24 16,107 87-28-16,-91-39-24 15,-11 9-28-15,-5 0-16 16,-18 1-2-16,-16-1-9 15,-6-4-8-15,-2-8-11 16,4-8-4-16,10-13-1 16,10-10 0-16,11-11-1 15,7-3-6-15,12-14-23 16,19-16-22-16,8-12-9 0,10-8-3 16,0-7-7-16,-4 0 19 15,-5-3 26-15,-7 2 19 16,-7 4 6-16,-7 7 1 15,-8 1 32-15,-8 11 8 16,-3 9 25-16,0 7 23 16,-3 13-6-16,-12 6-21 15,-4 6-32-15,-4 22 14 16,-2 11 3-16,2 11-4 16,5 8-17-16,15 5-2 15,3 9-11-15,8 1-7 0,20 0-5 16,14-6-1-1,6-9-56-15,4-14-85 0,0-14-62 16,10-23-145 0,-13-7-148-16,-12 0-28 0</inkml:trace>
  <inkml:trace contextRef="#ctx0" brushRef="#br1" timeOffset="254157.3856">19666 18287 114 0,'0'0'493'0,"0"0"-137"16,0 0-39-16,0 0-43 15,0 0-99-15,0 0-99 16,0 0-26-16,0 11 52 15,0 18-23-15,0 5-23 16,0 1-12-16,0 0-17 16,0-3-17-16,-5-2-2 15,-3-5-1-15,-2-6-7 16,1-9-6-16,2-9-21 0,6-1 26 16,1-15-9-16,0-14-5 15,14-10 7-15,9-5 8 16,9 3 0-16,-3 4 0 15,0 11 0-15,0 14 1 16,-6 8 13-16,-2 4 10 16,-2 14 11-16,1 13 13 15,-5 8 11-15,0 7 15 16,-4 1 0-16,-5 3-12 16,-2-2-11-16,-1-2-20 15,-3-3-16-15,0-6-6 16,0-4-9-16,0-10 0 0,0-5-65 15,0-10-97 1,0-4-177-16,-5 0-591 0</inkml:trace>
  <inkml:trace contextRef="#ctx0" brushRef="#br1" timeOffset="256141.3253">444 7809 886 0,'0'0'153'0,"0"0"-10"15,0 0-13-15,0 0-41 16,0 0-19-16,0 0-14 15,57-58-25-15,-29 58-1 16,0 16 26-16,3 9 2 16,-5 9 5-16,-6 3-18 15,-6 4-17-15,-9-2-5 16,-5 2 2-16,0 0 4 16,-9-5-2-16,-10-6-5 15,9-11-5-15,-2-11 0 16,5-5 2-16,2-3 4 0,3-14-6 15,2-14-17 1,0-9-8-16,2-7-4 0,14-3-3 16,0 4 3-16,4 3-3 15,-5 6 15-15,-2 4 0 16,-2 2 0-16,-6 3 0 16,-1 2 1-16,-4 0 1 15,0 5-1-15,0 5 0 16,0 7 15-16,0 4 17 15,0 2-15-15,-4 0-18 16,-1 18-11-16,5 6 11 16,-4 8 8-16,4 6 1 15,0 3-6-15,6-2 4 16,11-1-6-16,0 0 0 16,9-10 1-16,1-3-2 0,-2-12-28 15,5-6-47-15,-3-7-87 16,7-16-99-16,-6-10-144 15,-8-1-290-15</inkml:trace>
  <inkml:trace contextRef="#ctx0" brushRef="#br1" timeOffset="256434.0519">935 7814 591 0,'0'0'265'16,"0"0"11"-16,0 0-51 16,0 0-51-16,0 0-62 15,0 0-43-15,0 0-12 16,-78 44 3-16,71-15-11 15,4 2-11-15,3 1-17 0,0-3-9 16,8 4-11 0,8-6 9-16,0-2-4 0,6-9 3 15,-2-4-6-15,-4-11-2 16,3-1 10-16,-4-5 3 16,-4-17 7-16,-1-5-5 15,-5-5 1-15,-5-4-8 16,0-1-7-16,-18-1-2 15,-5 3 5-15,-6 8-5 16,4 12-19-16,-1 10-42 16,-8 11-120-16,7 16-359 15,5 3-479-15</inkml:trace>
  <inkml:trace contextRef="#ctx0" brushRef="#br1" timeOffset="257034.7456">486 8590 902 0,'0'0'283'0,"0"0"39"15,0 0-68-15,0 0-102 16,0 0-71-16,0 0-55 16,0 0-24-16,23-42-1 15,3 26 10-15,7-2-11 16,3 1-4-16,3 2-79 15,-4 2-135-15,-6 6-159 16,-10 1-263-16</inkml:trace>
  <inkml:trace contextRef="#ctx0" brushRef="#br1" timeOffset="257201.2656">486 8630 1046 0,'0'0'265'0,"0"0"-116"16,0 0-80-16,0 0-39 16,0 0-20-16,95-37-10 15,-21 12-134-15,-11 5-198 16,-8-1-414-16</inkml:trace>
  <inkml:trace contextRef="#ctx0" brushRef="#br1" timeOffset="257589.5879">1025 8278 770 0,'0'0'286'0,"0"0"3"15,0 0 6-15,0 0-67 16,0 0-61-16,0 0-38 16,0 0-27-16,-2-12-6 15,0 12-17-15,2 0-25 0,0 1-23 16,0 7-13-16,0-1-12 16,0 6 10-16,0 5 2 15,9 1 7-15,0 1 3 16,0 4-5-16,5-2-1 15,-2-2-4-15,1 2-9 16,-2-2-8-16,-1-1 7 16,1-1-8-16,-3-2 0 15,0-4 0-15,-1 1-58 16,0-2-84-16,3 0-126 16,-9-7-359-16</inkml:trace>
  <inkml:trace contextRef="#ctx0" brushRef="#br1" timeOffset="258414.6787">258 7865 232 0,'0'0'279'0,"0"0"-32"16,0 0-8-16,0 0-49 0,0 0-16 16,0 0-25-16,0 0-40 15,0-10-46-15,0 23-35 16,0 11 13-16,10 11 51 15,5 10 4-15,5 11-21 16,7 21 3-16,-4-2-12 16,3 3 0-16,1 4-24 15,-3-16-27-15,0 10 10 16,2-6-12-16,-5-7-4 16,-6-7-3-16,-1-8-6 15,-4-9 2-15,-6-8 5 16,2-10-7-16,-5-7-12 0,-1-7-39 15,0-6-50 1,0-2-39-16,-5-13-63 0,-8-7-583 0</inkml:trace>
  <inkml:trace contextRef="#ctx0" brushRef="#br1" timeOffset="260218.4385">141 7814 636 0,'0'0'188'0,"0"0"36"15,0 0-78-15,0 0-52 0,0 0-23 16,0 0-28-16,0 0-14 16,30-38 2-16,-8 21 14 15,8 1-7-15,-3-3 5 16,7 1-2-16,0 0-13 15,-1 2-15-15,1-1 6 16,-6 1-3-16,3 2 0 16,-3-3 1-16,2 1 2 15,4 2-5-15,5-6-6 16,5 2-7-16,1-1 5 0,-2 1-5 16,0 0-1-1,-8 4 1-15,-7 3 0 0,-5 1 0 16,-9 6 0-16,-7 1 1 15,-1 0 5-15,-5 3-5 16,1-2 4-16,-1 0-5 16,2 0 6-16,1 0-6 15,-2-2 0-15,3-2-1 16,1 4 1-16,-2-1-1 16,2 0 0-16,-2 3 0 15,0 0-6-15,0 0-12 16,2 0-1-16,0 4 19 15,5 8 13-15,0 1 22 0,2 4 0 16,2 4 8 0,1 1-8-16,2 2 7 0,0 3 1 15,2 2-13-15,-1 2-5 16,1 4-5-16,1 0 3 16,-2 3 4-16,-4 2-8 15,7 1-7-15,-8 0 10 16,1 2 7-16,-2 0-8 15,1-1-2-15,-1-2 2 16,-2 0-9-16,1-1 0 16,2-3-4-16,0-1 0 15,0-3-7-15,0 0 1 16,3-2 5-16,-2-3-6 16,0 1 1-16,6-3-1 15,-7 3 1-15,4-2-1 0,-2 1 5 16,3 0-5-16,-4 1 0 15,3 0 9-15,-4-3-10 16,-1 1 1-16,-2-3 0 16,1 1 0-16,-1-5 0 15,-3-4-1-15,-1-4 1 16,-3-1 0-16,-1-1 0 16,0-5-1-16,-3-2 6 15,0-1-6-15,0-1 1 16,0 0-1-16,0 0 6 15,0 0 5-15,0 0 3 16,0 0-3-16,0 0-1 16,0 0-1-16,0 0 3 15,-5 0-11-15,-7-3 0 16,-7-1-1-16,-3 1 0 16,-5-2 0-16,-4 4-1 0,-3 1-6 15,-4 0 6-15,1 0-1 16,-2 0-4-16,1 6 5 15,4 1 1-15,3 1-1 16,-1-1 0-16,6-1 1 16,4-2 0-16,1 2 0 15,6-1 0-15,1-2 0 16,-2 1-1-16,4 1 1 16,0-2 0-16,0 2 0 15,-2 1 0-15,-5 1 0 16,4-1-1-16,-6 2 1 0,-4-2 0 15,2 2 0-15,-2 1 0 16,2-2 1-16,2 2-1 16,0-1 0-16,-3 0-1 15,5-1 1-15,-2 2 0 16,-2 0 0-16,6-4 0 16,-2 1 1-16,2-1-1 15,2 1 5-15,3-4-5 16,4 1 0-16,1 0-1 15,-1-1 0-15,7-1 0 16,-3 1 0-16,1 1-1 16,-1-3 1-16,-1 4 1 15,-4 0 0-15,0 2-2 0,-3 0 1 16,-1 2-1-16,1 0 1 16,2 0 1-16,0-2 0 15,-1-1 0-15,8 0 0 16,-4-4 0-16,5-1 1 15,1 2 1-15,-2-2 5 16,3 0-6-16,0 0 0 16,-1 0 0-16,1 1-1 15,-2-1-1-15,0 0 1 16,0 2 0-16,2-2 0 16,-1 0 6-16,-1 0 3 15,2 2 1-15,0-2 1 16,0 0 4-16,0 0 5 0,-1 0-5 15,1 0-1-15,0 0-2 16,-3 0-5-16,3 0-7 16,0 0 0-16,0 0-6 15,0 0-39-15,0 0-60 16,-4 0-95-16,-2 2-291 16,-5-2-596-16</inkml:trace>
  <inkml:trace contextRef="#ctx0" brushRef="#br1" timeOffset="263786.2108">713 5672 1217 0,'0'0'217'15,"0"0"12"-15,0 0 38 0,0 0-34 16,0 0-86-16,0 0-48 15,-64-16-49-15,61 69-26 16,0 28 40-16,3 23 5 16,0-2-29-16,7-22-21 15,7-23-8-15,-5-14-10 16,7 5 12-16,-4 3-11 16,3 2-2-16,-5-10-9 15,-8-6-54-15,3-10-20 16,-5-7-49-16,0-7-52 15,-20-9-44-15,-28-4-45 16,2-16-389-16,7-5-153 0</inkml:trace>
  <inkml:trace contextRef="#ctx0" brushRef="#br1" timeOffset="263950.6757">478 6348 684 0,'0'0'350'16,"0"0"-10"-16,0 0-28 16,0 0-120-16,0 0-70 15,0 0-38-15,0 0-48 16,0-9-23-16,24 20 16 15,14 5 25-15,6 1-18 16,8-1-21-16,1-4-3 16,-3-5-12-16,3-7-35 15,8-14-98-15,-13-11-143 16,-10-7-377-16</inkml:trace>
  <inkml:trace contextRef="#ctx0" brushRef="#br1" timeOffset="264131.6228">994 6107 1227 0,'0'0'366'0,"0"0"-127"16,0 0-50-16,0 0-75 15,0 0-22-15,-31 120 13 16,24-63-28-16,0-2-27 16,1-2-24-16,2-12-19 15,4-9-7-15,0-22-55 16,0-10-168-16,4-3-389 0</inkml:trace>
  <inkml:trace contextRef="#ctx0" brushRef="#br1" timeOffset="265128.7906">351 4499 1094 0,'0'0'278'16,"0"0"26"-16,0 0-29 15,0 0-89-15,0 0-71 16,0 0-95-16,0 0-20 16,-25 36 0-16,44 27 22 15,7 7 7-15,1 2-11 16,5-3-10-16,-1-5-8 0,3-7 1 16,-6-7 0-16,-1-11-1 15,-9-11-43-15,-5-13-37 16,-6-15 18-16,-7 0 45 15,0-29 17-15,-3-17 0 16,-7-14-8-16,-1-7 8 16,2-3 0-16,9 7 0 15,0 10 0-15,2 15-6 16,16 12 5-16,5 10-14 16,4 9 8-16,7 7-2 15,1 0-3-15,4 19 5 16,-8 8-3-16,-3 8 2 15,-8 4 1-15,-13 3-2 0,-7 3 6 16,0 2 3 0,-24-5 0-16,-7-1 19 0,-7-7 2 15,1-9-2-15,-3-8-1 16,3-11 2-16,6-6 1 16,7 0-5-16,8-7-7 15,8-5-9-15,8 2 0 16,0 0-1-16,11 1-9 15,20-3-2-15,9 1-1 16,16-3 7-16,1 0-8 16,7-1-14-16,-6-2-17 15,-4-3-21-15,-9-1-42 16,-15-1-21-16,-9-2 14 0,-10-2 68 16,-11 1 47-1,0-4 0-15,-4 0 42 0,-9 0 37 16,-2 7 38-1,9 4-12-15,-1 6 2 0,5 6-14 16,2 5-19-16,0 1-39 16,0 0-35-16,9 19-17 15,8 9 17-15,11 8 24 16,-3 5 7-16,-1 6-14 16,0-1-11-16,-7-4-5 15,-3-4-1-15,-10-9-137 16,-3-10-148-16,-1-13-381 0</inkml:trace>
  <inkml:trace contextRef="#ctx0" brushRef="#br1" timeOffset="265280.1964">876 4227 935 0,'0'0'0'15,"0"0"-52"-15,0 0-81 16,95 66-101-16</inkml:trace>
  <inkml:trace contextRef="#ctx0" brushRef="#br1" timeOffset="266000.6819">1399 4435 1141 0,'0'0'234'16,"0"0"60"-16,0 0-110 15,0 0-65-15,0 0-36 16,-102 36-24-16,74-4 9 16,0 2-9-16,7 1-22 15,5-1-12-15,8-2-12 16,6 0-7-16,2-3-6 15,7-1-3-15,12-6 3 16,2-6-24-16,8-9-38 0,-2-7 5 16,0-2 12-1,-6-19 25-15,1-10 11 0,-7-2 7 16,-8-3 2 0,0 1 3-16,-7 5-2 0,0 5 27 15,0 11 23-15,0 4 11 16,0 7-2-16,0 3-9 15,-2 0-23-15,2 0-28 16,0 6-8-16,0 10-11 16,0 5 19-16,10 4-1 15,8 3 1-15,5-2 0 16,7-4 0-16,-2-6-1 0,5-9-24 16,0-7-31-1,2 0-2-15,-2-23-16 16,-2-9-17-16,-6-9-29 0,-7-11-37 15,-10-3 54-15,-4-5 68 16,-4 6 35-16,0 7 7 16,-4 14 62-16,-2 12 31 15,-1 9 9-15,1 11-27 16,1 1-34-16,-1 3-42 16,-1 19 1-16,-1 3 1 15,2 4 8-15,6-3-15 16,0 1 5-16,0-5 3 15,17-2 3-15,4-2 8 16,5-4 4-16,5-1-5 0,4 1 3 16,6-6 3-16,-3 4-10 15,2 1-5-15,-7 1-4 16,-11 3-4-16,-16 6-2 16,-6 12 1-16,-62 27 0 15,-135 61-1-15,8-10-18 16,-37 7-307-16</inkml:trace>
  <inkml:trace contextRef="#ctx0" brushRef="#br1" timeOffset="309904.6091">578 12465 867 0,'0'0'185'16,"0"0"-31"-16,0 0 24 15,0 0-23-15,0 0-75 16,0 0-56-16,60-71-16 15,-9 71 11-15,1 24 3 16,1 9 3-16,-15 9-9 16,-4 6 6-16,-16 2-10 15,-5 3-1-15,-13-1 13 0,0 0 15 16,-6-6 4 0,-9-6-23-16,0-11-2 0,4-10-17 15,2-11 17-15,4-8 8 16,-2-2 9-16,4-20-24 15,3-12-11-15,0-11-18 16,6-6-33-16,15-4-18 16,0-2 3-16,0 1 13 15,-6 0-5-15,-6-2 36 16,-7 2 12-16,-2 2 10 16,0 6 21-16,-12 8 65 15,-2 11 8-15,0 9-15 16,7 10 9-16,-3 10 0 15,3 0-48-15,-1 23-39 16,0 15 0-16,3 12 7 0,5 5 8 16,0 5-1-1,10-6-5-15,14-7-8 0,10-8 5 16,11-8-7-16,4-12 1 16,8-10-1-16,0-9 0 15,-3-1-20-15,-9-21-31 16,-7-8-7-16,-15-3 2 15,-11-4 29-15,-10-1 21 16,-2 3 6-16,0 3 4 16,-3 7 47-16,-5 12 39 15,3 4 16-15,4 6-8 16,-3 3-22-16,4 0-30 0,0 6-34 16,0 13-11-1,11 8 19-15,10 4 18 0,1 6-21 16,7 4-9-16,2 1-8 15,20 21-43-15,-8-11-215 16,-9-11-650-16</inkml:trace>
  <inkml:trace contextRef="#ctx0" brushRef="#br1" timeOffset="310732.2305">850 13578 901 0,'0'0'305'0,"0"0"-107"16,0 0 9-16,0 0-73 15,0 0-70-15,0 0-17 16,0 0-18-16,103-49 22 15,-66 66-2-15,1 8-20 16,-7 7-3-16,-3 4-14 16,-12 7 3-16,-5 2-4 0,-11-1 3 15,0-1 2-15,-3-3-6 16,-10-9 2-16,0-9-5 16,5-9 1-16,0-10 1 15,5-3 1-15,3-3-10 16,0-16-10-16,0-7-32 15,6-7-20-15,13-3 1 16,2 1 16-16,0-2 17 16,-5 3 6-16,-5 3 9 15,-5 0 11-15,-6 2-5 16,0 2 7-16,-4 4 22 16,-5 4 39-16,-2 8 15 0,5 6-18 15,-2 5 4 1,2 4-30-16,-2 19-17 0,0 13 10 15,0 9 12-15,1 6 9 16,7 0-15-16,0-4-13 16,7-3-11-16,14-8-6 15,9-8 0-15,7-7-1 16,9-11-7-16,8-10-70 16,25-26-86-16,-17-10-153 15,-14-8-629-15</inkml:trace>
  <inkml:trace contextRef="#ctx0" brushRef="#br1" timeOffset="311001.5328">1421 13630 624 0,'0'0'809'0,"0"0"-730"16,0 0-57-16,0 0 31 15,0 0-2-15,0 0 6 16,0 0-7-16,106 5-5 15,-91 18 19-15,-6 8 14 16,-5 7 9-16,-4 7 0 16,0 0-13-16,0-4-7 15,0-5-16-15,0-9-23 16,3-11-13-16,24-10-6 16,27-10 3-16,47-49 9 15,48-40 4-15,10-27-25 16,-30 20-74-16,-46 17-256 0</inkml:trace>
  <inkml:trace contextRef="#ctx0" brushRef="#br1" timeOffset="312076.7944">746 11631 778 0,'0'0'208'15,"0"0"-58"-15,0 0 73 16,-123-3-50-16,80 12-52 16,-3 14-13-16,-2 15-25 15,-11 31-2-15,-4 37-12 16,6 41 17-16,8 18-21 15,18 2-6-15,24-4 18 16,7-5-20-16,21 4-12 16,21 9-16-16,10-2-5 15,16-4-5-15,11-6 2 16,14-8 6-16,5-8-12 0,0-13 1 16,1-13 5-1,-5-15-9-15,-1-10-2 0,-1-8 20 16,4-12-9-16,2-13-14 15,4-12 4-15,-1-16-2 16,4-9-2-16,1-13-1 16,-2-9-4-16,-19 0-2 15,-16-9 1-15,-14-9 1 16,-8-7 5-16,4-11-5 16,4-13 5-16,9-25 0 15,4-22-7-15,5-16 2 16,-13 7-1-16,-16 17 0 15,-17 27 11-15,-7 11-12 16,1-20 1-16,4-26 34 16,-1-30 9-16,-4-14-14 0,-7-2-9 15,-10 0 23-15,-3 7-22 16,0-3 5-16,-16 6-3 16,-13 2 1-16,-16 3-4 15,-8 1 3-15,-18 8 10 16,-3 0-5-16,-5 9-10 15,-7 7-1-15,1 8-3 16,8 24-3-16,9 16-6 16,16 16 3-16,0 5-3 15,-5-4 2-15,-12-4-2 0,-3 1 3 16,-2 5-8-16,6 6-1 16,-3 7 0-16,-3 7-11 15,-14 13 2-15,-22 4-2 16,-23 39 5-16,1 15-1 15,5 12-4-15,30-3 1 16,29-15-7-16,17-6-38 16,12 1-54-16,-3 22-51 15,9 34-64-15,5-10-103 16,17-14-464-16</inkml:trace>
  <inkml:trace contextRef="#ctx0" brushRef="#br1" timeOffset="322993.3254">2300 11817 117 0,'0'0'78'16,"0"0"-52"-16,0 0 115 15,0 0 27-15,0 0-15 16,0 0 34-16,-9-62 37 16,-7 47 15-16,-5-1-50 15,-7 3-38-15,-7 5 11 0,-9 8-39 16,-6 0-36-1,-8 17-27-15,-3 18-19 0,3 12-22 16,9 7-8-16,8 6 6 16,14-5-12-16,12-2-5 15,14-10 0-15,1-9-1 16,10-7 0-16,13-11-13 16,2-7-16-16,1-9-20 15,5 0-10-15,0-17 20 16,-5-10 17-16,-5-8 19 15,0-5 4-15,-8-1 1 16,-3 2 8-16,-5 6 3 16,2 9 18-16,-4 11-5 15,-3 7-5-15,4 6-20 16,1 1 0-16,7 22 1 0,7 7 12 16,4 9-12-1,4 4 6-15,5-5-7 0,2-6-30 16,0-10-84-16,2-12-70 15,-1-10-183-15,4-11 2 16,-12-22 130-16,-6-6-278 16,-13-8 513-16,-6 0 94 15,-2 2 169-15,0 10 62 16,-2 7 7-16,-5 10-38 16,-1 9-73-16,4 7-52 0,-2 2-81 15,2 7-47-15,-7 16-24 16,5 13 6-16,6 7-1 15,0 4-3-15,0-1-10 16,19-7-8-16,10-4 0 16,5-10-1-16,4-9-6 15,1-11-4-15,-2-5-87 16,-5-15-10-16,-9-18 54 16,-9-12 12-16,-14-23 22 15,0-25 19-15,-13 7 8 16,-3 10 46-16,2 19 71 15,9 31-46-15,-2 5 48 16,4 7-2-16,3 14-78 16,0 0-47-16,0 22-13 15,12 14 12-15,11 13 1 0,3 6-6 16,8 6 5-16,-2 1 1 16,-6-4-75-16,2 2-94 15,-14-18-129-15,-10-15-309 0</inkml:trace>
  <inkml:trace contextRef="#ctx0" brushRef="#br1" timeOffset="323631.3843">2442 11829 1167 0,'0'0'145'15,"0"0"-96"-15,114-31-23 16,-42 15-11-16,14-2-14 0,-2-1 7 15,-16 1-8 1,-3-4-85-16,-21 2-20 0,-16-2 61 16,-16 1 44-16,-12 1 51 15,0-2 88-15,-2 7 35 16,-12 1-12-16,-4 5-15 16,-1 9-44-16,1 0-43 15,-2 11-24-15,-1 18-8 16,6 8 2-16,5 8-12 15,10 4-5-15,0 1 0 16,19-1 0-16,8-3-1 16,4-10-11-16,3-11 0 0,-3-10 0 15,-3-15-1-15,-5 0-28 16,-5-24-9-16,-5-14-25 16,-12-7 8-16,-1-3 25 15,-8 0-18-15,-9 6 19 16,2 11 27-16,2 9 0 15,6 7-2-15,2 8 3 16,5 4-1-16,0 1-20 16,0 2-4-16,0-1 12 15,16-1 4-15,1 1 9 16,4-2 8-16,3 1 19 16,0 2 1-16,8 0 4 15,1 8 2-15,2 11 15 0,7 6-6 16,-2 6 1-1,1 6-8-15,-9-1-14 0,-8 1-12 16,-7-3 2-16,-13-6-12 16,-1-6 8-16,-3-9 5 15,0-13 5-15,0-2 13 16,-5-43 34-16,5-39-58 16,8-33-7-16,18-1-34 15,6 22-41-15,25 16-53 16,-13 38-54-16,-8 8-643 0</inkml:trace>
  <inkml:trace contextRef="#ctx0" brushRef="#br1" timeOffset="324651.2848">2786 13269 606 0,'0'0'339'0,"0"0"-88"15,0 0 94-15,0 0-74 16,-107-83-55-16,67 73-39 16,-4 9-41-16,-2 1-39 15,0 11-26-15,6 12-19 16,5 8-19-16,4 5-18 15,13-2-14-15,7 3-1 16,11-2-1-16,0 0 0 0,22-6-7 16,16-7-37-1,8-11-33-15,6-11-34 0,5-18 10 16,-6-26 8-16,-10-28-57 16,-20-31-6-16,-21-32 94 15,-14-11 45-15,-29 12 18 16,4 35 19-16,11 42 66 15,12 28 10-15,5 17 15 16,2 6 17-16,0 6-29 16,6 0-77-16,3 33-20 15,0 14 5-15,8 14 15 16,16 12-15-16,11-4 0 16,13 10-6-16,9-8 0 15,9-5-6-15,4-16 6 0,-1-17-32 16,-5-20-53-16,-16-13 3 15,-17-22 30-15,-17-21 43 16,-14-10 9-16,0-4 5 16,-14 6 23-16,0 12 31 15,4 14 5-15,3 16-7 16,7 9-57-16,0 6-17 16,7 23 17-16,10 9 1 15,4 7 7-15,-1 5-7 16,4-4-1-16,-8-4-47 15,-5-10-71-15,-3-10-122 16,-8-15-367-16</inkml:trace>
  <inkml:trace contextRef="#ctx0" brushRef="#br1" timeOffset="325070.3194">3232 13300 960 0,'0'0'233'0,"0"0"-110"0,0 0 2 15,58-102-43-15,-40 49-41 16,-7-2-5-16,-11 0-8 16,0 8-10-16,-4 8-5 15,-10 13 7-15,1 10 9 16,3 10 8-16,4 4-31 16,1 2-6-16,4 0-11 15,1 10 0-15,0 10 10 16,0 9 1-16,0 6 12 15,8 5 26-15,4-1 12 16,3 1 20-16,4-1-23 16,1-4-21-16,4-4-26 0,20-11-6 15,-9-11-158-15,2-9-329 16</inkml:trace>
  <inkml:trace contextRef="#ctx0" brushRef="#br1" timeOffset="325403.6921">3449 12926 763 0,'0'0'217'15,"0"0"-164"-15,0 0-36 16,0 0 37-16,0 0 15 16,0 0 1-16,97 44-22 15,-74-43-18-15,-4-1 12 16,-6 0-6-16,-2-10 4 15,-8-9-8-15,-3-5 17 0,0-3 37 16,-10-1 30-16,-5 0 7 16,-4 6-20-16,0 8 5 15,5 9-11-15,2 5-66 16,1 18-31-16,0 16 0 16,8 10-1-16,3 11-8 15,7 2 1-15,20 1-6 16,7-3-53-16,9-12-86 15,21-28-185-15,-9-12-168 16,-9-6-215-16</inkml:trace>
  <inkml:trace contextRef="#ctx0" brushRef="#br1" timeOffset="325754.3109">3834 12920 491 0,'0'0'394'0,"0"0"-133"16,0 0 58-16,0 0-25 15,0 0-137-15,0 0-109 16,0 0-30-16,-13 13 0 15,23 18 5-15,8 4-10 16,12-1-7-16,3-4 1 16,5-6-6-16,6-12-1 15,-5-10-30-15,-2-2-39 16,-7-19 22-16,-6-14 22 16,-10-11 12-16,-11-10 13 15,-3-21 0-15,-7 5 11 16,-8 0 51-16,0 10 36 0,4 22 46 15,1 10 16 1,1 15-31-16,7 12-67 0,2 1-51 16,0 14-10-16,13 16-1 15,9 12 16-15,5 6-14 16,3 3 3-16,-1 0-5 16,-2-1-12-16,-6-6-67 15,-7-9-54-15,-14-8-95 16,0-12-289-16,-7-13-269 0</inkml:trace>
  <inkml:trace contextRef="#ctx0" brushRef="#br1" timeOffset="326445.3422">3896 12888 1172 0,'0'0'62'15,"0"0"-53"-15,0 0 10 0,149-54-6 16,-75 35-13-16,3-4-41 15,-5 1-44-15,-9 0-16 16,-14 0-6-16,-16 0 0 16,-13 4 88-16,-14 1 19 15,-6 0 108-15,0 5 53 16,0 1 70-16,-13 3 23 16,0 5-61-16,-4 3-88 15,-1 0-32-15,-5 20-11 0,-1 11-14 16,2 9-8-1,2 4-20-15,8 3-19 0,10-1 0 16,2-5 5-16,2-8-6 16,21-11-2-16,5-12-17 15,3-10-69-15,2-10 5 16,-2-23 28-16,-10-7-7 16,-5-5 24-16,-8 4 38 15,-5 6 4-15,-3 10 88 16,0 11 46-16,0 9 1 15,-4 5-40-15,-5 3-72 16,-2 21-27-16,3 6 0 16,8 3-1-16,0 4 0 15,11-5-7-15,17-8 2 16,6-10 6-16,1-12-1 0,7-2-16 16,-1-21 1-16,-1-15 15 15,-11-10 1-15,-7-4-7 16,-10-2-8-16,-9 4 15 15,-3 8-6-15,-2 11 5 16,-8 11-6-16,0 10 7 16,1 6 0-16,4 2-2 15,5 0-11-15,0 0-5 16,0 2-8-16,0 15 14 16,5 5 10-16,4 10 1 15,-2 8 1-15,4 6 15 16,0 3 9-16,1-2-7 15,10-2-3-15,0-8-1 16,8-9-4-16,0-10 0 0,8-12-1 16,-4-6-8-16,-9-16-16 15,-11-7-75-15,-14-5-264 0</inkml:trace>
  <inkml:trace contextRef="#ctx0" brushRef="#br1" timeOffset="327108.3695">3097 12794 717 0,'0'0'225'16,"0"0"-18"-16,0 0-67 16,0 0-32-16,0 0-2 0,0 0-35 15,0 0-22-15,20-23 1 16,-20 23-8-16,0 0-8 15,0 4-26-15,-7 5 3 16,0-1-1-16,-1-1-3 16,2-3 2-16,-1-4 4 15,3 0 8-15,2 0-4 16,0-1-7-16,-1-2-10 16,3 3-31-16,0 4-131 15,-2 8-549-15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06:54.86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12552 10480 506 0,'0'0'92'0,"0"0"-68"16,0 0-6-16,98 0 3 16,-57 0 21-16,1 0 12 0,7 5-25 15,-1 2-6 1,2 0-9-16,0 3 3 0,-1-4-9 15,-1 2 5-15,0-2-2 16,4 1 11-16,-3-1-3 16,2 0-12-16,0-3 4 15,2-2 2-15,1-1 0 16,-1 0 2-16,3 0 5 16,1 1 2-16,7 1-2 15,-2 2 6-15,6 4-6 16,0-1-10-16,-2 0-4 15,0 1-6-15,-5-2 0 16,-1-1 8-16,2-2-8 0,-1-3 1 16,1 0-1-1,0 0 0-15,1 0 1 0,2 0 5 16,2 0-5-16,-1 0-1 16,-2 0 0-16,-2-3 1 15,-2-1-1-15,-1 1 1 16,0-1-1-16,0-1 10 15,-1 0 5-15,2-1 6 16,3 0-13-16,-2 1 12 16,1 1-13-16,-2 2 5 15,-3 1-12-15,-1 1 0 16,-6 0 1-16,3 0 0 16,-3 0-1-16,3 0 1 15,0 0 2-15,-1 0 4 0,5 0 0 16,-1 0 2-16,-1 0-8 15,-1 0 9-15,1 0-9 16,-2 0 9-16,1 0 0 16,1 3-10-16,0 1 6 15,3 4-6-15,3-3 1 16,3 1 8-16,0 2-8 16,4-2 5-16,1-1 1 15,4-1 1-15,-4 1 5 16,0 0 1-16,0 0-3 15,-3 1-10-15,1 0 6 16,-8-2-7-16,0-1 3 16,-2 0 3-16,-1 0-6 15,0-1 1-15,-1 2 0 16,2-2 9-16,3 0 2 0,0 0-11 16,3 1 5-16,3-3 3 15,2 0 2-15,7 0 7 16,1 0 1-16,4 0-2 15,2 1 9-15,-3 1-13 16,1 2-11-16,-1-1-2 16,-4 3 17-16,-6-2-9 15,-1 2-7-15,-4-3 1 16,1-2 7-16,-2 1-8 16,-1-2 0-16,-1 2 0 15,-5-2 2-15,2 0-2 16,-4 0 0-16,0 0 5 15,-5 0-6-15,1 0 1 16,-4 0 4-16,-3-4-3 16,1 3-2-16,-1-2 1 0,-1 3-1 15,3-2 1-15,2 0 0 16,2 2 0-16,2 0-1 16,2 0 0-16,3 0-1 15,2 0 1-15,-2 0-1 16,0 0 0-16,-1 2 1 15,3 0 0-15,0-2 0 16,3 0 0-16,1 0 0 16,4 3 1-16,0-3 0 15,1 0-1-15,-1 0 0 16,2 0 1-16,-1 0 0 0,-2 0 0 16,-4 0 0-1,-2-3-1-15,1-3 0 0,-1 3 6 16,-2 1-6-1,2-3 1-15,-1 2 0 0,4-1 1 16,1-2-1-16,1 0 0 16,-2-2-1-16,0 3 1 15,-1-1-1-15,-2 0 1 16,-3 0 0-16,-2-1-1 16,-3 1 6-16,5 0-6 15,-4-1 0-15,2 3 0 16,-2-1 0-16,-1 0 0 0,-3 1 0 15,-2 3 1 1,-3 1-1-16,-1-1 0 0,0-1 0 16,0-2 1-16,1 4 2 15,5-6 3-15,3 3-6 16,5 0 0-16,1 1-14 16,4 1 14-16,0 1 1 15,-2 0 0-15,1 0-1 16,-1 0 0-16,-3 0-1 15,-1 1 2-15,-3 2-1 16,-2-3 0-16,-5 0 0 16,2 0 1-16,-3 0-1 15,0 0 0-15,-3 0 1 0,-2 0-1 16,2-1 1 0,-1-1 0-16,5 2-1 0,0 0 2 15,1 0-2-15,-2 0-2 16,1 0-2-16,-4 0 4 15,-3 3 0-15,-4 2 6 16,-2 1-6-16,-5-2-2 16,-1-1 1-16,-3-2 0 15,3 1 0-15,-1-2 1 16,1 2 0-16,3-2 0 16,-2 0-1-16,-2 2 1 15,1-2 0-15,-2 0 1 16,-7 3 0-16,-4-3-1 15,1 0 1-15,-5 2 2 16,1-2-2-16,-1 0 5 0,2 0-5 16,2 0 1-1,-2 0-1-15,2 0 0 0,0 0 0 16,2 0 0-16,-2 3 2 16,-1-3 3-16,-1 0-5 15,1 0 0-15,3 0 11 16,1 0-6-16,2 0 4 15,5 0-1-15,2 0-2 16,3 0 9-16,2 3-9 16,1 1-1-16,-3 0-4 15,-1 2 0-15,-3-3 5 16,-3 0-6-16,-5-3 8 0,-2 0 0 16,-7 0 4-1,0 0 3-15,-4 0 12 0,-3 0 2 16,0 0-9-16,3 0-11 15,-1 0 2-15,0 0-6 16,2 0-5-16,-2 0 0 16,1-1 1-16,0-1 0 15,-1 1 0-15,0-1-2 16,-2 0 1-16,1 1 6 16,0-2-6-16,2 1 5 15,-1 0-4-15,0 2 6 16,-2-1-7-16,2-1 8 15,1-1-7-15,1-1 5 16,0-1-1-16,-1 1-5 0,6 0 0 16,-2-2 1-16,-3 0-1 15,4 0 1-15,-4 2-1 16,3 1 0-16,-2-3 2 16,-1 3-2-16,0-2 1 15,-2 3-2-15,3-2 1 16,-2 0-1-16,1 0 0 15,-4 1 1-15,5-3 5 16,-2 4-6-16,1-3-1 16,-3 0-1-16,1 2-5 15,1-1 0-15,-2 1-4 16,-1-1 11-16,2-1 0 16,-1 1 5-16,0 0-3 15,4-1 8-15,-1-1-10 0,-2 0 1 16,3-2 0-16,1 3 0 15,-4-4 0-15,4 1 0 16,-2-1 0-16,2 4 1 16,-2-3-1-16,2 0 1 15,-3 0-1-15,2-3 0 16,0 2 0-16,-1-1 0 16,-1-2-1-16,4 1 1 15,-5 1 1-15,3-2-2 16,-2 4 0-16,-2-3 0 15,2 1-1-15,-1 0-16 16,0 0 15-16,-2-1-7 16,3 3 9-16,-2-1 1 15,-1 1 7-15,2 0-6 16,-2 0-2-16,0 1 2 0,1 1-1 16,-1 0 0-16,0-2 1 15,0 2-2-15,0-2-6 16,0 1 6-16,0 0 4 15,0-1-4-15,0 0 0 16,0 0 0-16,0 1 7 16,0 0-6-16,0-2-1 15,0 3 1-15,0 1 0 16,0-3 0-16,0 4-1 16,0-1 1-16,0 3-1 15,0-1 1-15,0 1 0 16,0-1-1-16,0 1 0 0,0 0 0 15,0 0-6-15,0 2 5 16,0-1-13-16,0 1 6 16,0-2 8-16,0 2 1 15,0 0 7-15,0-1-6 16,0-1-1-16,0 0 0 16,0-4 1-16,0 1-1 15,0-1 0-15,5-2 5 16,-4 0-6-16,3-3 1 15,-2 1-1-15,3-2 1 16,-2 2 0-16,0-5 0 16,1 2-1-16,2-3 0 15,-2-3 0-15,0 4 0 0,0-1 1 16,-3 0-1-16,0 1-1 16,-1 2-1-16,0 0 1 15,0 1-11-15,0-1-23 16,-1 0-31-16,-8-3 34 15,-5 0-9-15,0-2-3 16,-6-1 22-16,-1 2-23 16,1-2 42-16,-1 1-14 15,-3 0-5-15,1 2-10 16,-3-1 4-16,0 1 0 16,-2 0-31-16,-4 0 8 15,2 0 16-15,-3-1 27 16,-1 0-19-16,4 0-4 0,-8-1-6 15,1-1 13-15,-6 1-11 16,-1-3 3-16,-4 2 15 16,-3-2 17-16,-1-1-1 15,-6 1 0-15,1 2 0 16,-2 2 1-16,-4 1-1 16,2-3-8-16,-6 3-23 15,-3-1-4-15,-5 0-9 16,-18-3-10-16,-15-1 16 15,-17-1 5-15,-7-2 5 16,6 5 4-16,5 0-2 16,12 2 4-16,-4 0-3 15,-8 1-7-15,2 3 8 16,-6-4 19-16,-1 3-14 0,-6 1 1 16,-2 0-15-16,-3 4-14 15,-1-3 3-15,1 2-7 16,0 1 22-16,-1 1 13 15,3 2 12-15,0 1 5 16,9 2 1-16,4 1 5 16,6 2-6-16,3 0 1 15,3 0-1-15,-2 3-1 16,-2 5-18-16,-1-2-26 16,-4 2-23-16,-3 3 15 15,-1-2 23-15,27 1-34 16,13-4-19-16</inkml:trace>
  <inkml:trace contextRef="#ctx0" brushRef="#br0" timeOffset="6246.5294">25551 10241 124 0,'0'0'191'16,"0"0"-67"-16,0 0 4 0,0 0-25 15,0 0-15-15,0 0-22 16,-32 0 6-16,28 0-15 16,-1 0-11-16,5 0-11 15,0 0-2-15,-2 0-7 16,-2 0-6-16,0 0 0 16,0 0 2-16,-4 3 11 15,-5 2 6-15,-2 4 9 16,-4-1 0-16,-4 0 0 15,-2 6 0-15,-2-3 1 16,0 2 1-16,3-1-13 16,0-3-6-16,3 1-9 15,0-1 7-15,3-2-7 16,-2 3-2-16,-1-1 3 16,-1 1 2-16,0 2 0 0,-2-3 6 15,3 1-14-15,7-1-2 16,1-4-5-16,5-2 0 15,2 0-8-15,0 1 5 16,5-4-5-16,-1 1 5 16,2-1-7-16,0 0 8 15,0 0-7-15,0 0 0 16,0 0 0-16,0 0-1 16,0 0-8-16,2 3-74 15,9-1-197-15,2 0-431 0</inkml:trace>
  <inkml:trace contextRef="#ctx0" brushRef="#br0" timeOffset="10841.9093">10108 10600 491 0,'0'0'145'0,"0"0"-15"16,0 0 23-16,0 0-8 15,0 0-24-15,0 0-31 0,-26-33-9 16,20 28 21-1,-3 1-21-15,0-2-11 0,-3 2-9 16,1-2-17-16,-2 3-9 16,-1 0-6-16,-3-1-7 15,3 4-7-15,-7-3-3 16,-2 2 11-16,-1 1 8 16,-3 0-12-16,-3 0-3 15,-1-1-3-15,2 1 8 16,-2 0-1-16,3 0-4 15,0 0 0-15,1 0-4 16,-1 0 5-16,-2 0-5 16,-1 0-5-16,-3 0-6 15,2 2 10-15,0 5-4 16,6-1-6-16,-1 0 0 0,-2 2 0 16,5 3 0-1,-3-1 0-15,-1 3-1 0,-6 3 3 16,2 3-3-16,2 2 0 15,-4 4 0-15,-2 2-1 16,-1 2-1-16,1 2 1 16,-3 0 0-16,0 2 0 15,2 0-8-15,-1-2 9 16,3 2-1-16,-2 2 1 16,6 1 0-16,2-1 1 15,4 2 5-15,3 0 2 16,1 5-8-16,9-2 0 15,3 7 0-15,4 1-2 0,5 3-2 16,0 1 4 0,2 1 7-16,11 2-6 0,6-2 0 15,2 0-1-15,3-4 0 16,5 0-9-16,3-2 9 16,3-3 9-16,3-3-8 15,2-5 7-15,1-8-8 16,0-4 8-16,3-6-7 15,1-6 7-15,1-4 6 16,1-5-14-16,2-3 10 16,0 0-8-16,2 0 5 15,3-3 1-15,0-7-7 16,1 1 9-16,0-5 2 16,2-2 5-16,-1-3-1 0,2-6-4 15,-2 0 2-15,-3-4-2 16,1 1 1-16,-5-4-2 15,1-2 2-15,1-2-7 16,-3 1-6-16,0 0 7 16,0-1 5-16,-3 0-12 15,-7 0 6-15,4-1-5 16,-4-1 1-16,-3-3 3 16,-1-3-5-16,-5-1 0 15,-3-2 1-15,-6 0 1 16,-4 3 6-16,-3-1 1 15,-4 3-9-15,0 1 1 16,-6 0 0-16,0 3 5 16,-3 1-5-16,0 2 0 15,0 4 0-15,0 1 8 0,-6-2-8 16,-3 2 0-16,-2-1 0 16,-3 2 14-16,-4 2-15 15,2 3 0-15,-5 0 0 16,-3 5 1-16,1 1 7 15,-6 2-7-15,-1 6 1 16,-4-2 4-16,-5 2-6 16,-2 2 0-16,-6 2 0 15,-3 0 1-15,5 1 0 16,-1 0 5-16,3 4-6 16,-1-1 0-16,8 2 7 15,0 0-7-15,-1 0-1 0,4 3 1 16,-1 7-1-16,-2 4 0 15,1 2-1-15,0 4 1 16,-2 2 0-16,5 1 1 16,-1 0-1-16,7 0-5 15,1 1 0-15,2 9-76 16,7-5-154-16,-2-7-484 0</inkml:trace>
  <inkml:trace contextRef="#ctx0" brushRef="#br0" timeOffset="14377.1401">12525 2607 889 0,'0'0'185'0,"0"0"-76"16,0 0 9-16,0 0-3 16,0 0-21-16,93-33-6 0,-47 33-4 15,13 7 1-15,12 11-12 16,9 2-10-16,2 3-16 16,2 1-9-16,-4-1-18 15,-1-1-14-15,-7-3 13 16,-12-3 1-16,-10-4-19 15,-9-3 8-15,-14-7-1 16,-4-2 2-16,-12 0 0 16,-1 0 24-16,-3-9 13 15,-1-10-8-15,-4-6-22 16,1-9-8-16,-3-6-9 16,0-7 0-16,0-5 0 15,-16-19 7-15,-5-23 4 16,-4-17-3-16,0-9 1 15,0 9-8-15,0 10 2 16,2 10-3-16,2 14 0 0,3 12-8 16,4 16 7-16,-1 2 2 15,-2-8 5-15,1-6-5 16,-4-6 11-16,3 3-3 16,3 4-4-16,3 8-5 15,5 9-6-15,1 11 6 16,4 10 0-16,1 7 0 15,0 5-4-15,0 5 3 16,0 0 1-16,0 2-12 16,0 1 5-16,4 2-23 15,11-2 26-15,11 2 4 16,17 0 0-16,29 0 6 0,41 0-6 16,60 2-1-1,29 0 1-15,15-2 8 0,4 3-7 16,-33-1 5-16,-12 5-5 15,-25 0 10-15,-39-1 1 16,-34-3 5-16,-29 0-2 16,-12 0 3-16,-6-3-3 15,-6 2-2-15,-3 0-3 16,-11-2-10-16,-10 0 2 16,-1 3-2-16,0 0 0 15,-21 14-101-15,-10 2-187 16,-18 0-750-16</inkml:trace>
  <inkml:trace contextRef="#ctx0" brushRef="#br0" timeOffset="15637.9472">11793 1150 461 0,'0'0'81'16,"0"0"-1"-16,0 0 58 15,-79-82-14-15,39 74-14 0,-7 8-40 16,-8 0-31 0,-1 21 12-16,5 10 26 0,9 5-16 15,16 7-31-15,12 7-10 16,11 2-19-16,3 6-1 16,9 3 2-16,10 0 4 15,4-2 2-15,-8-4-7 16,-5-5-2-16,-10-5 2 15,0-5-1-15,-24-5 10 16,-7-8-9-16,-8-6 15 16,-8-9-15-16,-2-9-1 15,2-3-6-15,1-9 6 16,12-10 8-16,10-8 48 16,10 1-9-16,7 4 33 15,7 6-67-15,0 8-4 0,23 6 27 16,11 2-23-16,11 10 5 15,6 13-11-15,9 2-7 16,2 2 8-16,8-1 0 16,5-5-2-16,0-10-6 15,-2-8-9-15,-4-3 9 16,-11-16 2-16,-9-18 7 16,-12-14 6-16,-13-25-4 15,-16-33-6-15,-8-22-4 16,-6 10-1-16,-9 29 10 15,1 36 2-15,4 29 30 16,3 5 28-16,0 5 18 16,3 5-6-16,1 9-62 15,3 6-20-15,0 27-27 16,0 11 27-16,11 16 0 0,4 5 3 16,6 2 5-16,-2-1-8 15,0-6-54-15,2 2-98 16,-9-16-169-16,-5-16-209 0</inkml:trace>
  <inkml:trace contextRef="#ctx0" brushRef="#br0" timeOffset="15805.8061">11500 1479 1114 0,'0'0'85'0,"0"0"-85"0,0 0-14 15,103-22 14-15,-39 15 0 16,34-9-26-16,-15 4-149 16,-16-1-204-16</inkml:trace>
  <inkml:trace contextRef="#ctx0" brushRef="#br0" timeOffset="16328.2033">12035 1328 608 0,'0'0'143'0,"0"0"-110"16,0 0-18-16,0 0 29 16,0 0 13-16,13 99-4 15,10-72-36-15,5-4-17 0,3-5 2 16,3-11-2-16,0-7 22 16,-5-12-5-16,-6-15 10 15,-9-9 7-15,-11-5 39 16,-3 0 20-16,-7 3 46 15,-20 4 2-15,-5 10-30 16,-7 8-31-16,0 11-31 16,-1 5-8-16,3 7-3 15,7 21-13-15,12 8-20 16,13 8-5-16,5 7-9 16,23 1-1-16,24-6-3 15,17-11-3-15,10-13 0 16,2-15-11-16,0-7-43 0,-15-19 19 15,-14-8 24 1,-15-12 27-16,-18-3 15 0,-10-3 36 16,-4 3 49-16,-6 1 6 15,-12 8 11-15,2 9-3 16,2 9-21-16,4 11-20 16,6 4-35-16,4 10-38 15,0 35-7-15,10 32 1 16,19 35-1-16,10 8 7 15,-4-2 0-15,-10-30 2 16,-10-28-2-16,-6-19 0 16,-3-10-116-16,-2-6-128 15,-4-17-137-15,0-4-171 16,-13-6 44-16</inkml:trace>
  <inkml:trace contextRef="#ctx0" brushRef="#br0" timeOffset="16518.9709">12436 1197 861 0,'0'0'143'0,"0"0"-28"16,8-95 10-16,12 67-31 16,7 11 5-16,7 10-27 15,3 7-27-15,6 13-13 16,2 22-23-16,-9 10 10 16,-11 14 19-16,-16 21-6 15,-9-9 3-15,-10 7 12 16,-43 26-40-16,7-31-7 15,1-3-368-15</inkml:trace>
  <inkml:trace contextRef="#ctx0" brushRef="#br0" timeOffset="17619.9482">15986 2685 692 0,'0'0'145'0,"0"0"64"16,0 0 15-16,0 0-45 16,0 0-44-16,0 0-35 15,-113-26-16-15,85 37-14 16,-1 17-12-16,-1 12-14 15,2 11-1-15,6 10 33 16,10 8-25-16,12 1-20 16,0-3-13-16,17-6-12 15,11-7 1-15,7-9-1 16,6-13-6-16,2-13 0 16,1-13 1-16,0-6 26 15,2-23 4-15,-2-20 13 16,0-11-17-16,-8-24-8 0,-8-21-6 15,-18-15-13 1,-10 9 10-16,-4 26-10 0,-17 29 0 16,-5 22 0-16,-11 2 13 15,-11-1-12-15,-9 4-1 16,3 9-12-16,10 8-6 16,15 4-34-16,29 2-103 15,20 0-186-15,22 0-322 0</inkml:trace>
  <inkml:trace contextRef="#ctx0" brushRef="#br0" timeOffset="17925.4889">17175 1495 1309 0,'0'0'217'16,"0"0"13"-16,0 0 30 16,0 0-50-16,0 0-52 15,0 0-49-15,0 0-47 16,0-34-43-16,-1 65-13 16,-5 14 24-16,-2 11 31 15,2 7-6-15,-1 5-22 0,3 0-19 16,4-7-14-16,0-1 0 15,4-6-10-15,48 16-80 16,-7-14-158-16,2-12-314 0</inkml:trace>
  <inkml:trace contextRef="#ctx0" brushRef="#br0" timeOffset="19429.4648">17574 3752 907 0,'0'0'280'15,"0"0"23"-15,0 0-54 16,0 0-47-16,0 0-48 16,0 0-51-16,51-13-38 15,-17 10-25-15,7 0-10 16,4 1-17-16,4 2-12 15,-1 0-1-15,7 0-3 16,-3 0-75-16,11-2-115 16,-10-4-205-16,-16-5-649 0</inkml:trace>
  <inkml:trace contextRef="#ctx0" brushRef="#br0" timeOffset="19633.1738">18420 3481 1672 0,'0'0'324'16,"0"0"-151"-16,0 0-111 15,0 0-33-15,0 0-9 16,0 0 40-16,0 99-24 16,0-63-26-16,2-4-9 15,6-7-1-15,10-17-139 0,-1-8-166 16,2-2-720-16</inkml:trace>
  <inkml:trace contextRef="#ctx0" brushRef="#br0" timeOffset="19882.3603">18821 2546 1365 0,'0'0'263'0,"0"0"-143"15,0 0-49-15,0 0-12 0,0 0 60 16,103 5-35-16,-51-5-48 16,7 0-36-16,9-5-12 15,16-24-201-15,-17 3-342 16,-12-4-569-16</inkml:trace>
  <inkml:trace contextRef="#ctx0" brushRef="#br0" timeOffset="20094.9812">19362 2047 1545 0,'0'0'314'16,"0"0"-15"-16,0 0-147 0,0 0-67 15,0 0-50-15,0 0-16 16,-7 129 54-16,16-25 14 16,-2 10-47-16,0 0-24 15,3-1-16-15,4-12 0 16,0-21-217-16,-4-23-636 0</inkml:trace>
  <inkml:trace contextRef="#ctx0" brushRef="#br0" timeOffset="22474.5377">19067 2378 26 0,'0'0'110'0,"0"0"-45"0,0 0 57 16,0 0 2-16,0 0-33 15,0 0-27-15,-6-24-25 16,6 22-3-16,0 0 19 15,0 1 1-15,0 0-4 16,0-3 3-16,0 3 8 16,0-4 13-16,0 1-6 15,0 1 6-15,0-1-10 16,0 1-3-16,0-2-5 16,0 2 7-16,0 2 3 15,0 1-13-15,0-1-4 16,0 1-1-16,0 0-2 0,0 0-36 15,0 7-12-15,-3 18 0 16,0 10 16-16,-5 9 23 16,3 6-16-16,0 3-4 15,3-1-8-15,2-1-11 16,0 20-18-16,0-12-153 16,0-5-368-16</inkml:trace>
  <inkml:trace contextRef="#ctx0" brushRef="#br0" timeOffset="26495.9804">4942 15352 474 0,'0'0'156'0,"0"0"-61"16,0 0 33-16,0 0-18 16,0 0-13-16,0 0-9 15,0 0-8-15,7 0-3 16,6 0 26-16,8 0 1 16,7 0-24-16,1 0-11 15,6 2-26-15,9 2-3 16,0-1-23-16,3 2 7 0,1-5-2 15,5 0-6 1,-3 0-5-16,3 0-10 0,-4-5 8 16,1-4-9-16,-9 1 0 15,-3 0 2-15,-11 1-1 16,-8 3-1-16,-10-1-43 16,-5 4-31-16,-4 1-120 15,-10 0-83-15,-9 0-134 0</inkml:trace>
  <inkml:trace contextRef="#ctx0" brushRef="#br0" timeOffset="26875.7173">5045 15564 120 0,'0'0'606'16,"0"0"-533"-16,0 0-71 16,0 0 58-16,0 0 87 15,0 0 28-15,115 0-50 16,-65 0-38-16,3-5-19 15,2-1-14-15,-2 0-25 16,-4 1-8-16,-8 2-12 16,-9 1-7-16,-8-2-1 0,-7 2 9 15,-10 2-8-15,-5-3-1 16,3 3-1-16,-5 0-6 16,3 0-68-16,3-8-104 15,-2 2-158-15,-1-2-546 0</inkml:trace>
  <inkml:trace contextRef="#ctx0" brushRef="#br0" timeOffset="30619.5864">7500 14044 38 0,'0'0'55'0,"0"0"-8"16,0 0 37-16,-99-38-6 15,71 28-25-15,4 2-18 16,-3 4-15-16,4-1-14 16,-3 3-6-16,-1 1 0 15,-5 1 0-15,3 0 0 0,-3 0 1 16,-5 0-1-16,5 1 0 16,-5 6 0-16,-1 4-1 15,3-3-4-15,1 6-19 16,-3 0-8-16,1-2 2 15,-5 4 10-15,4 0 8 16,-5 0 12-16,5 3 0 16,-5 0 0-16,5 4 2 15,-6-2-2-15,7 5-2 16,-1 2-38-16,1 1-31 16,1 1-26-16,1 2 73 15,-6 14 2-15,8-6-7 0</inkml:trace>
  <inkml:trace contextRef="#ctx0" brushRef="#br0" timeOffset="35769.525">15496 12416 15 0,'0'0'43'0,"0"0"-11"16,0 0-8-16,0 0-9 0,0 0-2 15,0 0-12-15,0 0 1 16,0 0-1-16,0 0 1 15,0 0-1-15,0 0 0 16,0 0 7-16,0 0-6 16,0 0 8-16,0 0-3 15,0 0 3-15,0 0-4 16,0 0 1-16,0 0-6 16,0 0 1-16,0 0 6 15,0 0 2-15,0 0-4 16,0 0-5-16,0 0-1 15,0 0-79-15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F3ED4-1618-4449-8755-32C4E8A909F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8CC41-188C-4D57-995E-9CF903D15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8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07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6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8CC41-188C-4D57-995E-9CF903D152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49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6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2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3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8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8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23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2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1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91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9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6130" y="1119091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0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3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7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49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83820" y="3799851"/>
            <a:ext cx="2263140" cy="22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83820" y="5958841"/>
            <a:ext cx="2430780" cy="4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3" b="1" spc="-124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393" spc="-124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7640" y="6423035"/>
            <a:ext cx="2095500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sz="990" smtClean="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766060" y="6131560"/>
            <a:ext cx="6621780" cy="604520"/>
          </a:xfrm>
        </p:spPr>
        <p:txBody>
          <a:bodyPr anchor="b">
            <a:noAutofit/>
          </a:bodyPr>
          <a:lstStyle>
            <a:lvl1pPr marL="0" indent="0" algn="r">
              <a:lnSpc>
                <a:spcPts val="1485"/>
              </a:lnSpc>
              <a:spcBef>
                <a:spcPts val="0"/>
              </a:spcBef>
              <a:buNone/>
              <a:defRPr sz="148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4145280"/>
            <a:ext cx="6621780" cy="1727200"/>
          </a:xfrm>
        </p:spPr>
        <p:txBody>
          <a:bodyPr anchorCtr="0">
            <a:noAutofit/>
          </a:bodyPr>
          <a:lstStyle>
            <a:lvl1pPr algn="l">
              <a:lnSpc>
                <a:spcPts val="3300"/>
              </a:lnSpc>
              <a:defRPr sz="1155" baseline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83820" y="3799851"/>
            <a:ext cx="2263140" cy="22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-83820" y="5958841"/>
            <a:ext cx="2430780" cy="4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3" b="1" spc="-124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393" spc="-124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67640" y="6423035"/>
            <a:ext cx="2095500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sz="990" smtClean="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925605793"/>
      </p:ext>
    </p:extLst>
  </p:cSld>
  <p:clrMapOvr>
    <a:masterClrMapping/>
  </p:clrMapOvr>
  <p:transition spd="slow"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04260" y="7475549"/>
            <a:ext cx="6454140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sz="907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907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92827" y="7423372"/>
            <a:ext cx="7765573" cy="55775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7292345" y="0"/>
            <a:ext cx="2413317" cy="7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346960" y="7426960"/>
            <a:ext cx="7711440" cy="52176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468120"/>
            <a:ext cx="7711440" cy="52176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693021"/>
            <a:ext cx="9052560" cy="5129425"/>
          </a:xfrm>
        </p:spPr>
        <p:txBody>
          <a:bodyPr/>
          <a:lstStyle>
            <a:lvl1pPr marL="282893" marR="0" indent="-282893" algn="l" defTabSz="7543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815" baseline="0">
                <a:latin typeface="Times New Roman" pitchFamily="18" charset="0"/>
                <a:cs typeface="Times New Roman" pitchFamily="18" charset="0"/>
              </a:defRPr>
            </a:lvl1pPr>
            <a:lvl2pPr marL="612934" marR="0" indent="-235744" algn="l" defTabSz="7543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65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485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35280" y="172720"/>
            <a:ext cx="6957060" cy="1295400"/>
          </a:xfrm>
        </p:spPr>
        <p:txBody>
          <a:bodyPr anchor="ctr">
            <a:normAutofit/>
          </a:bodyPr>
          <a:lstStyle>
            <a:lvl1pPr marL="0">
              <a:lnSpc>
                <a:spcPts val="2970"/>
              </a:lnSpc>
              <a:spcBef>
                <a:spcPts val="0"/>
              </a:spcBef>
              <a:buNone/>
              <a:defRPr sz="2310" b="1" spc="-124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604260" y="7475549"/>
            <a:ext cx="6454140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sz="907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907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292827" y="7423372"/>
            <a:ext cx="7765573" cy="55775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7292345" y="0"/>
            <a:ext cx="2413317" cy="7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346960" y="7426960"/>
            <a:ext cx="7711440" cy="52176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468120"/>
            <a:ext cx="7711440" cy="52176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8800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83820" y="3799851"/>
            <a:ext cx="2263140" cy="22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83820" y="5958841"/>
            <a:ext cx="2430780" cy="4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3" b="1" spc="-124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393" spc="-124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67640" y="6423035"/>
            <a:ext cx="2095500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sz="990" smtClean="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766060" y="6131560"/>
            <a:ext cx="6621780" cy="604520"/>
          </a:xfrm>
        </p:spPr>
        <p:txBody>
          <a:bodyPr anchor="b">
            <a:noAutofit/>
          </a:bodyPr>
          <a:lstStyle>
            <a:lvl1pPr marL="0" indent="0" algn="r">
              <a:lnSpc>
                <a:spcPts val="1485"/>
              </a:lnSpc>
              <a:spcBef>
                <a:spcPts val="0"/>
              </a:spcBef>
              <a:buNone/>
              <a:defRPr sz="148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4145280"/>
            <a:ext cx="6621780" cy="1727200"/>
          </a:xfrm>
        </p:spPr>
        <p:txBody>
          <a:bodyPr anchorCtr="0">
            <a:noAutofit/>
          </a:bodyPr>
          <a:lstStyle>
            <a:lvl1pPr algn="l">
              <a:lnSpc>
                <a:spcPts val="3300"/>
              </a:lnSpc>
              <a:defRPr sz="1155" baseline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06754"/>
      </p:ext>
    </p:extLst>
  </p:cSld>
  <p:clrMapOvr>
    <a:masterClrMapping/>
  </p:clrMapOvr>
  <p:transition spd="slow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945468" y="2053705"/>
            <a:ext cx="2167467" cy="3664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83820" y="3799841"/>
            <a:ext cx="2263140" cy="224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83820" y="5958841"/>
            <a:ext cx="2430780" cy="583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190" b="1" spc="-165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3190" spc="-165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40" y="6423025"/>
            <a:ext cx="2095500" cy="2954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2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83820" y="3799841"/>
            <a:ext cx="2263140" cy="224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83820" y="5958841"/>
            <a:ext cx="2430780" cy="583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190" b="1" spc="-165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3190" spc="-165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7640" y="6423025"/>
            <a:ext cx="2095500" cy="2954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2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766060" y="6131560"/>
            <a:ext cx="6621780" cy="604520"/>
          </a:xfrm>
        </p:spPr>
        <p:txBody>
          <a:bodyPr anchor="b">
            <a:noAutofit/>
          </a:bodyPr>
          <a:lstStyle>
            <a:lvl1pPr marL="0" indent="0" algn="r">
              <a:lnSpc>
                <a:spcPts val="1980"/>
              </a:lnSpc>
              <a:spcBef>
                <a:spcPts val="0"/>
              </a:spcBef>
              <a:buNone/>
              <a:defRPr sz="19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4318000"/>
            <a:ext cx="6621780" cy="17272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400"/>
              </a:lnSpc>
              <a:defRPr sz="48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51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4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7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13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401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3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1235" y="397408"/>
            <a:ext cx="7261529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3718" y="1961149"/>
            <a:ext cx="6741159" cy="173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20745" y="7234019"/>
            <a:ext cx="217804" cy="22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3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73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73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73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6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hdr="0" ftr="0" dt="0"/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9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emf"/><Relationship Id="rId5" Type="http://schemas.openxmlformats.org/officeDocument/2006/relationships/customXml" Target="../ink/ink11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emf"/><Relationship Id="rId5" Type="http://schemas.openxmlformats.org/officeDocument/2006/relationships/customXml" Target="../ink/ink1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customXml" Target="../ink/ink1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emf"/><Relationship Id="rId5" Type="http://schemas.openxmlformats.org/officeDocument/2006/relationships/customXml" Target="../ink/ink1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6.emf"/><Relationship Id="rId7" Type="http://schemas.openxmlformats.org/officeDocument/2006/relationships/image" Target="../media/image4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10" Type="http://schemas.openxmlformats.org/officeDocument/2006/relationships/image" Target="../media/image51.emf"/><Relationship Id="rId4" Type="http://schemas.openxmlformats.org/officeDocument/2006/relationships/image" Target="../media/image19.emf"/><Relationship Id="rId9" Type="http://schemas.openxmlformats.org/officeDocument/2006/relationships/customXml" Target="../ink/ink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emf"/><Relationship Id="rId11" Type="http://schemas.openxmlformats.org/officeDocument/2006/relationships/image" Target="../media/image62.emf"/><Relationship Id="rId5" Type="http://schemas.openxmlformats.org/officeDocument/2006/relationships/image" Target="../media/image57.emf"/><Relationship Id="rId10" Type="http://schemas.openxmlformats.org/officeDocument/2006/relationships/customXml" Target="../ink/ink23.xml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56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3.emf"/><Relationship Id="rId4" Type="http://schemas.openxmlformats.org/officeDocument/2006/relationships/image" Target="../media/image53.emf"/><Relationship Id="rId9" Type="http://schemas.openxmlformats.org/officeDocument/2006/relationships/customXml" Target="../ink/ink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5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emf"/><Relationship Id="rId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emf"/><Relationship Id="rId5" Type="http://schemas.openxmlformats.org/officeDocument/2006/relationships/customXml" Target="../ink/ink6.xml"/><Relationship Id="rId4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FyPUx9RIU&amp;list=PLLssT5z_DsK-h9vYZkQkYNWcItqhlRJLN&amp;index=57" TargetMode="External"/><Relationship Id="rId2" Type="http://schemas.openxmlformats.org/officeDocument/2006/relationships/hyperlink" Target="https://www.youtube.com/watch?v=EVeqrPGfuCY&amp;list=PLLssT5z_DsK-h9vYZkQkYNWcItqhlRJLN&amp;index=45" TargetMode="Externa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lenet/weirdos.html" TargetMode="External"/><Relationship Id="rId2" Type="http://schemas.openxmlformats.org/officeDocument/2006/relationships/hyperlink" Target="http://yann.lecun.com/exdb/lenet/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598420" y="3802380"/>
            <a:ext cx="6789420" cy="1173480"/>
          </a:xfrm>
        </p:spPr>
        <p:txBody>
          <a:bodyPr/>
          <a:lstStyle/>
          <a:p>
            <a:pPr algn="ctr">
              <a:defRPr/>
            </a:pPr>
            <a:r>
              <a:rPr lang="en-US" sz="4400" dirty="0">
                <a:solidFill>
                  <a:srgbClr val="FFFF66"/>
                </a:solidFill>
              </a:rPr>
              <a:t>Machine Learning</a:t>
            </a:r>
            <a:br>
              <a:rPr lang="en-US" sz="4400" dirty="0">
                <a:solidFill>
                  <a:srgbClr val="FFFF66"/>
                </a:solidFill>
              </a:rPr>
            </a:br>
            <a:r>
              <a:rPr lang="en-US" sz="4400" dirty="0">
                <a:solidFill>
                  <a:srgbClr val="FFFF66"/>
                </a:solidFill>
              </a:rPr>
              <a:t>DSECL    ZG565</a:t>
            </a:r>
            <a:endParaRPr lang="en-US" sz="44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895600" y="5791200"/>
            <a:ext cx="6370320" cy="108966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402336" indent="-281635" algn="r">
              <a:buClr>
                <a:schemeClr val="accent1"/>
              </a:buClr>
              <a:buSzPct val="68000"/>
              <a:defRPr/>
            </a:pPr>
            <a:r>
              <a:rPr lang="en-US" sz="3080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3080" dirty="0" err="1" smtClean="0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3080" dirty="0" smtClean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3080" dirty="0" err="1" smtClean="0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3080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" y="7246846"/>
            <a:ext cx="9296400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1000" dirty="0">
                <a:ea typeface="Trebuchet MS"/>
                <a:cs typeface="Trebuchet MS"/>
                <a:sym typeface="Trebuchet MS"/>
              </a:rPr>
              <a:t>These slides are prepared by the instructor, with grateful acknowledgement of  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Tom Mitchell, Andrew Ng&lt; Prof.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Chetana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, Prof.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Vimal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 and many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others who made  their course materials freely available online.</a:t>
            </a:r>
          </a:p>
        </p:txBody>
      </p:sp>
    </p:spTree>
    <p:extLst>
      <p:ext uri="{BB962C8B-B14F-4D97-AF65-F5344CB8AC3E}">
        <p14:creationId xmlns:p14="http://schemas.microsoft.com/office/powerpoint/2010/main" val="55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990600" y="76412"/>
            <a:ext cx="640715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Perceptron 	</a:t>
            </a:r>
            <a:endParaRPr sz="3960" dirty="0"/>
          </a:p>
        </p:txBody>
      </p:sp>
      <p:sp>
        <p:nvSpPr>
          <p:cNvPr id="69" name="Google Shape;1204;p94">
            <a:extLst>
              <a:ext uri="{FF2B5EF4-FFF2-40B4-BE49-F238E27FC236}">
                <a16:creationId xmlns:a16="http://schemas.microsoft.com/office/drawing/2014/main" xmlns="" id="{790C4903-6CAA-4B81-819F-31D0310983D1}"/>
              </a:ext>
            </a:extLst>
          </p:cNvPr>
          <p:cNvSpPr txBox="1"/>
          <p:nvPr/>
        </p:nvSpPr>
        <p:spPr>
          <a:xfrm>
            <a:off x="209550" y="1483487"/>
            <a:ext cx="9639300" cy="148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158400" rIns="79200" bIns="0" anchor="t" anchorCtr="0">
            <a:noAutofit/>
          </a:bodyPr>
          <a:lstStyle/>
          <a:p>
            <a:r>
              <a:rPr lang="en-US" sz="2800" dirty="0"/>
              <a:t>A perceptron </a:t>
            </a:r>
            <a:r>
              <a:rPr lang="en-US" sz="2800" dirty="0" smtClean="0"/>
              <a:t>is s unit that takes </a:t>
            </a:r>
            <a:r>
              <a:rPr lang="en-US" sz="2800" dirty="0"/>
              <a:t>a vector of real-valued inputs, calculates a </a:t>
            </a:r>
            <a:r>
              <a:rPr lang="en-US" sz="2800" dirty="0" smtClean="0"/>
              <a:t>linear combination </a:t>
            </a:r>
            <a:r>
              <a:rPr lang="en-US" sz="2800" dirty="0"/>
              <a:t>of these inputs, then outputs a 1 if the result is greater than </a:t>
            </a:r>
            <a:r>
              <a:rPr lang="en-US" sz="2800" dirty="0" smtClean="0"/>
              <a:t>some </a:t>
            </a:r>
            <a:r>
              <a:rPr lang="en-IN" sz="2800" dirty="0" smtClean="0"/>
              <a:t>threshold </a:t>
            </a:r>
            <a:r>
              <a:rPr lang="en-IN" sz="2800" dirty="0"/>
              <a:t>and -1 otherwise</a:t>
            </a:r>
            <a:endParaRPr lang="en-US" altLang="en-US" sz="264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05400"/>
            <a:ext cx="2263852" cy="533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3" y="3299898"/>
            <a:ext cx="9194454" cy="8984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903922"/>
            <a:ext cx="2693984" cy="685800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79120" y="378000"/>
              <a:ext cx="7419600" cy="522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280" y="370080"/>
                <a:ext cx="7431840" cy="52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800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4120" y="91440"/>
              <a:ext cx="9465480" cy="730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81000"/>
                <a:ext cx="9485280" cy="73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0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638"/>
            <a:ext cx="7261225" cy="741362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8" y="927414"/>
            <a:ext cx="9000304" cy="303498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23598" y="5807383"/>
            <a:ext cx="9258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</a:rPr>
              <a:t>quantity </a:t>
            </a:r>
            <a:r>
              <a:rPr lang="en-US" sz="2400" b="1" i="1" dirty="0">
                <a:latin typeface="Times New Roman" panose="02020603050405020304" pitchFamily="18" charset="0"/>
              </a:rPr>
              <a:t>(-</a:t>
            </a:r>
            <a:r>
              <a:rPr lang="en-US" sz="2400" b="1" i="1" dirty="0" err="1">
                <a:latin typeface="Times New Roman" panose="02020603050405020304" pitchFamily="18" charset="0"/>
              </a:rPr>
              <a:t>w</a:t>
            </a:r>
            <a:r>
              <a:rPr lang="en-US" sz="2400" b="1" i="1" baseline="-25000" dirty="0" err="1">
                <a:latin typeface="Times New Roman" panose="02020603050405020304" pitchFamily="18" charset="0"/>
              </a:rPr>
              <a:t>O</a:t>
            </a:r>
            <a:r>
              <a:rPr lang="en-US" sz="2400" b="1" i="1" dirty="0">
                <a:latin typeface="Times New Roman" panose="02020603050405020304" pitchFamily="18" charset="0"/>
              </a:rPr>
              <a:t>) </a:t>
            </a:r>
            <a:r>
              <a:rPr lang="en-US" sz="2400" dirty="0">
                <a:latin typeface="Times New Roman" panose="02020603050405020304" pitchFamily="18" charset="0"/>
              </a:rPr>
              <a:t>is a threshold </a:t>
            </a:r>
            <a:r>
              <a:rPr lang="en-US" sz="2400" dirty="0" smtClean="0">
                <a:latin typeface="Times New Roman" panose="02020603050405020304" pitchFamily="18" charset="0"/>
              </a:rPr>
              <a:t>that the </a:t>
            </a:r>
            <a:r>
              <a:rPr lang="en-US" sz="2400" dirty="0">
                <a:latin typeface="Times New Roman" panose="02020603050405020304" pitchFamily="18" charset="0"/>
              </a:rPr>
              <a:t>weighted combination of inputs </a:t>
            </a:r>
            <a:r>
              <a:rPr lang="en-US" sz="2400" b="1" i="1" dirty="0" smtClean="0">
                <a:latin typeface="Times New Roman" panose="02020603050405020304" pitchFamily="18" charset="0"/>
              </a:rPr>
              <a:t>w</a:t>
            </a:r>
            <a:r>
              <a:rPr lang="en-US" sz="2400" b="1" i="1" baseline="-25000" dirty="0">
                <a:latin typeface="Times New Roman" panose="02020603050405020304" pitchFamily="18" charset="0"/>
              </a:rPr>
              <a:t>1</a:t>
            </a:r>
            <a:r>
              <a:rPr lang="en-US" sz="2400" b="1" i="1" dirty="0" smtClean="0">
                <a:latin typeface="Times New Roman" panose="02020603050405020304" pitchFamily="18" charset="0"/>
              </a:rPr>
              <a:t>x</a:t>
            </a:r>
            <a:r>
              <a:rPr lang="en-US" sz="2400" b="1" i="1" baseline="-25000" dirty="0" smtClean="0">
                <a:latin typeface="Times New Roman" panose="02020603050405020304" pitchFamily="18" charset="0"/>
              </a:rPr>
              <a:t>1</a:t>
            </a:r>
            <a:r>
              <a:rPr lang="en-US" sz="2400" b="1" i="1" dirty="0" smtClean="0">
                <a:latin typeface="Times New Roman" panose="02020603050405020304" pitchFamily="18" charset="0"/>
              </a:rPr>
              <a:t> </a:t>
            </a:r>
            <a:r>
              <a:rPr lang="en-US" sz="2400" b="1" i="1" dirty="0">
                <a:latin typeface="Times New Roman" panose="02020603050405020304" pitchFamily="18" charset="0"/>
              </a:rPr>
              <a:t>+ . . .+ </a:t>
            </a:r>
            <a:r>
              <a:rPr lang="en-US" sz="2400" b="1" i="1" dirty="0" err="1">
                <a:latin typeface="Times New Roman" panose="02020603050405020304" pitchFamily="18" charset="0"/>
              </a:rPr>
              <a:t>w</a:t>
            </a:r>
            <a:r>
              <a:rPr lang="en-US" sz="2400" b="1" i="1" baseline="-25000" dirty="0" err="1">
                <a:latin typeface="Times New Roman" panose="02020603050405020304" pitchFamily="18" charset="0"/>
              </a:rPr>
              <a:t>n</a:t>
            </a:r>
            <a:r>
              <a:rPr lang="en-US" sz="2400" b="1" i="1" dirty="0" err="1">
                <a:latin typeface="Times New Roman" panose="02020603050405020304" pitchFamily="18" charset="0"/>
              </a:rPr>
              <a:t>x</a:t>
            </a:r>
            <a:r>
              <a:rPr lang="en-US" sz="2400" b="1" i="1" baseline="-25000" dirty="0" err="1">
                <a:latin typeface="Times New Roman" panose="02020603050405020304" pitchFamily="18" charset="0"/>
              </a:rPr>
              <a:t>n</a:t>
            </a:r>
            <a:r>
              <a:rPr 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must surpass in order </a:t>
            </a:r>
            <a:r>
              <a:rPr lang="en-US" sz="2400" dirty="0" smtClean="0">
                <a:latin typeface="Times New Roman" panose="02020603050405020304" pitchFamily="18" charset="0"/>
              </a:rPr>
              <a:t>for the </a:t>
            </a:r>
            <a:r>
              <a:rPr lang="en-US" sz="2400" dirty="0">
                <a:latin typeface="Times New Roman" panose="02020603050405020304" pitchFamily="18" charset="0"/>
              </a:rPr>
              <a:t>perceptron to output a 1.</a:t>
            </a:r>
            <a:endParaRPr lang="en-IN" sz="24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27843"/>
            <a:ext cx="6454911" cy="1302750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308100" y="6925467"/>
            <a:ext cx="7928787" cy="601781"/>
            <a:chOff x="308100" y="6925467"/>
            <a:chExt cx="7928787" cy="601781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6484" y="6925467"/>
              <a:ext cx="2960403" cy="601781"/>
            </a:xfrm>
            <a:prstGeom prst="rect">
              <a:avLst/>
            </a:prstGeom>
          </p:spPr>
        </p:pic>
        <p:sp>
          <p:nvSpPr>
            <p:cNvPr id="106" name="Rectangle 105"/>
            <p:cNvSpPr/>
            <p:nvPr/>
          </p:nvSpPr>
          <p:spPr>
            <a:xfrm>
              <a:off x="308100" y="6925467"/>
              <a:ext cx="50241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</a:rPr>
                <a:t>Space </a:t>
              </a:r>
              <a:r>
                <a:rPr lang="en-US" sz="2800" dirty="0">
                  <a:latin typeface="Times New Roman" panose="02020603050405020304" pitchFamily="18" charset="0"/>
                </a:rPr>
                <a:t>H of candidate </a:t>
              </a:r>
              <a:r>
                <a:rPr lang="en-US" sz="2800" dirty="0" smtClean="0">
                  <a:latin typeface="Times New Roman" panose="02020603050405020304" pitchFamily="18" charset="0"/>
                </a:rPr>
                <a:t>hypotheses:</a:t>
              </a:r>
              <a:endParaRPr lang="en-IN" sz="2800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037960" y="899640"/>
              <a:ext cx="6636600" cy="5428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600" y="888840"/>
                <a:ext cx="6655680" cy="54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08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23900"/>
          </a:xfrm>
        </p:spPr>
        <p:txBody>
          <a:bodyPr/>
          <a:lstStyle/>
          <a:p>
            <a:r>
              <a:rPr lang="en-IN" dirty="0"/>
              <a:t>AND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5711079" cy="350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2480" y="2743560"/>
              <a:ext cx="332280" cy="404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920" y="2736720"/>
                <a:ext cx="34704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3319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erceptron_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1" y="2057400"/>
            <a:ext cx="82555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Perceptron </a:t>
            </a:r>
            <a:r>
              <a:rPr lang="en-US" sz="3960" dirty="0" smtClean="0"/>
              <a:t>Decision Surface</a:t>
            </a:r>
            <a:r>
              <a:rPr lang="en-US" sz="3960" dirty="0"/>
              <a:t>	</a:t>
            </a:r>
            <a:endParaRPr sz="396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37600" y="2115720"/>
              <a:ext cx="4457880" cy="3441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720" y="2106360"/>
                <a:ext cx="4463640" cy="34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14898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19020" y="318114"/>
            <a:ext cx="8431212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Representing </a:t>
            </a:r>
            <a:r>
              <a:rPr dirty="0"/>
              <a:t>Boolean</a:t>
            </a:r>
            <a:r>
              <a:rPr spc="-30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3430" y="2329497"/>
            <a:ext cx="1635760" cy="27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976" y="2738285"/>
            <a:ext cx="1812544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0479" y="5753480"/>
            <a:ext cx="4470400" cy="0"/>
          </a:xfrm>
          <a:custGeom>
            <a:avLst/>
            <a:gdLst/>
            <a:ahLst/>
            <a:cxnLst/>
            <a:rect l="l" t="t" r="r" b="b"/>
            <a:pathLst>
              <a:path w="4470400">
                <a:moveTo>
                  <a:pt x="0" y="0"/>
                </a:moveTo>
                <a:lnTo>
                  <a:pt x="4470399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9795" y="5319547"/>
            <a:ext cx="260985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baseline="-19607" dirty="0">
                <a:latin typeface="Calibri"/>
                <a:cs typeface="Calibri"/>
              </a:rPr>
              <a:t>1</a:t>
            </a:r>
            <a:endParaRPr sz="2550" baseline="-1960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7076" y="5319547"/>
            <a:ext cx="260985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baseline="-19607" dirty="0">
                <a:latin typeface="Calibri"/>
                <a:cs typeface="Calibri"/>
              </a:rPr>
              <a:t>2</a:t>
            </a:r>
            <a:endParaRPr sz="2550" baseline="-1960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8713" y="5272432"/>
            <a:ext cx="696595" cy="44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5"/>
              </a:lnSpc>
            </a:pPr>
            <a:r>
              <a:rPr sz="2600" spc="100" dirty="0">
                <a:latin typeface="Garamond"/>
                <a:cs typeface="Garamond"/>
              </a:rPr>
              <a:t>h</a:t>
            </a:r>
            <a:r>
              <a:rPr sz="2550" spc="15" baseline="-19607" dirty="0">
                <a:latin typeface="Calibri"/>
                <a:cs typeface="Calibri"/>
              </a:rPr>
              <a:t>Θ</a:t>
            </a:r>
            <a:r>
              <a:rPr sz="2600" spc="-15" dirty="0">
                <a:latin typeface="Calibri"/>
                <a:cs typeface="Calibri"/>
              </a:rPr>
              <a:t>(</a:t>
            </a:r>
            <a:r>
              <a:rPr sz="3750" b="1" spc="-67" baseline="1111" dirty="0">
                <a:latin typeface="Arial"/>
                <a:cs typeface="Arial"/>
              </a:rPr>
              <a:t>x</a:t>
            </a:r>
            <a:r>
              <a:rPr sz="2600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1771" y="576165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9052" y="576165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1771" y="6094906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9052" y="6094906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1771" y="6428150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9052" y="6428150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1771" y="676139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9052" y="676139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26888" y="1654632"/>
            <a:ext cx="4324629" cy="2883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3636" y="1432433"/>
            <a:ext cx="8391525" cy="98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5440">
              <a:lnSpc>
                <a:spcPts val="2285"/>
              </a:lnSpc>
              <a:spcBef>
                <a:spcPts val="100"/>
              </a:spcBef>
            </a:pPr>
            <a:r>
              <a:rPr sz="2100" spc="5" dirty="0">
                <a:latin typeface="Calibri"/>
                <a:cs typeface="Calibri"/>
              </a:rPr>
              <a:t>Logistic </a:t>
            </a:r>
            <a:r>
              <a:rPr sz="2100" dirty="0">
                <a:latin typeface="Calibri"/>
                <a:cs typeface="Calibri"/>
              </a:rPr>
              <a:t>/ </a:t>
            </a:r>
            <a:r>
              <a:rPr sz="2100" spc="10" dirty="0">
                <a:latin typeface="Calibri"/>
                <a:cs typeface="Calibri"/>
              </a:rPr>
              <a:t>Sigmoid</a:t>
            </a:r>
            <a:r>
              <a:rPr sz="2100" spc="4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Function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10"/>
              </a:lnSpc>
            </a:pPr>
            <a:r>
              <a:rPr sz="2600" b="1" spc="-15" dirty="0">
                <a:latin typeface="Calibri"/>
                <a:cs typeface="Calibri"/>
              </a:rPr>
              <a:t>Simple </a:t>
            </a:r>
            <a:r>
              <a:rPr sz="2600" b="1" spc="-30" dirty="0">
                <a:latin typeface="Calibri"/>
                <a:cs typeface="Calibri"/>
              </a:rPr>
              <a:t>example: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R="193040" algn="r">
              <a:lnSpc>
                <a:spcPts val="2970"/>
              </a:lnSpc>
            </a:pPr>
            <a:r>
              <a:rPr sz="2950" spc="160" dirty="0">
                <a:latin typeface="MS UI Gothic"/>
                <a:cs typeface="MS UI Gothic"/>
              </a:rPr>
              <a:t>g</a:t>
            </a:r>
            <a:r>
              <a:rPr sz="2950" spc="195" dirty="0">
                <a:latin typeface="Lucida Sans Unicode"/>
                <a:cs typeface="Lucida Sans Unicode"/>
              </a:rPr>
              <a:t>(</a:t>
            </a:r>
            <a:r>
              <a:rPr sz="2950" spc="165" dirty="0">
                <a:latin typeface="MS UI Gothic"/>
                <a:cs typeface="MS UI Gothic"/>
              </a:rPr>
              <a:t>z</a:t>
            </a:r>
            <a:r>
              <a:rPr sz="2950" spc="195" dirty="0">
                <a:latin typeface="Lucida Sans Unicode"/>
                <a:cs typeface="Lucida Sans Unicode"/>
              </a:rPr>
              <a:t>)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850" y="5477294"/>
            <a:ext cx="41198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10" dirty="0">
                <a:latin typeface="Garamond"/>
                <a:cs typeface="Garamond"/>
              </a:rPr>
              <a:t>h</a:t>
            </a:r>
            <a:r>
              <a:rPr sz="2550" spc="15" baseline="-16339" dirty="0">
                <a:latin typeface="Garamond"/>
                <a:cs typeface="Garamond"/>
              </a:rPr>
              <a:t>Θ</a:t>
            </a:r>
            <a:r>
              <a:rPr sz="2600" spc="10" dirty="0">
                <a:latin typeface="Garamond"/>
                <a:cs typeface="Garamond"/>
              </a:rPr>
              <a:t>(</a:t>
            </a:r>
            <a:r>
              <a:rPr sz="3750" b="1" spc="15" baseline="1111" dirty="0">
                <a:latin typeface="Arial"/>
                <a:cs typeface="Arial"/>
              </a:rPr>
              <a:t>x</a:t>
            </a:r>
            <a:r>
              <a:rPr sz="2600" spc="10" dirty="0">
                <a:latin typeface="Garamond"/>
                <a:cs typeface="Garamond"/>
              </a:rPr>
              <a:t>) </a:t>
            </a:r>
            <a:r>
              <a:rPr sz="2600" dirty="0">
                <a:latin typeface="Garamond"/>
                <a:cs typeface="Garamond"/>
              </a:rPr>
              <a:t>= </a:t>
            </a:r>
            <a:r>
              <a:rPr sz="2600" i="1" spc="55" dirty="0">
                <a:latin typeface="Times New Roman"/>
                <a:cs typeface="Times New Roman"/>
              </a:rPr>
              <a:t>g</a:t>
            </a:r>
            <a:r>
              <a:rPr sz="2600" spc="55" dirty="0">
                <a:latin typeface="Garamond"/>
                <a:cs typeface="Garamond"/>
              </a:rPr>
              <a:t>(-30 </a:t>
            </a:r>
            <a:r>
              <a:rPr sz="2600" spc="285" dirty="0">
                <a:latin typeface="Garamond"/>
                <a:cs typeface="Garamond"/>
              </a:rPr>
              <a:t>+ </a:t>
            </a:r>
            <a:r>
              <a:rPr sz="2600" spc="50" dirty="0">
                <a:latin typeface="Garamond"/>
                <a:cs typeface="Garamond"/>
              </a:rPr>
              <a:t>20</a:t>
            </a:r>
            <a:r>
              <a:rPr sz="2600" i="1" spc="5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1 </a:t>
            </a:r>
            <a:r>
              <a:rPr sz="2600" spc="285" dirty="0">
                <a:latin typeface="Garamond"/>
                <a:cs typeface="Garamond"/>
              </a:rPr>
              <a:t>+</a:t>
            </a:r>
            <a:r>
              <a:rPr sz="2600" spc="-10" dirty="0">
                <a:latin typeface="Garamond"/>
                <a:cs typeface="Garamond"/>
              </a:rPr>
              <a:t> </a:t>
            </a:r>
            <a:r>
              <a:rPr sz="2600" spc="90" dirty="0">
                <a:latin typeface="Garamond"/>
                <a:cs typeface="Garamond"/>
              </a:rPr>
              <a:t>20</a:t>
            </a:r>
            <a:r>
              <a:rPr sz="2600" i="1" spc="90" dirty="0">
                <a:latin typeface="Times New Roman"/>
                <a:cs typeface="Times New Roman"/>
              </a:rPr>
              <a:t>x</a:t>
            </a:r>
            <a:r>
              <a:rPr sz="2550" spc="135" baseline="-16339" dirty="0">
                <a:latin typeface="Garamond"/>
                <a:cs typeface="Garamond"/>
              </a:rPr>
              <a:t>2</a:t>
            </a:r>
            <a:r>
              <a:rPr sz="2600" spc="90" dirty="0">
                <a:latin typeface="Garamond"/>
                <a:cs typeface="Garamond"/>
              </a:rPr>
              <a:t>)</a:t>
            </a:r>
            <a:endParaRPr sz="2600" dirty="0">
              <a:latin typeface="Garamond"/>
              <a:cs typeface="Garamon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489" y="4831143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1489" y="4106824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489" y="3382505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00972" y="4308614"/>
            <a:ext cx="562610" cy="140335"/>
          </a:xfrm>
          <a:custGeom>
            <a:avLst/>
            <a:gdLst/>
            <a:ahLst/>
            <a:cxnLst/>
            <a:rect l="l" t="t" r="r" b="b"/>
            <a:pathLst>
              <a:path w="562610" h="140335">
                <a:moveTo>
                  <a:pt x="63" y="52920"/>
                </a:moveTo>
                <a:lnTo>
                  <a:pt x="0" y="83400"/>
                </a:lnTo>
                <a:lnTo>
                  <a:pt x="475589" y="84391"/>
                </a:lnTo>
                <a:lnTo>
                  <a:pt x="425513" y="113461"/>
                </a:lnTo>
                <a:lnTo>
                  <a:pt x="423037" y="122783"/>
                </a:lnTo>
                <a:lnTo>
                  <a:pt x="431495" y="137350"/>
                </a:lnTo>
                <a:lnTo>
                  <a:pt x="440816" y="139826"/>
                </a:lnTo>
                <a:lnTo>
                  <a:pt x="562241" y="69329"/>
                </a:lnTo>
                <a:lnTo>
                  <a:pt x="535937" y="53911"/>
                </a:lnTo>
                <a:lnTo>
                  <a:pt x="475653" y="53911"/>
                </a:lnTo>
                <a:lnTo>
                  <a:pt x="63" y="52920"/>
                </a:lnTo>
                <a:close/>
              </a:path>
              <a:path w="562610" h="140335">
                <a:moveTo>
                  <a:pt x="440588" y="0"/>
                </a:moveTo>
                <a:lnTo>
                  <a:pt x="433044" y="1981"/>
                </a:lnTo>
                <a:lnTo>
                  <a:pt x="429640" y="4394"/>
                </a:lnTo>
                <a:lnTo>
                  <a:pt x="423265" y="15290"/>
                </a:lnTo>
                <a:lnTo>
                  <a:pt x="425703" y="24625"/>
                </a:lnTo>
                <a:lnTo>
                  <a:pt x="475653" y="53911"/>
                </a:lnTo>
                <a:lnTo>
                  <a:pt x="535937" y="53911"/>
                </a:lnTo>
                <a:lnTo>
                  <a:pt x="444741" y="457"/>
                </a:lnTo>
                <a:lnTo>
                  <a:pt x="440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794" y="3648011"/>
            <a:ext cx="1203325" cy="728980"/>
          </a:xfrm>
          <a:custGeom>
            <a:avLst/>
            <a:gdLst/>
            <a:ahLst/>
            <a:cxnLst/>
            <a:rect l="l" t="t" r="r" b="b"/>
            <a:pathLst>
              <a:path w="1203325" h="728979">
                <a:moveTo>
                  <a:pt x="1063096" y="696722"/>
                </a:moveTo>
                <a:lnTo>
                  <a:pt x="1056200" y="703465"/>
                </a:lnTo>
                <a:lnTo>
                  <a:pt x="1056010" y="720293"/>
                </a:lnTo>
                <a:lnTo>
                  <a:pt x="1062753" y="727201"/>
                </a:lnTo>
                <a:lnTo>
                  <a:pt x="1203139" y="728802"/>
                </a:lnTo>
                <a:lnTo>
                  <a:pt x="1185844" y="697382"/>
                </a:lnTo>
                <a:lnTo>
                  <a:pt x="1120995" y="697382"/>
                </a:lnTo>
                <a:lnTo>
                  <a:pt x="1063096" y="696722"/>
                </a:lnTo>
                <a:close/>
              </a:path>
              <a:path w="1203325" h="728979">
                <a:moveTo>
                  <a:pt x="15659" y="0"/>
                </a:moveTo>
                <a:lnTo>
                  <a:pt x="0" y="26162"/>
                </a:lnTo>
                <a:lnTo>
                  <a:pt x="1120995" y="697382"/>
                </a:lnTo>
                <a:lnTo>
                  <a:pt x="1185844" y="697382"/>
                </a:lnTo>
                <a:lnTo>
                  <a:pt x="1171451" y="671233"/>
                </a:lnTo>
                <a:lnTo>
                  <a:pt x="1136655" y="671233"/>
                </a:lnTo>
                <a:lnTo>
                  <a:pt x="15659" y="0"/>
                </a:lnTo>
                <a:close/>
              </a:path>
              <a:path w="1203325" h="728979">
                <a:moveTo>
                  <a:pt x="1126164" y="603123"/>
                </a:moveTo>
                <a:lnTo>
                  <a:pt x="1111420" y="611238"/>
                </a:lnTo>
                <a:lnTo>
                  <a:pt x="1108727" y="620509"/>
                </a:lnTo>
                <a:lnTo>
                  <a:pt x="1136655" y="671233"/>
                </a:lnTo>
                <a:lnTo>
                  <a:pt x="1171451" y="671233"/>
                </a:lnTo>
                <a:lnTo>
                  <a:pt x="1135435" y="605802"/>
                </a:lnTo>
                <a:lnTo>
                  <a:pt x="1126164" y="603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3513" y="4306913"/>
            <a:ext cx="1195705" cy="140335"/>
          </a:xfrm>
          <a:custGeom>
            <a:avLst/>
            <a:gdLst/>
            <a:ahLst/>
            <a:cxnLst/>
            <a:rect l="l" t="t" r="r" b="b"/>
            <a:pathLst>
              <a:path w="1195705" h="140335">
                <a:moveTo>
                  <a:pt x="1168668" y="85737"/>
                </a:moveTo>
                <a:lnTo>
                  <a:pt x="1108933" y="85737"/>
                </a:lnTo>
                <a:lnTo>
                  <a:pt x="1059124" y="115265"/>
                </a:lnTo>
                <a:lnTo>
                  <a:pt x="1056736" y="124612"/>
                </a:lnTo>
                <a:lnTo>
                  <a:pt x="1063175" y="135483"/>
                </a:lnTo>
                <a:lnTo>
                  <a:pt x="1066579" y="137883"/>
                </a:lnTo>
                <a:lnTo>
                  <a:pt x="1074148" y="139814"/>
                </a:lnTo>
                <a:lnTo>
                  <a:pt x="1078288" y="139344"/>
                </a:lnTo>
                <a:lnTo>
                  <a:pt x="1168668" y="85737"/>
                </a:lnTo>
                <a:close/>
              </a:path>
              <a:path w="1195705" h="140335">
                <a:moveTo>
                  <a:pt x="1073652" y="0"/>
                </a:moveTo>
                <a:lnTo>
                  <a:pt x="1064331" y="2514"/>
                </a:lnTo>
                <a:lnTo>
                  <a:pt x="1055961" y="17119"/>
                </a:lnTo>
                <a:lnTo>
                  <a:pt x="1058489" y="26441"/>
                </a:lnTo>
                <a:lnTo>
                  <a:pt x="1108704" y="55257"/>
                </a:lnTo>
                <a:lnTo>
                  <a:pt x="0" y="63258"/>
                </a:lnTo>
                <a:lnTo>
                  <a:pt x="220" y="93738"/>
                </a:lnTo>
                <a:lnTo>
                  <a:pt x="1168668" y="85737"/>
                </a:lnTo>
                <a:lnTo>
                  <a:pt x="1195433" y="69862"/>
                </a:lnTo>
                <a:lnTo>
                  <a:pt x="1073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5656" y="4376737"/>
            <a:ext cx="1203325" cy="746125"/>
          </a:xfrm>
          <a:custGeom>
            <a:avLst/>
            <a:gdLst/>
            <a:ahLst/>
            <a:cxnLst/>
            <a:rect l="l" t="t" r="r" b="b"/>
            <a:pathLst>
              <a:path w="1203325" h="746125">
                <a:moveTo>
                  <a:pt x="1185943" y="32296"/>
                </a:moveTo>
                <a:lnTo>
                  <a:pt x="1121476" y="32296"/>
                </a:lnTo>
                <a:lnTo>
                  <a:pt x="0" y="720001"/>
                </a:lnTo>
                <a:lnTo>
                  <a:pt x="15933" y="745985"/>
                </a:lnTo>
                <a:lnTo>
                  <a:pt x="1137401" y="58280"/>
                </a:lnTo>
                <a:lnTo>
                  <a:pt x="1171997" y="58280"/>
                </a:lnTo>
                <a:lnTo>
                  <a:pt x="1185943" y="32296"/>
                </a:lnTo>
                <a:close/>
              </a:path>
              <a:path w="1203325" h="746125">
                <a:moveTo>
                  <a:pt x="1171997" y="58280"/>
                </a:moveTo>
                <a:lnTo>
                  <a:pt x="1137401" y="58280"/>
                </a:lnTo>
                <a:lnTo>
                  <a:pt x="1110020" y="109296"/>
                </a:lnTo>
                <a:lnTo>
                  <a:pt x="1112801" y="118541"/>
                </a:lnTo>
                <a:lnTo>
                  <a:pt x="1127635" y="126491"/>
                </a:lnTo>
                <a:lnTo>
                  <a:pt x="1136881" y="123710"/>
                </a:lnTo>
                <a:lnTo>
                  <a:pt x="1171997" y="58280"/>
                </a:lnTo>
                <a:close/>
              </a:path>
              <a:path w="1203325" h="746125">
                <a:moveTo>
                  <a:pt x="1203276" y="0"/>
                </a:moveTo>
                <a:lnTo>
                  <a:pt x="1062916" y="3098"/>
                </a:lnTo>
                <a:lnTo>
                  <a:pt x="1056236" y="10071"/>
                </a:lnTo>
                <a:lnTo>
                  <a:pt x="1056604" y="26898"/>
                </a:lnTo>
                <a:lnTo>
                  <a:pt x="1063576" y="33566"/>
                </a:lnTo>
                <a:lnTo>
                  <a:pt x="1121476" y="32296"/>
                </a:lnTo>
                <a:lnTo>
                  <a:pt x="1185943" y="32296"/>
                </a:lnTo>
                <a:lnTo>
                  <a:pt x="1203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38870" y="4098201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3684" y="4334090"/>
            <a:ext cx="237744" cy="160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049" y="5052072"/>
            <a:ext cx="243839" cy="160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049" y="3598334"/>
            <a:ext cx="243839" cy="1604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88694" y="3567658"/>
            <a:ext cx="3479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Calibri"/>
                <a:cs typeface="Calibri"/>
              </a:rPr>
              <a:t>-</a:t>
            </a:r>
            <a:r>
              <a:rPr sz="1900" spc="10" dirty="0">
                <a:latin typeface="Calibri"/>
                <a:cs typeface="Calibri"/>
              </a:rPr>
              <a:t>30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2905" y="3929468"/>
            <a:ext cx="433070" cy="85153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900" spc="5" dirty="0">
                <a:latin typeface="Calibri"/>
                <a:cs typeface="Calibri"/>
              </a:rPr>
              <a:t>+20</a:t>
            </a:r>
            <a:endParaRPr sz="1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969"/>
              </a:spcBef>
            </a:pPr>
            <a:r>
              <a:rPr sz="1900" spc="15" dirty="0">
                <a:latin typeface="Calibri"/>
                <a:cs typeface="Calibri"/>
              </a:rPr>
              <a:t>+</a:t>
            </a:r>
            <a:r>
              <a:rPr sz="1900" spc="10" dirty="0">
                <a:latin typeface="Calibri"/>
                <a:cs typeface="Calibri"/>
              </a:rPr>
              <a:t>2</a:t>
            </a: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96292" y="4102308"/>
            <a:ext cx="101155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950" spc="-254" dirty="0" smtClean="0">
                <a:latin typeface="MS UI Gothic"/>
                <a:cs typeface="MS UI Gothic"/>
              </a:rPr>
              <a:t>h</a:t>
            </a:r>
            <a:r>
              <a:rPr lang="el-GR" sz="3075" b="1" spc="-382" baseline="-12195" dirty="0">
                <a:latin typeface="Yu Gothic"/>
                <a:cs typeface="MS UI Gothic"/>
              </a:rPr>
              <a:t>θ</a:t>
            </a:r>
            <a:r>
              <a:rPr sz="3075" b="1" spc="-600" baseline="-12195" dirty="0" smtClean="0">
                <a:latin typeface="Yu Gothic"/>
                <a:cs typeface="Yu Gothic"/>
              </a:rPr>
              <a:t> </a:t>
            </a:r>
            <a:r>
              <a:rPr sz="2950" spc="185" dirty="0">
                <a:latin typeface="Lucida Sans Unicode"/>
                <a:cs typeface="Lucida Sans Unicode"/>
              </a:rPr>
              <a:t>(</a:t>
            </a:r>
            <a:r>
              <a:rPr sz="2950" b="1" spc="185" dirty="0">
                <a:latin typeface="Trebuchet MS"/>
                <a:cs typeface="Trebuchet MS"/>
              </a:rPr>
              <a:t>x</a:t>
            </a:r>
            <a:r>
              <a:rPr sz="2950" spc="185" dirty="0">
                <a:latin typeface="Lucida Sans Unicode"/>
                <a:cs typeface="Lucida Sans Unicode"/>
              </a:rPr>
              <a:t>)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236" y="7309013"/>
            <a:ext cx="2477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and example by Andrew</a:t>
            </a:r>
            <a:r>
              <a:rPr sz="1100" spc="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05323" y="5268772"/>
            <a:ext cx="1097280" cy="480059"/>
          </a:xfrm>
          <a:custGeom>
            <a:avLst/>
            <a:gdLst/>
            <a:ahLst/>
            <a:cxnLst/>
            <a:rect l="l" t="t" r="r" b="b"/>
            <a:pathLst>
              <a:path w="1097279" h="480060">
                <a:moveTo>
                  <a:pt x="0" y="479551"/>
                </a:moveTo>
                <a:lnTo>
                  <a:pt x="1097279" y="479551"/>
                </a:lnTo>
                <a:lnTo>
                  <a:pt x="1097279" y="0"/>
                </a:lnTo>
                <a:lnTo>
                  <a:pt x="0" y="0"/>
                </a:lnTo>
                <a:lnTo>
                  <a:pt x="0" y="479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02603" y="5268772"/>
            <a:ext cx="1097280" cy="480059"/>
          </a:xfrm>
          <a:custGeom>
            <a:avLst/>
            <a:gdLst/>
            <a:ahLst/>
            <a:cxnLst/>
            <a:rect l="l" t="t" r="r" b="b"/>
            <a:pathLst>
              <a:path w="1097279" h="480060">
                <a:moveTo>
                  <a:pt x="0" y="479551"/>
                </a:moveTo>
                <a:lnTo>
                  <a:pt x="1097279" y="479551"/>
                </a:lnTo>
                <a:lnTo>
                  <a:pt x="1097279" y="0"/>
                </a:lnTo>
                <a:lnTo>
                  <a:pt x="0" y="0"/>
                </a:lnTo>
                <a:lnTo>
                  <a:pt x="0" y="479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99883" y="5268772"/>
            <a:ext cx="2275840" cy="480059"/>
          </a:xfrm>
          <a:custGeom>
            <a:avLst/>
            <a:gdLst/>
            <a:ahLst/>
            <a:cxnLst/>
            <a:rect l="l" t="t" r="r" b="b"/>
            <a:pathLst>
              <a:path w="2275840" h="480060">
                <a:moveTo>
                  <a:pt x="0" y="479551"/>
                </a:moveTo>
                <a:lnTo>
                  <a:pt x="2275839" y="479551"/>
                </a:lnTo>
                <a:lnTo>
                  <a:pt x="2275839" y="0"/>
                </a:lnTo>
                <a:lnTo>
                  <a:pt x="0" y="0"/>
                </a:lnTo>
                <a:lnTo>
                  <a:pt x="0" y="479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5323" y="57483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02603" y="57483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9883" y="5748324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7"/>
                </a:moveTo>
                <a:lnTo>
                  <a:pt x="2275839" y="333247"/>
                </a:lnTo>
                <a:lnTo>
                  <a:pt x="227583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05323" y="60815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02603" y="60815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9883" y="6081572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7"/>
                </a:moveTo>
                <a:lnTo>
                  <a:pt x="2275839" y="333247"/>
                </a:lnTo>
                <a:lnTo>
                  <a:pt x="227583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5323" y="64148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02603" y="64148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99883" y="6414824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7"/>
                </a:moveTo>
                <a:lnTo>
                  <a:pt x="2275839" y="333247"/>
                </a:lnTo>
                <a:lnTo>
                  <a:pt x="227583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05323" y="67480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8"/>
                </a:moveTo>
                <a:lnTo>
                  <a:pt x="1097279" y="333248"/>
                </a:lnTo>
                <a:lnTo>
                  <a:pt x="1097279" y="0"/>
                </a:lnTo>
                <a:lnTo>
                  <a:pt x="0" y="0"/>
                </a:lnTo>
                <a:lnTo>
                  <a:pt x="0" y="3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2603" y="67480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8"/>
                </a:moveTo>
                <a:lnTo>
                  <a:pt x="1097279" y="333248"/>
                </a:lnTo>
                <a:lnTo>
                  <a:pt x="1097279" y="0"/>
                </a:lnTo>
                <a:lnTo>
                  <a:pt x="0" y="0"/>
                </a:lnTo>
                <a:lnTo>
                  <a:pt x="0" y="3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9883" y="6748072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8"/>
                </a:moveTo>
                <a:lnTo>
                  <a:pt x="2275839" y="333248"/>
                </a:lnTo>
                <a:lnTo>
                  <a:pt x="2275839" y="0"/>
                </a:lnTo>
                <a:lnTo>
                  <a:pt x="0" y="0"/>
                </a:lnTo>
                <a:lnTo>
                  <a:pt x="0" y="3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05323" y="5748324"/>
            <a:ext cx="4470400" cy="0"/>
          </a:xfrm>
          <a:custGeom>
            <a:avLst/>
            <a:gdLst/>
            <a:ahLst/>
            <a:cxnLst/>
            <a:rect l="l" t="t" r="r" b="b"/>
            <a:pathLst>
              <a:path w="4470400">
                <a:moveTo>
                  <a:pt x="0" y="0"/>
                </a:moveTo>
                <a:lnTo>
                  <a:pt x="4470399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105323" y="5268772"/>
          <a:ext cx="2196464" cy="1817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915"/>
                <a:gridCol w="1098549"/>
              </a:tblGrid>
              <a:tr h="48687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600" i="1" spc="1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550" spc="22" baseline="-19607" dirty="0">
                          <a:latin typeface="Calibri"/>
                          <a:cs typeface="Calibri"/>
                        </a:rPr>
                        <a:t>1</a:t>
                      </a:r>
                      <a:endParaRPr sz="2550" baseline="-19607">
                        <a:latin typeface="Calibri"/>
                        <a:cs typeface="Calibri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600" i="1" spc="1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550" spc="22" baseline="-19607" dirty="0">
                          <a:latin typeface="Calibri"/>
                          <a:cs typeface="Calibri"/>
                        </a:rPr>
                        <a:t>2</a:t>
                      </a:r>
                      <a:endParaRPr sz="2550" baseline="-19607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0261">
                <a:tc>
                  <a:txBody>
                    <a:bodyPr/>
                    <a:lstStyle/>
                    <a:p>
                      <a:pPr algn="ctr">
                        <a:lnSpc>
                          <a:spcPts val="2425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5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3245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3246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4074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53" name="object 53"/>
          <p:cNvSpPr txBox="1"/>
          <p:nvPr/>
        </p:nvSpPr>
        <p:spPr>
          <a:xfrm>
            <a:off x="8055457" y="5238775"/>
            <a:ext cx="7727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10" dirty="0">
                <a:latin typeface="Garamond"/>
                <a:cs typeface="Garamond"/>
              </a:rPr>
              <a:t>h</a:t>
            </a:r>
            <a:r>
              <a:rPr sz="2550" spc="15" baseline="-19607" dirty="0">
                <a:latin typeface="Calibri"/>
                <a:cs typeface="Calibri"/>
              </a:rPr>
              <a:t>Θ</a:t>
            </a:r>
            <a:r>
              <a:rPr sz="2600" spc="10" dirty="0">
                <a:latin typeface="Calibri"/>
                <a:cs typeface="Calibri"/>
              </a:rPr>
              <a:t>(</a:t>
            </a:r>
            <a:r>
              <a:rPr sz="3750" b="1" spc="15" baseline="1111" dirty="0">
                <a:latin typeface="Arial"/>
                <a:cs typeface="Arial"/>
              </a:rPr>
              <a:t>x</a:t>
            </a:r>
            <a:r>
              <a:rPr sz="2600" spc="10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05140" y="5731040"/>
            <a:ext cx="1069340" cy="1345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(-30)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(-10)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(-10)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  <a:p>
            <a:pPr marL="53975">
              <a:lnSpc>
                <a:spcPct val="100000"/>
              </a:lnSpc>
              <a:spcBef>
                <a:spcPts val="105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(10)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957240" y="1161720"/>
              <a:ext cx="8182080" cy="599472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000" y="1154520"/>
                <a:ext cx="8192160" cy="60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01209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13750" y="324012"/>
            <a:ext cx="8367712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Representing </a:t>
            </a:r>
            <a:r>
              <a:rPr dirty="0"/>
              <a:t>Boolean</a:t>
            </a:r>
            <a:r>
              <a:rPr spc="-30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256056" y="1638986"/>
            <a:ext cx="3645184" cy="2092667"/>
            <a:chOff x="5663374" y="1937423"/>
            <a:chExt cx="3645184" cy="2092667"/>
          </a:xfrm>
        </p:grpSpPr>
        <p:sp>
          <p:nvSpPr>
            <p:cNvPr id="4" name="object 4"/>
            <p:cNvSpPr/>
            <p:nvPr/>
          </p:nvSpPr>
          <p:spPr>
            <a:xfrm>
              <a:off x="5663374" y="3472560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3374" y="2748241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3374" y="2023935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30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82864" y="2950044"/>
              <a:ext cx="562610" cy="140335"/>
            </a:xfrm>
            <a:custGeom>
              <a:avLst/>
              <a:gdLst/>
              <a:ahLst/>
              <a:cxnLst/>
              <a:rect l="l" t="t" r="r" b="b"/>
              <a:pathLst>
                <a:path w="562609" h="140335">
                  <a:moveTo>
                    <a:pt x="63" y="52920"/>
                  </a:moveTo>
                  <a:lnTo>
                    <a:pt x="0" y="83400"/>
                  </a:lnTo>
                  <a:lnTo>
                    <a:pt x="475589" y="84378"/>
                  </a:lnTo>
                  <a:lnTo>
                    <a:pt x="425513" y="113449"/>
                  </a:lnTo>
                  <a:lnTo>
                    <a:pt x="423036" y="122783"/>
                  </a:lnTo>
                  <a:lnTo>
                    <a:pt x="431482" y="137337"/>
                  </a:lnTo>
                  <a:lnTo>
                    <a:pt x="440817" y="139814"/>
                  </a:lnTo>
                  <a:lnTo>
                    <a:pt x="562228" y="69316"/>
                  </a:lnTo>
                  <a:lnTo>
                    <a:pt x="535920" y="53898"/>
                  </a:lnTo>
                  <a:lnTo>
                    <a:pt x="475653" y="53898"/>
                  </a:lnTo>
                  <a:lnTo>
                    <a:pt x="63" y="52920"/>
                  </a:lnTo>
                  <a:close/>
                </a:path>
                <a:path w="562609" h="140335">
                  <a:moveTo>
                    <a:pt x="440588" y="0"/>
                  </a:moveTo>
                  <a:lnTo>
                    <a:pt x="433031" y="1968"/>
                  </a:lnTo>
                  <a:lnTo>
                    <a:pt x="429641" y="4394"/>
                  </a:lnTo>
                  <a:lnTo>
                    <a:pt x="423252" y="15278"/>
                  </a:lnTo>
                  <a:lnTo>
                    <a:pt x="425691" y="24625"/>
                  </a:lnTo>
                  <a:lnTo>
                    <a:pt x="475653" y="53898"/>
                  </a:lnTo>
                  <a:lnTo>
                    <a:pt x="535920" y="53898"/>
                  </a:lnTo>
                  <a:lnTo>
                    <a:pt x="444728" y="457"/>
                  </a:lnTo>
                  <a:lnTo>
                    <a:pt x="44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17678" y="2289441"/>
              <a:ext cx="1203325" cy="728980"/>
            </a:xfrm>
            <a:custGeom>
              <a:avLst/>
              <a:gdLst/>
              <a:ahLst/>
              <a:cxnLst/>
              <a:rect l="l" t="t" r="r" b="b"/>
              <a:pathLst>
                <a:path w="1203325" h="728980">
                  <a:moveTo>
                    <a:pt x="1063104" y="696709"/>
                  </a:moveTo>
                  <a:lnTo>
                    <a:pt x="1056195" y="703452"/>
                  </a:lnTo>
                  <a:lnTo>
                    <a:pt x="1056004" y="720293"/>
                  </a:lnTo>
                  <a:lnTo>
                    <a:pt x="1062748" y="727189"/>
                  </a:lnTo>
                  <a:lnTo>
                    <a:pt x="1203147" y="728802"/>
                  </a:lnTo>
                  <a:lnTo>
                    <a:pt x="1185845" y="697369"/>
                  </a:lnTo>
                  <a:lnTo>
                    <a:pt x="1121003" y="697369"/>
                  </a:lnTo>
                  <a:lnTo>
                    <a:pt x="1063104" y="696709"/>
                  </a:lnTo>
                  <a:close/>
                </a:path>
                <a:path w="1203325" h="728980">
                  <a:moveTo>
                    <a:pt x="15659" y="0"/>
                  </a:moveTo>
                  <a:lnTo>
                    <a:pt x="0" y="26149"/>
                  </a:lnTo>
                  <a:lnTo>
                    <a:pt x="1121003" y="697369"/>
                  </a:lnTo>
                  <a:lnTo>
                    <a:pt x="1185845" y="697369"/>
                  </a:lnTo>
                  <a:lnTo>
                    <a:pt x="1171451" y="671220"/>
                  </a:lnTo>
                  <a:lnTo>
                    <a:pt x="1136662" y="671220"/>
                  </a:lnTo>
                  <a:lnTo>
                    <a:pt x="15659" y="0"/>
                  </a:lnTo>
                  <a:close/>
                </a:path>
                <a:path w="1203325" h="728980">
                  <a:moveTo>
                    <a:pt x="1126172" y="603110"/>
                  </a:moveTo>
                  <a:lnTo>
                    <a:pt x="1111427" y="611225"/>
                  </a:lnTo>
                  <a:lnTo>
                    <a:pt x="1108735" y="620496"/>
                  </a:lnTo>
                  <a:lnTo>
                    <a:pt x="1136662" y="671220"/>
                  </a:lnTo>
                  <a:lnTo>
                    <a:pt x="1171451" y="671220"/>
                  </a:lnTo>
                  <a:lnTo>
                    <a:pt x="1135443" y="605802"/>
                  </a:lnTo>
                  <a:lnTo>
                    <a:pt x="1126172" y="603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25400" y="2948330"/>
              <a:ext cx="1195705" cy="140335"/>
            </a:xfrm>
            <a:custGeom>
              <a:avLst/>
              <a:gdLst/>
              <a:ahLst/>
              <a:cxnLst/>
              <a:rect l="l" t="t" r="r" b="b"/>
              <a:pathLst>
                <a:path w="1195704" h="140335">
                  <a:moveTo>
                    <a:pt x="1168689" y="85737"/>
                  </a:moveTo>
                  <a:lnTo>
                    <a:pt x="1108925" y="85737"/>
                  </a:lnTo>
                  <a:lnTo>
                    <a:pt x="1059116" y="115277"/>
                  </a:lnTo>
                  <a:lnTo>
                    <a:pt x="1056728" y="124625"/>
                  </a:lnTo>
                  <a:lnTo>
                    <a:pt x="1063180" y="135483"/>
                  </a:lnTo>
                  <a:lnTo>
                    <a:pt x="1066584" y="137883"/>
                  </a:lnTo>
                  <a:lnTo>
                    <a:pt x="1074140" y="139814"/>
                  </a:lnTo>
                  <a:lnTo>
                    <a:pt x="1078293" y="139344"/>
                  </a:lnTo>
                  <a:lnTo>
                    <a:pt x="1168689" y="85737"/>
                  </a:lnTo>
                  <a:close/>
                </a:path>
                <a:path w="1195704" h="140335">
                  <a:moveTo>
                    <a:pt x="1073645" y="0"/>
                  </a:moveTo>
                  <a:lnTo>
                    <a:pt x="1064336" y="2527"/>
                  </a:lnTo>
                  <a:lnTo>
                    <a:pt x="1055954" y="17132"/>
                  </a:lnTo>
                  <a:lnTo>
                    <a:pt x="1058481" y="26441"/>
                  </a:lnTo>
                  <a:lnTo>
                    <a:pt x="1108710" y="55257"/>
                  </a:lnTo>
                  <a:lnTo>
                    <a:pt x="0" y="63258"/>
                  </a:lnTo>
                  <a:lnTo>
                    <a:pt x="215" y="93738"/>
                  </a:lnTo>
                  <a:lnTo>
                    <a:pt x="1168689" y="85737"/>
                  </a:lnTo>
                  <a:lnTo>
                    <a:pt x="1195438" y="69875"/>
                  </a:lnTo>
                  <a:lnTo>
                    <a:pt x="1073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7539" y="3018167"/>
              <a:ext cx="1203325" cy="746125"/>
            </a:xfrm>
            <a:custGeom>
              <a:avLst/>
              <a:gdLst/>
              <a:ahLst/>
              <a:cxnLst/>
              <a:rect l="l" t="t" r="r" b="b"/>
              <a:pathLst>
                <a:path w="1203325" h="746125">
                  <a:moveTo>
                    <a:pt x="1185957" y="32283"/>
                  </a:moveTo>
                  <a:lnTo>
                    <a:pt x="1121473" y="32283"/>
                  </a:lnTo>
                  <a:lnTo>
                    <a:pt x="0" y="719988"/>
                  </a:lnTo>
                  <a:lnTo>
                    <a:pt x="15938" y="745972"/>
                  </a:lnTo>
                  <a:lnTo>
                    <a:pt x="1137412" y="58267"/>
                  </a:lnTo>
                  <a:lnTo>
                    <a:pt x="1172008" y="58267"/>
                  </a:lnTo>
                  <a:lnTo>
                    <a:pt x="1185957" y="32283"/>
                  </a:lnTo>
                  <a:close/>
                </a:path>
                <a:path w="1203325" h="746125">
                  <a:moveTo>
                    <a:pt x="1172008" y="58267"/>
                  </a:moveTo>
                  <a:lnTo>
                    <a:pt x="1137412" y="58267"/>
                  </a:lnTo>
                  <a:lnTo>
                    <a:pt x="1110030" y="109283"/>
                  </a:lnTo>
                  <a:lnTo>
                    <a:pt x="1112812" y="118529"/>
                  </a:lnTo>
                  <a:lnTo>
                    <a:pt x="1127645" y="126491"/>
                  </a:lnTo>
                  <a:lnTo>
                    <a:pt x="1136878" y="123710"/>
                  </a:lnTo>
                  <a:lnTo>
                    <a:pt x="1172008" y="58267"/>
                  </a:lnTo>
                  <a:close/>
                </a:path>
                <a:path w="1203325" h="746125">
                  <a:moveTo>
                    <a:pt x="1203286" y="0"/>
                  </a:moveTo>
                  <a:lnTo>
                    <a:pt x="1062913" y="3086"/>
                  </a:lnTo>
                  <a:lnTo>
                    <a:pt x="1056246" y="10058"/>
                  </a:lnTo>
                  <a:lnTo>
                    <a:pt x="1056614" y="26885"/>
                  </a:lnTo>
                  <a:lnTo>
                    <a:pt x="1063586" y="33553"/>
                  </a:lnTo>
                  <a:lnTo>
                    <a:pt x="1121473" y="32283"/>
                  </a:lnTo>
                  <a:lnTo>
                    <a:pt x="1185957" y="32283"/>
                  </a:lnTo>
                  <a:lnTo>
                    <a:pt x="1203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0762" y="2739618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09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5566" y="2975521"/>
              <a:ext cx="237744" cy="1605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25934" y="3693490"/>
              <a:ext cx="243839" cy="160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25934" y="2239751"/>
              <a:ext cx="243839" cy="1604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597180" y="2209025"/>
              <a:ext cx="38417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10" dirty="0">
                  <a:latin typeface="Calibri"/>
                  <a:cs typeface="Calibri"/>
                </a:rPr>
                <a:t>-</a:t>
              </a:r>
              <a:r>
                <a:rPr sz="2100" spc="15" dirty="0">
                  <a:latin typeface="Calibri"/>
                  <a:cs typeface="Calibri"/>
                </a:rPr>
                <a:t>10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39319" y="2598699"/>
              <a:ext cx="487045" cy="815340"/>
            </a:xfrm>
            <a:prstGeom prst="rect">
              <a:avLst/>
            </a:prstGeom>
          </p:spPr>
          <p:txBody>
            <a:bodyPr vert="horz" wrap="square" lIns="0" tIns="876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90"/>
                </a:spcBef>
              </a:pPr>
              <a:r>
                <a:rPr sz="2100" spc="10" dirty="0">
                  <a:latin typeface="Calibri"/>
                  <a:cs typeface="Calibri"/>
                </a:rPr>
                <a:t>+20</a:t>
              </a:r>
              <a:endParaRPr sz="2100">
                <a:latin typeface="Calibri"/>
                <a:cs typeface="Calibri"/>
              </a:endParaRPr>
            </a:p>
            <a:p>
              <a:pPr marL="65405">
                <a:lnSpc>
                  <a:spcPct val="100000"/>
                </a:lnSpc>
                <a:spcBef>
                  <a:spcPts val="585"/>
                </a:spcBef>
              </a:pPr>
              <a:r>
                <a:rPr sz="2100" spc="20" dirty="0">
                  <a:latin typeface="Calibri"/>
                  <a:cs typeface="Calibri"/>
                </a:rPr>
                <a:t>+</a:t>
              </a:r>
              <a:r>
                <a:rPr sz="2100" spc="15" dirty="0">
                  <a:latin typeface="Calibri"/>
                  <a:cs typeface="Calibri"/>
                </a:rPr>
                <a:t>2</a:t>
              </a:r>
              <a:r>
                <a:rPr sz="2100" dirty="0">
                  <a:latin typeface="Calibri"/>
                  <a:cs typeface="Calibri"/>
                </a:rPr>
                <a:t>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8530683" y="2805218"/>
              <a:ext cx="777875" cy="3657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0"/>
                </a:spcBef>
              </a:pPr>
              <a:r>
                <a:rPr sz="2200" spc="-195" dirty="0" smtClean="0">
                  <a:latin typeface="MS UI Gothic"/>
                  <a:cs typeface="MS UI Gothic"/>
                </a:rPr>
                <a:t>h</a:t>
              </a:r>
              <a:r>
                <a:rPr lang="el-GR" sz="2325" b="1" spc="-292" baseline="-12544" dirty="0">
                  <a:latin typeface="Yu Gothic"/>
                  <a:cs typeface="MS UI Gothic"/>
                </a:rPr>
                <a:t> θ</a:t>
              </a:r>
              <a:r>
                <a:rPr sz="2325" b="1" spc="-465" baseline="-12544" dirty="0" smtClean="0">
                  <a:latin typeface="Yu Gothic"/>
                  <a:cs typeface="Yu Gothic"/>
                </a:rPr>
                <a:t> </a:t>
              </a:r>
              <a:r>
                <a:rPr sz="2200" spc="145" dirty="0">
                  <a:latin typeface="Lucida Sans Unicode"/>
                  <a:cs typeface="Lucida Sans Unicode"/>
                </a:rPr>
                <a:t>(</a:t>
              </a:r>
              <a:r>
                <a:rPr sz="2200" b="1" spc="145" dirty="0">
                  <a:latin typeface="Trebuchet MS"/>
                  <a:cs typeface="Trebuchet MS"/>
                </a:rPr>
                <a:t>x</a:t>
              </a:r>
              <a:r>
                <a:rPr sz="2200" spc="145" dirty="0">
                  <a:latin typeface="Lucida Sans Unicode"/>
                  <a:cs typeface="Lucida Sans Unicode"/>
                </a:rPr>
                <a:t>)</a:t>
              </a:r>
              <a:endParaRPr sz="2200" dirty="0">
                <a:latin typeface="Lucida Sans Unicode"/>
                <a:cs typeface="Lucida Sans Unicode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475029" y="1937423"/>
              <a:ext cx="42989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25" dirty="0">
                  <a:latin typeface="Calibri"/>
                  <a:cs typeface="Calibri"/>
                </a:rPr>
                <a:t>OR</a:t>
              </a:r>
              <a:endParaRPr sz="26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0" name="Ink 59"/>
              <p14:cNvContentPartPr/>
              <p14:nvPr/>
            </p14:nvContentPartPr>
            <p14:xfrm>
              <a:off x="724320" y="3241440"/>
              <a:ext cx="7943400" cy="282312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520" y="3232440"/>
                <a:ext cx="7965360" cy="28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1601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5280" y="1600200"/>
            <a:ext cx="3645181" cy="1705635"/>
            <a:chOff x="866564" y="4636427"/>
            <a:chExt cx="3645181" cy="1705635"/>
          </a:xfrm>
        </p:grpSpPr>
        <p:sp>
          <p:nvSpPr>
            <p:cNvPr id="5" name="object 33"/>
            <p:cNvSpPr/>
            <p:nvPr/>
          </p:nvSpPr>
          <p:spPr>
            <a:xfrm>
              <a:off x="866564" y="5784532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4"/>
            <p:cNvSpPr/>
            <p:nvPr/>
          </p:nvSpPr>
          <p:spPr>
            <a:xfrm>
              <a:off x="866564" y="5058384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5"/>
            <p:cNvSpPr/>
            <p:nvPr/>
          </p:nvSpPr>
          <p:spPr>
            <a:xfrm>
              <a:off x="3186048" y="5649048"/>
              <a:ext cx="562610" cy="140335"/>
            </a:xfrm>
            <a:custGeom>
              <a:avLst/>
              <a:gdLst/>
              <a:ahLst/>
              <a:cxnLst/>
              <a:rect l="l" t="t" r="r" b="b"/>
              <a:pathLst>
                <a:path w="562610" h="140335">
                  <a:moveTo>
                    <a:pt x="63" y="52920"/>
                  </a:moveTo>
                  <a:lnTo>
                    <a:pt x="0" y="83400"/>
                  </a:lnTo>
                  <a:lnTo>
                    <a:pt x="475589" y="84391"/>
                  </a:lnTo>
                  <a:lnTo>
                    <a:pt x="425513" y="113461"/>
                  </a:lnTo>
                  <a:lnTo>
                    <a:pt x="423037" y="122783"/>
                  </a:lnTo>
                  <a:lnTo>
                    <a:pt x="431495" y="137350"/>
                  </a:lnTo>
                  <a:lnTo>
                    <a:pt x="440816" y="139826"/>
                  </a:lnTo>
                  <a:lnTo>
                    <a:pt x="562241" y="69329"/>
                  </a:lnTo>
                  <a:lnTo>
                    <a:pt x="535937" y="53911"/>
                  </a:lnTo>
                  <a:lnTo>
                    <a:pt x="475653" y="53911"/>
                  </a:lnTo>
                  <a:lnTo>
                    <a:pt x="63" y="52920"/>
                  </a:lnTo>
                  <a:close/>
                </a:path>
                <a:path w="562610" h="140335">
                  <a:moveTo>
                    <a:pt x="440588" y="0"/>
                  </a:moveTo>
                  <a:lnTo>
                    <a:pt x="433044" y="1981"/>
                  </a:lnTo>
                  <a:lnTo>
                    <a:pt x="429640" y="4394"/>
                  </a:lnTo>
                  <a:lnTo>
                    <a:pt x="423252" y="15290"/>
                  </a:lnTo>
                  <a:lnTo>
                    <a:pt x="425691" y="24625"/>
                  </a:lnTo>
                  <a:lnTo>
                    <a:pt x="475653" y="53911"/>
                  </a:lnTo>
                  <a:lnTo>
                    <a:pt x="535937" y="53911"/>
                  </a:lnTo>
                  <a:lnTo>
                    <a:pt x="444741" y="457"/>
                  </a:lnTo>
                  <a:lnTo>
                    <a:pt x="44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6"/>
            <p:cNvSpPr/>
            <p:nvPr/>
          </p:nvSpPr>
          <p:spPr>
            <a:xfrm>
              <a:off x="1424076" y="5322442"/>
              <a:ext cx="1200150" cy="425450"/>
            </a:xfrm>
            <a:custGeom>
              <a:avLst/>
              <a:gdLst/>
              <a:ahLst/>
              <a:cxnLst/>
              <a:rect l="l" t="t" r="r" b="b"/>
              <a:pathLst>
                <a:path w="1200150" h="425450">
                  <a:moveTo>
                    <a:pt x="9245" y="0"/>
                  </a:moveTo>
                  <a:lnTo>
                    <a:pt x="0" y="29044"/>
                  </a:lnTo>
                  <a:lnTo>
                    <a:pt x="1112786" y="383057"/>
                  </a:lnTo>
                  <a:lnTo>
                    <a:pt x="1056271" y="395693"/>
                  </a:lnTo>
                  <a:lnTo>
                    <a:pt x="1051102" y="403847"/>
                  </a:lnTo>
                  <a:lnTo>
                    <a:pt x="1054773" y="420268"/>
                  </a:lnTo>
                  <a:lnTo>
                    <a:pt x="1062926" y="425437"/>
                  </a:lnTo>
                  <a:lnTo>
                    <a:pt x="1199946" y="394792"/>
                  </a:lnTo>
                  <a:lnTo>
                    <a:pt x="1163099" y="354012"/>
                  </a:lnTo>
                  <a:lnTo>
                    <a:pt x="1122019" y="354012"/>
                  </a:lnTo>
                  <a:lnTo>
                    <a:pt x="9245" y="0"/>
                  </a:lnTo>
                  <a:close/>
                </a:path>
                <a:path w="1200150" h="425450">
                  <a:moveTo>
                    <a:pt x="1096175" y="290118"/>
                  </a:moveTo>
                  <a:lnTo>
                    <a:pt x="1083690" y="301409"/>
                  </a:lnTo>
                  <a:lnTo>
                    <a:pt x="1083195" y="311048"/>
                  </a:lnTo>
                  <a:lnTo>
                    <a:pt x="1122019" y="354012"/>
                  </a:lnTo>
                  <a:lnTo>
                    <a:pt x="1163099" y="354012"/>
                  </a:lnTo>
                  <a:lnTo>
                    <a:pt x="1105814" y="290614"/>
                  </a:lnTo>
                  <a:lnTo>
                    <a:pt x="1096175" y="2901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7"/>
            <p:cNvSpPr/>
            <p:nvPr/>
          </p:nvSpPr>
          <p:spPr>
            <a:xfrm>
              <a:off x="1424457" y="5682945"/>
              <a:ext cx="1200150" cy="394970"/>
            </a:xfrm>
            <a:custGeom>
              <a:avLst/>
              <a:gdLst/>
              <a:ahLst/>
              <a:cxnLst/>
              <a:rect l="l" t="t" r="r" b="b"/>
              <a:pathLst>
                <a:path w="1200150" h="394970">
                  <a:moveTo>
                    <a:pt x="1063396" y="0"/>
                  </a:moveTo>
                  <a:lnTo>
                    <a:pt x="1055115" y="4953"/>
                  </a:lnTo>
                  <a:lnTo>
                    <a:pt x="1051013" y="21285"/>
                  </a:lnTo>
                  <a:lnTo>
                    <a:pt x="1055966" y="29565"/>
                  </a:lnTo>
                  <a:lnTo>
                    <a:pt x="1112126" y="43687"/>
                  </a:lnTo>
                  <a:lnTo>
                    <a:pt x="0" y="365531"/>
                  </a:lnTo>
                  <a:lnTo>
                    <a:pt x="8483" y="394804"/>
                  </a:lnTo>
                  <a:lnTo>
                    <a:pt x="1120597" y="72961"/>
                  </a:lnTo>
                  <a:lnTo>
                    <a:pt x="1162693" y="72961"/>
                  </a:lnTo>
                  <a:lnTo>
                    <a:pt x="1199565" y="34251"/>
                  </a:lnTo>
                  <a:lnTo>
                    <a:pt x="1063396" y="0"/>
                  </a:lnTo>
                  <a:close/>
                </a:path>
                <a:path w="1200150" h="394970">
                  <a:moveTo>
                    <a:pt x="1162693" y="72961"/>
                  </a:moveTo>
                  <a:lnTo>
                    <a:pt x="1120597" y="72961"/>
                  </a:lnTo>
                  <a:lnTo>
                    <a:pt x="1080655" y="114896"/>
                  </a:lnTo>
                  <a:lnTo>
                    <a:pt x="1080896" y="124548"/>
                  </a:lnTo>
                  <a:lnTo>
                    <a:pt x="1093089" y="136156"/>
                  </a:lnTo>
                  <a:lnTo>
                    <a:pt x="1102728" y="135915"/>
                  </a:lnTo>
                  <a:lnTo>
                    <a:pt x="1162693" y="72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8"/>
            <p:cNvSpPr/>
            <p:nvPr/>
          </p:nvSpPr>
          <p:spPr>
            <a:xfrm>
              <a:off x="2623947" y="5438635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9"/>
            <p:cNvSpPr/>
            <p:nvPr/>
          </p:nvSpPr>
          <p:spPr>
            <a:xfrm>
              <a:off x="1028758" y="6009970"/>
              <a:ext cx="237744" cy="160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0"/>
            <p:cNvSpPr/>
            <p:nvPr/>
          </p:nvSpPr>
          <p:spPr>
            <a:xfrm>
              <a:off x="1029124" y="5274213"/>
              <a:ext cx="243840" cy="1604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1"/>
            <p:cNvSpPr txBox="1"/>
            <p:nvPr/>
          </p:nvSpPr>
          <p:spPr>
            <a:xfrm>
              <a:off x="1748764" y="5101564"/>
              <a:ext cx="43624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20" dirty="0">
                  <a:latin typeface="Calibri"/>
                  <a:cs typeface="Calibri"/>
                </a:rPr>
                <a:t>+</a:t>
              </a:r>
              <a:r>
                <a:rPr sz="2100" spc="15" dirty="0">
                  <a:latin typeface="Calibri"/>
                  <a:cs typeface="Calibri"/>
                </a:rPr>
                <a:t>10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4" name="object 42"/>
            <p:cNvSpPr txBox="1"/>
            <p:nvPr/>
          </p:nvSpPr>
          <p:spPr>
            <a:xfrm>
              <a:off x="1814550" y="5883516"/>
              <a:ext cx="38417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10" dirty="0">
                  <a:latin typeface="Calibri"/>
                  <a:cs typeface="Calibri"/>
                </a:rPr>
                <a:t>-</a:t>
              </a:r>
              <a:r>
                <a:rPr sz="2100" spc="15" dirty="0">
                  <a:latin typeface="Calibri"/>
                  <a:cs typeface="Calibri"/>
                </a:rPr>
                <a:t>20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5" name="object 43"/>
            <p:cNvSpPr txBox="1"/>
            <p:nvPr/>
          </p:nvSpPr>
          <p:spPr>
            <a:xfrm>
              <a:off x="3733870" y="5504222"/>
              <a:ext cx="777875" cy="3657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0"/>
                </a:spcBef>
              </a:pPr>
              <a:r>
                <a:rPr sz="2200" spc="-195" dirty="0" smtClean="0">
                  <a:latin typeface="MS UI Gothic"/>
                  <a:cs typeface="MS UI Gothic"/>
                </a:rPr>
                <a:t>h</a:t>
              </a:r>
              <a:r>
                <a:rPr lang="el-GR" sz="2325" b="1" spc="-292" baseline="-12544" dirty="0">
                  <a:latin typeface="Yu Gothic"/>
                  <a:cs typeface="MS UI Gothic"/>
                </a:rPr>
                <a:t> </a:t>
              </a:r>
              <a:r>
                <a:rPr lang="el-GR" sz="2325" b="1" spc="-292" baseline="-12544" dirty="0" smtClean="0">
                  <a:latin typeface="Yu Gothic"/>
                  <a:cs typeface="MS UI Gothic"/>
                </a:rPr>
                <a:t>θ</a:t>
              </a:r>
              <a:r>
                <a:rPr sz="2325" b="1" spc="-465" baseline="-12544" dirty="0" smtClean="0">
                  <a:latin typeface="Yu Gothic"/>
                  <a:cs typeface="Yu Gothic"/>
                </a:rPr>
                <a:t> </a:t>
              </a:r>
              <a:r>
                <a:rPr sz="2200" spc="145" dirty="0">
                  <a:latin typeface="Lucida Sans Unicode"/>
                  <a:cs typeface="Lucida Sans Unicode"/>
                </a:rPr>
                <a:t>(</a:t>
              </a:r>
              <a:r>
                <a:rPr sz="2200" b="1" spc="145" dirty="0">
                  <a:latin typeface="Trebuchet MS"/>
                  <a:cs typeface="Trebuchet MS"/>
                </a:rPr>
                <a:t>x</a:t>
              </a:r>
              <a:r>
                <a:rPr sz="2200" spc="145" dirty="0">
                  <a:latin typeface="Lucida Sans Unicode"/>
                  <a:cs typeface="Lucida Sans Unicode"/>
                </a:rPr>
                <a:t>)</a:t>
              </a:r>
              <a:endParaRPr sz="2200" dirty="0">
                <a:latin typeface="Lucida Sans Unicode"/>
                <a:cs typeface="Lucida Sans Unicode"/>
              </a:endParaRPr>
            </a:p>
          </p:txBody>
        </p:sp>
        <p:sp>
          <p:nvSpPr>
            <p:cNvPr id="16" name="object 44"/>
            <p:cNvSpPr txBox="1"/>
            <p:nvPr/>
          </p:nvSpPr>
          <p:spPr>
            <a:xfrm>
              <a:off x="2523401" y="4636427"/>
              <a:ext cx="617220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30" dirty="0">
                  <a:latin typeface="Calibri"/>
                  <a:cs typeface="Calibri"/>
                </a:rPr>
                <a:t>N</a:t>
              </a:r>
              <a:r>
                <a:rPr sz="2600" b="1" spc="-75" dirty="0">
                  <a:latin typeface="Calibri"/>
                  <a:cs typeface="Calibri"/>
                </a:rPr>
                <a:t>O</a:t>
              </a:r>
              <a:r>
                <a:rPr sz="2600" b="1" dirty="0">
                  <a:latin typeface="Calibri"/>
                  <a:cs typeface="Calibri"/>
                </a:rPr>
                <a:t>T</a:t>
              </a:r>
              <a:endParaRPr sz="2600">
                <a:latin typeface="Calibri"/>
                <a:cs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1600200"/>
            <a:ext cx="3645186" cy="2505316"/>
            <a:chOff x="5665952" y="4546320"/>
            <a:chExt cx="3645186" cy="2505316"/>
          </a:xfrm>
        </p:grpSpPr>
        <p:sp>
          <p:nvSpPr>
            <p:cNvPr id="18" name="object 45"/>
            <p:cNvSpPr/>
            <p:nvPr/>
          </p:nvSpPr>
          <p:spPr>
            <a:xfrm>
              <a:off x="5665952" y="6494106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46"/>
            <p:cNvSpPr/>
            <p:nvPr/>
          </p:nvSpPr>
          <p:spPr>
            <a:xfrm>
              <a:off x="5665952" y="5769787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47"/>
            <p:cNvSpPr/>
            <p:nvPr/>
          </p:nvSpPr>
          <p:spPr>
            <a:xfrm>
              <a:off x="5665952" y="5045481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48"/>
            <p:cNvSpPr/>
            <p:nvPr/>
          </p:nvSpPr>
          <p:spPr>
            <a:xfrm>
              <a:off x="7985442" y="5971590"/>
              <a:ext cx="562610" cy="140335"/>
            </a:xfrm>
            <a:custGeom>
              <a:avLst/>
              <a:gdLst/>
              <a:ahLst/>
              <a:cxnLst/>
              <a:rect l="l" t="t" r="r" b="b"/>
              <a:pathLst>
                <a:path w="562609" h="140335">
                  <a:moveTo>
                    <a:pt x="63" y="52920"/>
                  </a:moveTo>
                  <a:lnTo>
                    <a:pt x="0" y="83400"/>
                  </a:lnTo>
                  <a:lnTo>
                    <a:pt x="475589" y="84378"/>
                  </a:lnTo>
                  <a:lnTo>
                    <a:pt x="425513" y="113449"/>
                  </a:lnTo>
                  <a:lnTo>
                    <a:pt x="423037" y="122783"/>
                  </a:lnTo>
                  <a:lnTo>
                    <a:pt x="431482" y="137337"/>
                  </a:lnTo>
                  <a:lnTo>
                    <a:pt x="440817" y="139814"/>
                  </a:lnTo>
                  <a:lnTo>
                    <a:pt x="562241" y="69316"/>
                  </a:lnTo>
                  <a:lnTo>
                    <a:pt x="535933" y="53898"/>
                  </a:lnTo>
                  <a:lnTo>
                    <a:pt x="475653" y="53898"/>
                  </a:lnTo>
                  <a:lnTo>
                    <a:pt x="63" y="52920"/>
                  </a:lnTo>
                  <a:close/>
                </a:path>
                <a:path w="562609" h="140335">
                  <a:moveTo>
                    <a:pt x="440588" y="0"/>
                  </a:moveTo>
                  <a:lnTo>
                    <a:pt x="433044" y="1968"/>
                  </a:lnTo>
                  <a:lnTo>
                    <a:pt x="429641" y="4394"/>
                  </a:lnTo>
                  <a:lnTo>
                    <a:pt x="423252" y="15278"/>
                  </a:lnTo>
                  <a:lnTo>
                    <a:pt x="425691" y="24612"/>
                  </a:lnTo>
                  <a:lnTo>
                    <a:pt x="475653" y="53898"/>
                  </a:lnTo>
                  <a:lnTo>
                    <a:pt x="535933" y="53898"/>
                  </a:lnTo>
                  <a:lnTo>
                    <a:pt x="444741" y="457"/>
                  </a:lnTo>
                  <a:lnTo>
                    <a:pt x="44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49"/>
            <p:cNvSpPr/>
            <p:nvPr/>
          </p:nvSpPr>
          <p:spPr>
            <a:xfrm>
              <a:off x="6220256" y="5310987"/>
              <a:ext cx="1203325" cy="728980"/>
            </a:xfrm>
            <a:custGeom>
              <a:avLst/>
              <a:gdLst/>
              <a:ahLst/>
              <a:cxnLst/>
              <a:rect l="l" t="t" r="r" b="b"/>
              <a:pathLst>
                <a:path w="1203325" h="728979">
                  <a:moveTo>
                    <a:pt x="1063104" y="696709"/>
                  </a:moveTo>
                  <a:lnTo>
                    <a:pt x="1056195" y="703453"/>
                  </a:lnTo>
                  <a:lnTo>
                    <a:pt x="1056004" y="720293"/>
                  </a:lnTo>
                  <a:lnTo>
                    <a:pt x="1062748" y="727189"/>
                  </a:lnTo>
                  <a:lnTo>
                    <a:pt x="1203147" y="728789"/>
                  </a:lnTo>
                  <a:lnTo>
                    <a:pt x="1185850" y="697369"/>
                  </a:lnTo>
                  <a:lnTo>
                    <a:pt x="1121003" y="697369"/>
                  </a:lnTo>
                  <a:lnTo>
                    <a:pt x="1063104" y="696709"/>
                  </a:lnTo>
                  <a:close/>
                </a:path>
                <a:path w="1203325" h="728979">
                  <a:moveTo>
                    <a:pt x="15659" y="0"/>
                  </a:moveTo>
                  <a:lnTo>
                    <a:pt x="0" y="26149"/>
                  </a:lnTo>
                  <a:lnTo>
                    <a:pt x="1121003" y="697369"/>
                  </a:lnTo>
                  <a:lnTo>
                    <a:pt x="1185850" y="697369"/>
                  </a:lnTo>
                  <a:lnTo>
                    <a:pt x="1171455" y="671220"/>
                  </a:lnTo>
                  <a:lnTo>
                    <a:pt x="1136662" y="671220"/>
                  </a:lnTo>
                  <a:lnTo>
                    <a:pt x="15659" y="0"/>
                  </a:lnTo>
                  <a:close/>
                </a:path>
                <a:path w="1203325" h="728979">
                  <a:moveTo>
                    <a:pt x="1126172" y="603110"/>
                  </a:moveTo>
                  <a:lnTo>
                    <a:pt x="1111427" y="611225"/>
                  </a:lnTo>
                  <a:lnTo>
                    <a:pt x="1108735" y="620496"/>
                  </a:lnTo>
                  <a:lnTo>
                    <a:pt x="1136662" y="671220"/>
                  </a:lnTo>
                  <a:lnTo>
                    <a:pt x="1171455" y="671220"/>
                  </a:lnTo>
                  <a:lnTo>
                    <a:pt x="1135443" y="605802"/>
                  </a:lnTo>
                  <a:lnTo>
                    <a:pt x="1126172" y="603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0"/>
            <p:cNvSpPr/>
            <p:nvPr/>
          </p:nvSpPr>
          <p:spPr>
            <a:xfrm>
              <a:off x="6227978" y="5969876"/>
              <a:ext cx="1195705" cy="140335"/>
            </a:xfrm>
            <a:custGeom>
              <a:avLst/>
              <a:gdLst/>
              <a:ahLst/>
              <a:cxnLst/>
              <a:rect l="l" t="t" r="r" b="b"/>
              <a:pathLst>
                <a:path w="1195704" h="140335">
                  <a:moveTo>
                    <a:pt x="1168689" y="85737"/>
                  </a:moveTo>
                  <a:lnTo>
                    <a:pt x="1108925" y="85737"/>
                  </a:lnTo>
                  <a:lnTo>
                    <a:pt x="1059116" y="115277"/>
                  </a:lnTo>
                  <a:lnTo>
                    <a:pt x="1056728" y="124625"/>
                  </a:lnTo>
                  <a:lnTo>
                    <a:pt x="1063180" y="135483"/>
                  </a:lnTo>
                  <a:lnTo>
                    <a:pt x="1066584" y="137883"/>
                  </a:lnTo>
                  <a:lnTo>
                    <a:pt x="1074140" y="139814"/>
                  </a:lnTo>
                  <a:lnTo>
                    <a:pt x="1078293" y="139344"/>
                  </a:lnTo>
                  <a:lnTo>
                    <a:pt x="1168689" y="85737"/>
                  </a:lnTo>
                  <a:close/>
                </a:path>
                <a:path w="1195704" h="140335">
                  <a:moveTo>
                    <a:pt x="1073645" y="0"/>
                  </a:moveTo>
                  <a:lnTo>
                    <a:pt x="1064336" y="2527"/>
                  </a:lnTo>
                  <a:lnTo>
                    <a:pt x="1055954" y="17132"/>
                  </a:lnTo>
                  <a:lnTo>
                    <a:pt x="1058481" y="26441"/>
                  </a:lnTo>
                  <a:lnTo>
                    <a:pt x="1108710" y="55257"/>
                  </a:lnTo>
                  <a:lnTo>
                    <a:pt x="0" y="63258"/>
                  </a:lnTo>
                  <a:lnTo>
                    <a:pt x="215" y="93738"/>
                  </a:lnTo>
                  <a:lnTo>
                    <a:pt x="1168689" y="85737"/>
                  </a:lnTo>
                  <a:lnTo>
                    <a:pt x="1195438" y="69875"/>
                  </a:lnTo>
                  <a:lnTo>
                    <a:pt x="1073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1"/>
            <p:cNvSpPr/>
            <p:nvPr/>
          </p:nvSpPr>
          <p:spPr>
            <a:xfrm>
              <a:off x="6220117" y="6039713"/>
              <a:ext cx="1203325" cy="746125"/>
            </a:xfrm>
            <a:custGeom>
              <a:avLst/>
              <a:gdLst/>
              <a:ahLst/>
              <a:cxnLst/>
              <a:rect l="l" t="t" r="r" b="b"/>
              <a:pathLst>
                <a:path w="1203325" h="746125">
                  <a:moveTo>
                    <a:pt x="1185955" y="32283"/>
                  </a:moveTo>
                  <a:lnTo>
                    <a:pt x="1121473" y="32283"/>
                  </a:lnTo>
                  <a:lnTo>
                    <a:pt x="0" y="719987"/>
                  </a:lnTo>
                  <a:lnTo>
                    <a:pt x="15938" y="745971"/>
                  </a:lnTo>
                  <a:lnTo>
                    <a:pt x="1137411" y="58267"/>
                  </a:lnTo>
                  <a:lnTo>
                    <a:pt x="1172005" y="58267"/>
                  </a:lnTo>
                  <a:lnTo>
                    <a:pt x="1185955" y="32283"/>
                  </a:lnTo>
                  <a:close/>
                </a:path>
                <a:path w="1203325" h="746125">
                  <a:moveTo>
                    <a:pt x="1172005" y="58267"/>
                  </a:moveTo>
                  <a:lnTo>
                    <a:pt x="1137411" y="58267"/>
                  </a:lnTo>
                  <a:lnTo>
                    <a:pt x="1110030" y="109283"/>
                  </a:lnTo>
                  <a:lnTo>
                    <a:pt x="1112812" y="118529"/>
                  </a:lnTo>
                  <a:lnTo>
                    <a:pt x="1127645" y="126492"/>
                  </a:lnTo>
                  <a:lnTo>
                    <a:pt x="1136878" y="123698"/>
                  </a:lnTo>
                  <a:lnTo>
                    <a:pt x="1172005" y="58267"/>
                  </a:lnTo>
                  <a:close/>
                </a:path>
                <a:path w="1203325" h="746125">
                  <a:moveTo>
                    <a:pt x="1203286" y="0"/>
                  </a:moveTo>
                  <a:lnTo>
                    <a:pt x="1062913" y="3086"/>
                  </a:lnTo>
                  <a:lnTo>
                    <a:pt x="1056246" y="10058"/>
                  </a:lnTo>
                  <a:lnTo>
                    <a:pt x="1056614" y="26885"/>
                  </a:lnTo>
                  <a:lnTo>
                    <a:pt x="1063586" y="33553"/>
                  </a:lnTo>
                  <a:lnTo>
                    <a:pt x="1121473" y="32283"/>
                  </a:lnTo>
                  <a:lnTo>
                    <a:pt x="1185955" y="32283"/>
                  </a:lnTo>
                  <a:lnTo>
                    <a:pt x="1203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2"/>
            <p:cNvSpPr/>
            <p:nvPr/>
          </p:nvSpPr>
          <p:spPr>
            <a:xfrm>
              <a:off x="7423340" y="5761164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09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53"/>
            <p:cNvSpPr/>
            <p:nvPr/>
          </p:nvSpPr>
          <p:spPr>
            <a:xfrm>
              <a:off x="5828144" y="5997066"/>
              <a:ext cx="237744" cy="160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54"/>
            <p:cNvSpPr/>
            <p:nvPr/>
          </p:nvSpPr>
          <p:spPr>
            <a:xfrm>
              <a:off x="5828512" y="6715035"/>
              <a:ext cx="243839" cy="160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5"/>
            <p:cNvSpPr/>
            <p:nvPr/>
          </p:nvSpPr>
          <p:spPr>
            <a:xfrm>
              <a:off x="5828512" y="5261310"/>
              <a:ext cx="243839" cy="1604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6"/>
            <p:cNvSpPr txBox="1"/>
            <p:nvPr/>
          </p:nvSpPr>
          <p:spPr>
            <a:xfrm>
              <a:off x="6341897" y="5620258"/>
              <a:ext cx="436880" cy="815340"/>
            </a:xfrm>
            <a:prstGeom prst="rect">
              <a:avLst/>
            </a:prstGeom>
          </p:spPr>
          <p:txBody>
            <a:bodyPr vert="horz" wrap="square" lIns="0" tIns="876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90"/>
                </a:spcBef>
              </a:pPr>
              <a:r>
                <a:rPr sz="2100" spc="10" dirty="0">
                  <a:latin typeface="Calibri"/>
                  <a:cs typeface="Calibri"/>
                </a:rPr>
                <a:t>-20</a:t>
              </a:r>
              <a:endParaRPr sz="2100">
                <a:latin typeface="Calibri"/>
                <a:cs typeface="Calibri"/>
              </a:endParaRPr>
            </a:p>
            <a:p>
              <a:pPr marL="65405">
                <a:lnSpc>
                  <a:spcPct val="100000"/>
                </a:lnSpc>
                <a:spcBef>
                  <a:spcPts val="585"/>
                </a:spcBef>
              </a:pPr>
              <a:r>
                <a:rPr sz="2100" spc="10" dirty="0">
                  <a:latin typeface="Calibri"/>
                  <a:cs typeface="Calibri"/>
                </a:rPr>
                <a:t>-</a:t>
              </a:r>
              <a:r>
                <a:rPr sz="2100" spc="15" dirty="0">
                  <a:latin typeface="Calibri"/>
                  <a:cs typeface="Calibri"/>
                </a:rPr>
                <a:t>20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30" name="object 57"/>
            <p:cNvSpPr txBox="1"/>
            <p:nvPr/>
          </p:nvSpPr>
          <p:spPr>
            <a:xfrm>
              <a:off x="8533263" y="5826802"/>
              <a:ext cx="777875" cy="3657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0"/>
                </a:spcBef>
              </a:pPr>
              <a:r>
                <a:rPr sz="2200" spc="-195" dirty="0" smtClean="0">
                  <a:latin typeface="MS UI Gothic"/>
                  <a:cs typeface="MS UI Gothic"/>
                </a:rPr>
                <a:t>h</a:t>
              </a:r>
              <a:r>
                <a:rPr lang="el-GR" sz="2325" b="1" spc="-292" baseline="-12544" dirty="0">
                  <a:latin typeface="Yu Gothic"/>
                  <a:cs typeface="MS UI Gothic"/>
                </a:rPr>
                <a:t> θ</a:t>
              </a:r>
              <a:r>
                <a:rPr sz="2325" b="1" spc="-465" baseline="-12544" dirty="0" smtClean="0">
                  <a:latin typeface="Yu Gothic"/>
                  <a:cs typeface="Yu Gothic"/>
                </a:rPr>
                <a:t> </a:t>
              </a:r>
              <a:r>
                <a:rPr sz="2200" spc="145" dirty="0">
                  <a:latin typeface="Lucida Sans Unicode"/>
                  <a:cs typeface="Lucida Sans Unicode"/>
                </a:rPr>
                <a:t>(</a:t>
              </a:r>
              <a:r>
                <a:rPr sz="2200" b="1" spc="145" dirty="0">
                  <a:latin typeface="Trebuchet MS"/>
                  <a:cs typeface="Trebuchet MS"/>
                </a:rPr>
                <a:t>x</a:t>
              </a:r>
              <a:r>
                <a:rPr sz="2200" spc="145" dirty="0">
                  <a:latin typeface="Lucida Sans Unicode"/>
                  <a:cs typeface="Lucida Sans Unicode"/>
                </a:rPr>
                <a:t>)</a:t>
              </a:r>
              <a:endParaRPr sz="2200" dirty="0">
                <a:latin typeface="Lucida Sans Unicode"/>
                <a:cs typeface="Lucida Sans Unicode"/>
              </a:endParaRPr>
            </a:p>
          </p:txBody>
        </p:sp>
        <p:sp>
          <p:nvSpPr>
            <p:cNvPr id="31" name="object 58"/>
            <p:cNvSpPr txBox="1"/>
            <p:nvPr/>
          </p:nvSpPr>
          <p:spPr>
            <a:xfrm>
              <a:off x="6014973" y="4546320"/>
              <a:ext cx="3155315" cy="10299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30" dirty="0">
                  <a:latin typeface="Calibri"/>
                  <a:cs typeface="Calibri"/>
                </a:rPr>
                <a:t>(NOT </a:t>
              </a:r>
              <a:r>
                <a:rPr sz="2600" b="1" i="1" spc="-25" dirty="0">
                  <a:latin typeface="Lucida Sans"/>
                  <a:cs typeface="Lucida Sans"/>
                </a:rPr>
                <a:t>x</a:t>
              </a:r>
              <a:r>
                <a:rPr sz="2475" b="1" spc="-37" baseline="-16835" dirty="0">
                  <a:latin typeface="Arial"/>
                  <a:cs typeface="Arial"/>
                </a:rPr>
                <a:t>1</a:t>
              </a:r>
              <a:r>
                <a:rPr sz="2600" b="1" spc="-25" dirty="0">
                  <a:latin typeface="Calibri"/>
                  <a:cs typeface="Calibri"/>
                </a:rPr>
                <a:t>) </a:t>
              </a:r>
              <a:r>
                <a:rPr sz="2600" b="1" spc="-20" dirty="0">
                  <a:latin typeface="Calibri"/>
                  <a:cs typeface="Calibri"/>
                </a:rPr>
                <a:t>AND </a:t>
              </a:r>
              <a:r>
                <a:rPr sz="2600" b="1" spc="-30" dirty="0">
                  <a:latin typeface="Calibri"/>
                  <a:cs typeface="Calibri"/>
                </a:rPr>
                <a:t>(NOT</a:t>
              </a:r>
              <a:r>
                <a:rPr sz="2600" b="1" spc="-105" dirty="0">
                  <a:latin typeface="Calibri"/>
                  <a:cs typeface="Calibri"/>
                </a:rPr>
                <a:t> </a:t>
              </a:r>
              <a:r>
                <a:rPr sz="2600" b="1" i="1" spc="-25" dirty="0">
                  <a:latin typeface="Lucida Sans"/>
                  <a:cs typeface="Lucida Sans"/>
                </a:rPr>
                <a:t>x</a:t>
              </a:r>
              <a:r>
                <a:rPr sz="2475" b="1" spc="-37" baseline="-16835" dirty="0">
                  <a:latin typeface="Arial"/>
                  <a:cs typeface="Arial"/>
                </a:rPr>
                <a:t>2</a:t>
              </a:r>
              <a:r>
                <a:rPr sz="2600" b="1" spc="-25" dirty="0">
                  <a:latin typeface="Calibri"/>
                  <a:cs typeface="Calibri"/>
                </a:rPr>
                <a:t>)</a:t>
              </a:r>
              <a:endParaRPr sz="2600" dirty="0">
                <a:latin typeface="Calibri"/>
                <a:cs typeface="Calibri"/>
              </a:endParaRPr>
            </a:p>
            <a:p>
              <a:pPr marL="596900">
                <a:lnSpc>
                  <a:spcPct val="100000"/>
                </a:lnSpc>
                <a:spcBef>
                  <a:spcPts val="2265"/>
                </a:spcBef>
              </a:pPr>
              <a:r>
                <a:rPr sz="2100" spc="10" dirty="0">
                  <a:latin typeface="Calibri"/>
                  <a:cs typeface="Calibri"/>
                </a:rPr>
                <a:t>+10</a:t>
              </a:r>
              <a:endParaRPr sz="2100" dirty="0">
                <a:latin typeface="Calibri"/>
                <a:cs typeface="Calibri"/>
              </a:endParaRPr>
            </a:p>
          </p:txBody>
        </p:sp>
      </p:grpSp>
      <p:sp>
        <p:nvSpPr>
          <p:cNvPr id="32" name="object 2"/>
          <p:cNvSpPr txBox="1">
            <a:spLocks noGrp="1"/>
          </p:cNvSpPr>
          <p:nvPr>
            <p:ph sz="quarter" idx="10"/>
          </p:nvPr>
        </p:nvSpPr>
        <p:spPr>
          <a:xfrm>
            <a:off x="335280" y="534701"/>
            <a:ext cx="6957060" cy="57143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30" spc="-15" dirty="0">
                <a:latin typeface="+mj-lt"/>
                <a:ea typeface="+mj-ea"/>
                <a:cs typeface="+mj-cs"/>
              </a:rPr>
              <a:t>Representing Boolean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/>
              <p14:cNvContentPartPr/>
              <p14:nvPr/>
            </p14:nvContentPartPr>
            <p14:xfrm>
              <a:off x="792720" y="1467000"/>
              <a:ext cx="7587360" cy="522612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920" y="1457640"/>
                <a:ext cx="7608960" cy="524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3198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4613" y="77117"/>
            <a:ext cx="9983787" cy="113005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indent="-188595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</a:pPr>
            <a:r>
              <a:rPr b="1" spc="-15" dirty="0"/>
              <a:t>Combining Representations to Create  Non-Linear 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95291" y="1366807"/>
            <a:ext cx="2998532" cy="2336251"/>
            <a:chOff x="335517" y="1299465"/>
            <a:chExt cx="2998532" cy="2336251"/>
          </a:xfrm>
        </p:grpSpPr>
        <p:grpSp>
          <p:nvGrpSpPr>
            <p:cNvPr id="99" name="Group 98"/>
            <p:cNvGrpSpPr/>
            <p:nvPr/>
          </p:nvGrpSpPr>
          <p:grpSpPr>
            <a:xfrm>
              <a:off x="335517" y="1988985"/>
              <a:ext cx="2998532" cy="1646731"/>
              <a:chOff x="335517" y="1988985"/>
              <a:chExt cx="2998532" cy="1646731"/>
            </a:xfrm>
          </p:grpSpPr>
          <p:sp>
            <p:nvSpPr>
              <p:cNvPr id="17" name="object 17"/>
              <p:cNvSpPr/>
              <p:nvPr/>
            </p:nvSpPr>
            <p:spPr>
              <a:xfrm>
                <a:off x="335517" y="3177882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35517" y="2583433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335517" y="1988985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239124" y="2736621"/>
                <a:ext cx="461645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140335">
                    <a:moveTo>
                      <a:pt x="63" y="53124"/>
                    </a:moveTo>
                    <a:lnTo>
                      <a:pt x="0" y="83604"/>
                    </a:lnTo>
                    <a:lnTo>
                      <a:pt x="374802" y="84378"/>
                    </a:lnTo>
                    <a:lnTo>
                      <a:pt x="324726" y="113449"/>
                    </a:lnTo>
                    <a:lnTo>
                      <a:pt x="322249" y="122783"/>
                    </a:lnTo>
                    <a:lnTo>
                      <a:pt x="330707" y="137337"/>
                    </a:lnTo>
                    <a:lnTo>
                      <a:pt x="340029" y="139814"/>
                    </a:lnTo>
                    <a:lnTo>
                      <a:pt x="461454" y="69316"/>
                    </a:lnTo>
                    <a:lnTo>
                      <a:pt x="435145" y="53898"/>
                    </a:lnTo>
                    <a:lnTo>
                      <a:pt x="374865" y="53898"/>
                    </a:lnTo>
                    <a:lnTo>
                      <a:pt x="63" y="53124"/>
                    </a:lnTo>
                    <a:close/>
                  </a:path>
                  <a:path w="461644" h="140335">
                    <a:moveTo>
                      <a:pt x="339801" y="0"/>
                    </a:moveTo>
                    <a:lnTo>
                      <a:pt x="332257" y="1968"/>
                    </a:lnTo>
                    <a:lnTo>
                      <a:pt x="328853" y="4394"/>
                    </a:lnTo>
                    <a:lnTo>
                      <a:pt x="322478" y="15278"/>
                    </a:lnTo>
                    <a:lnTo>
                      <a:pt x="324916" y="24625"/>
                    </a:lnTo>
                    <a:lnTo>
                      <a:pt x="374865" y="53898"/>
                    </a:lnTo>
                    <a:lnTo>
                      <a:pt x="435145" y="53898"/>
                    </a:lnTo>
                    <a:lnTo>
                      <a:pt x="343954" y="457"/>
                    </a:lnTo>
                    <a:lnTo>
                      <a:pt x="339801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789034" y="2204542"/>
                <a:ext cx="989330" cy="600710"/>
              </a:xfrm>
              <a:custGeom>
                <a:avLst/>
                <a:gdLst/>
                <a:ahLst/>
                <a:cxnLst/>
                <a:rect l="l" t="t" r="r" b="b"/>
                <a:pathLst>
                  <a:path w="989330" h="600710">
                    <a:moveTo>
                      <a:pt x="848795" y="568401"/>
                    </a:moveTo>
                    <a:lnTo>
                      <a:pt x="841899" y="575144"/>
                    </a:lnTo>
                    <a:lnTo>
                      <a:pt x="841696" y="591972"/>
                    </a:lnTo>
                    <a:lnTo>
                      <a:pt x="848440" y="598868"/>
                    </a:lnTo>
                    <a:lnTo>
                      <a:pt x="988838" y="600481"/>
                    </a:lnTo>
                    <a:lnTo>
                      <a:pt x="971543" y="569061"/>
                    </a:lnTo>
                    <a:lnTo>
                      <a:pt x="906694" y="569061"/>
                    </a:lnTo>
                    <a:lnTo>
                      <a:pt x="848795" y="568401"/>
                    </a:lnTo>
                    <a:close/>
                  </a:path>
                  <a:path w="989330" h="600710">
                    <a:moveTo>
                      <a:pt x="15659" y="0"/>
                    </a:moveTo>
                    <a:lnTo>
                      <a:pt x="0" y="26149"/>
                    </a:lnTo>
                    <a:lnTo>
                      <a:pt x="906694" y="569061"/>
                    </a:lnTo>
                    <a:lnTo>
                      <a:pt x="971543" y="569061"/>
                    </a:lnTo>
                    <a:lnTo>
                      <a:pt x="957150" y="542912"/>
                    </a:lnTo>
                    <a:lnTo>
                      <a:pt x="922354" y="542912"/>
                    </a:lnTo>
                    <a:lnTo>
                      <a:pt x="15659" y="0"/>
                    </a:lnTo>
                    <a:close/>
                  </a:path>
                  <a:path w="989330" h="600710">
                    <a:moveTo>
                      <a:pt x="911863" y="474789"/>
                    </a:moveTo>
                    <a:lnTo>
                      <a:pt x="897119" y="482917"/>
                    </a:lnTo>
                    <a:lnTo>
                      <a:pt x="894426" y="492175"/>
                    </a:lnTo>
                    <a:lnTo>
                      <a:pt x="922354" y="542912"/>
                    </a:lnTo>
                    <a:lnTo>
                      <a:pt x="957150" y="542912"/>
                    </a:lnTo>
                    <a:lnTo>
                      <a:pt x="921134" y="477481"/>
                    </a:lnTo>
                    <a:lnTo>
                      <a:pt x="911863" y="474789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796753" y="2735122"/>
                <a:ext cx="981710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981710" h="140335">
                    <a:moveTo>
                      <a:pt x="954383" y="85725"/>
                    </a:moveTo>
                    <a:lnTo>
                      <a:pt x="894619" y="85725"/>
                    </a:lnTo>
                    <a:lnTo>
                      <a:pt x="844823" y="115265"/>
                    </a:lnTo>
                    <a:lnTo>
                      <a:pt x="842435" y="124612"/>
                    </a:lnTo>
                    <a:lnTo>
                      <a:pt x="848874" y="135470"/>
                    </a:lnTo>
                    <a:lnTo>
                      <a:pt x="852277" y="137883"/>
                    </a:lnTo>
                    <a:lnTo>
                      <a:pt x="859834" y="139814"/>
                    </a:lnTo>
                    <a:lnTo>
                      <a:pt x="863987" y="139331"/>
                    </a:lnTo>
                    <a:lnTo>
                      <a:pt x="954383" y="85725"/>
                    </a:lnTo>
                    <a:close/>
                  </a:path>
                  <a:path w="981710" h="140335">
                    <a:moveTo>
                      <a:pt x="859351" y="0"/>
                    </a:moveTo>
                    <a:lnTo>
                      <a:pt x="850030" y="2514"/>
                    </a:lnTo>
                    <a:lnTo>
                      <a:pt x="841660" y="17119"/>
                    </a:lnTo>
                    <a:lnTo>
                      <a:pt x="844175" y="26428"/>
                    </a:lnTo>
                    <a:lnTo>
                      <a:pt x="894403" y="55245"/>
                    </a:lnTo>
                    <a:lnTo>
                      <a:pt x="0" y="61709"/>
                    </a:lnTo>
                    <a:lnTo>
                      <a:pt x="220" y="92189"/>
                    </a:lnTo>
                    <a:lnTo>
                      <a:pt x="954383" y="85725"/>
                    </a:lnTo>
                    <a:lnTo>
                      <a:pt x="981132" y="69862"/>
                    </a:lnTo>
                    <a:lnTo>
                      <a:pt x="859351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788897" y="2804947"/>
                <a:ext cx="989330" cy="614680"/>
              </a:xfrm>
              <a:custGeom>
                <a:avLst/>
                <a:gdLst/>
                <a:ahLst/>
                <a:cxnLst/>
                <a:rect l="l" t="t" r="r" b="b"/>
                <a:pathLst>
                  <a:path w="989330" h="614679">
                    <a:moveTo>
                      <a:pt x="971639" y="32296"/>
                    </a:moveTo>
                    <a:lnTo>
                      <a:pt x="907174" y="32296"/>
                    </a:lnTo>
                    <a:lnTo>
                      <a:pt x="0" y="588581"/>
                    </a:lnTo>
                    <a:lnTo>
                      <a:pt x="15933" y="614565"/>
                    </a:lnTo>
                    <a:lnTo>
                      <a:pt x="923100" y="58280"/>
                    </a:lnTo>
                    <a:lnTo>
                      <a:pt x="957690" y="58280"/>
                    </a:lnTo>
                    <a:lnTo>
                      <a:pt x="971639" y="32296"/>
                    </a:lnTo>
                    <a:close/>
                  </a:path>
                  <a:path w="989330" h="614679">
                    <a:moveTo>
                      <a:pt x="957690" y="58280"/>
                    </a:moveTo>
                    <a:lnTo>
                      <a:pt x="923100" y="58280"/>
                    </a:lnTo>
                    <a:lnTo>
                      <a:pt x="895719" y="109296"/>
                    </a:lnTo>
                    <a:lnTo>
                      <a:pt x="898500" y="118529"/>
                    </a:lnTo>
                    <a:lnTo>
                      <a:pt x="913334" y="126491"/>
                    </a:lnTo>
                    <a:lnTo>
                      <a:pt x="922567" y="123710"/>
                    </a:lnTo>
                    <a:lnTo>
                      <a:pt x="957690" y="58280"/>
                    </a:lnTo>
                    <a:close/>
                  </a:path>
                  <a:path w="989330" h="614679">
                    <a:moveTo>
                      <a:pt x="988975" y="0"/>
                    </a:moveTo>
                    <a:lnTo>
                      <a:pt x="848602" y="3086"/>
                    </a:lnTo>
                    <a:lnTo>
                      <a:pt x="841935" y="10058"/>
                    </a:lnTo>
                    <a:lnTo>
                      <a:pt x="842303" y="26898"/>
                    </a:lnTo>
                    <a:lnTo>
                      <a:pt x="849275" y="33566"/>
                    </a:lnTo>
                    <a:lnTo>
                      <a:pt x="907174" y="32296"/>
                    </a:lnTo>
                    <a:lnTo>
                      <a:pt x="971639" y="32296"/>
                    </a:lnTo>
                    <a:lnTo>
                      <a:pt x="988975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777809" y="2576347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68631" y="2769949"/>
                <a:ext cx="195117" cy="1317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68930" y="3359191"/>
                <a:ext cx="200120" cy="13174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468930" y="2166114"/>
                <a:ext cx="200120" cy="13165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899349" y="2078113"/>
                <a:ext cx="565785" cy="1087755"/>
              </a:xfrm>
              <a:prstGeom prst="rect">
                <a:avLst/>
              </a:prstGeom>
            </p:spPr>
            <p:txBody>
              <a:bodyPr vert="horz" wrap="square" lIns="0" tIns="79375" rIns="0" bIns="0" rtlCol="0">
                <a:spAutoFit/>
              </a:bodyPr>
              <a:lstStyle/>
              <a:p>
                <a:pPr marL="229870">
                  <a:lnSpc>
                    <a:spcPct val="100000"/>
                  </a:lnSpc>
                  <a:spcBef>
                    <a:spcPts val="625"/>
                  </a:spcBef>
                </a:pPr>
                <a:r>
                  <a:rPr sz="1900" spc="5" dirty="0">
                    <a:solidFill>
                      <a:srgbClr val="FF0000"/>
                    </a:solidFill>
                    <a:latin typeface="Calibri"/>
                    <a:cs typeface="Calibri"/>
                  </a:rPr>
                  <a:t>-</a:t>
                </a:r>
                <a:r>
                  <a:rPr sz="1900" spc="10" dirty="0">
                    <a:solidFill>
                      <a:srgbClr val="FF0000"/>
                    </a:solidFill>
                    <a:latin typeface="Calibri"/>
                    <a:cs typeface="Calibri"/>
                  </a:rPr>
                  <a:t>30</a:t>
                </a:r>
                <a:endParaRPr sz="1900">
                  <a:latin typeface="Calibri"/>
                  <a:cs typeface="Calibri"/>
                </a:endParaRPr>
              </a:p>
              <a:p>
                <a:pPr marL="18415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1900" spc="5" dirty="0">
                    <a:solidFill>
                      <a:srgbClr val="FF0000"/>
                    </a:solidFill>
                    <a:latin typeface="Calibri"/>
                    <a:cs typeface="Calibri"/>
                  </a:rPr>
                  <a:t>+20</a:t>
                </a:r>
                <a:endParaRPr sz="190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465"/>
                  </a:spcBef>
                </a:pPr>
                <a:r>
                  <a:rPr sz="1900" spc="5" dirty="0">
                    <a:solidFill>
                      <a:srgbClr val="FF0000"/>
                    </a:solidFill>
                    <a:latin typeface="Calibri"/>
                    <a:cs typeface="Calibri"/>
                  </a:rPr>
                  <a:t>+20</a:t>
                </a:r>
                <a:endParaRPr sz="1900">
                  <a:latin typeface="Calibri"/>
                  <a:cs typeface="Calibri"/>
                </a:endParaRPr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2681904" y="2627856"/>
                <a:ext cx="652145" cy="30480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800" spc="-150" dirty="0" smtClean="0">
                    <a:latin typeface="MS UI Gothic"/>
                    <a:cs typeface="MS UI Gothic"/>
                  </a:rPr>
                  <a:t>h</a:t>
                </a:r>
                <a:r>
                  <a:rPr lang="el-GR" sz="1875" b="1" spc="-225" baseline="-11111" dirty="0" smtClean="0">
                    <a:latin typeface="Yu Gothic"/>
                    <a:cs typeface="Yu Gothic"/>
                  </a:rPr>
                  <a:t>θ</a:t>
                </a:r>
                <a:r>
                  <a:rPr sz="1875" b="1" spc="-375" baseline="-11111" dirty="0" smtClean="0">
                    <a:latin typeface="Yu Gothic"/>
                    <a:cs typeface="Yu Gothic"/>
                  </a:rPr>
                  <a:t> </a:t>
                </a:r>
                <a:r>
                  <a:rPr sz="1800" spc="120" dirty="0">
                    <a:latin typeface="Lucida Sans Unicode"/>
                    <a:cs typeface="Lucida Sans Unicode"/>
                  </a:rPr>
                  <a:t>(</a:t>
                </a:r>
                <a:r>
                  <a:rPr sz="1800" b="1" spc="120" dirty="0">
                    <a:latin typeface="Trebuchet MS"/>
                    <a:cs typeface="Trebuchet MS"/>
                  </a:rPr>
                  <a:t>x</a:t>
                </a:r>
                <a:r>
                  <a:rPr sz="1800" spc="120" dirty="0">
                    <a:latin typeface="Lucida Sans Unicode"/>
                    <a:cs typeface="Lucida Sans Unicode"/>
                  </a:rPr>
                  <a:t>)</a:t>
                </a:r>
                <a:endParaRPr sz="1800" dirty="0">
                  <a:latin typeface="Lucida Sans Unicode"/>
                  <a:cs typeface="Lucida Sans Unicode"/>
                </a:endParaRPr>
              </a:p>
            </p:txBody>
          </p:sp>
        </p:grpSp>
        <p:sp>
          <p:nvSpPr>
            <p:cNvPr id="30" name="object 30"/>
            <p:cNvSpPr txBox="1"/>
            <p:nvPr/>
          </p:nvSpPr>
          <p:spPr>
            <a:xfrm>
              <a:off x="351463" y="1299465"/>
              <a:ext cx="724969" cy="3359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6681470" algn="l"/>
                </a:tabLst>
              </a:pPr>
              <a:r>
                <a:rPr sz="2100" b="1" spc="20" dirty="0" smtClean="0">
                  <a:solidFill>
                    <a:srgbClr val="FF0000"/>
                  </a:solidFill>
                  <a:latin typeface="Calibri"/>
                  <a:cs typeface="Calibri"/>
                </a:rPr>
                <a:t>AN</a:t>
              </a:r>
              <a:r>
                <a:rPr sz="21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D</a:t>
              </a:r>
              <a:endParaRPr sz="2100" dirty="0">
                <a:latin typeface="Calibri"/>
                <a:cs typeface="Calibri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998337" y="1344042"/>
            <a:ext cx="3432509" cy="2321710"/>
            <a:chOff x="3154084" y="1188462"/>
            <a:chExt cx="3432509" cy="2321710"/>
          </a:xfrm>
        </p:grpSpPr>
        <p:grpSp>
          <p:nvGrpSpPr>
            <p:cNvPr id="100" name="Group 99"/>
            <p:cNvGrpSpPr/>
            <p:nvPr/>
          </p:nvGrpSpPr>
          <p:grpSpPr>
            <a:xfrm>
              <a:off x="3588055" y="1863441"/>
              <a:ext cx="2998538" cy="1646731"/>
              <a:chOff x="3569118" y="1988985"/>
              <a:chExt cx="2998538" cy="1646731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3569118" y="3177882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3569118" y="2583433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3569118" y="1988985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5472734" y="2736621"/>
                <a:ext cx="461645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140335">
                    <a:moveTo>
                      <a:pt x="63" y="53124"/>
                    </a:moveTo>
                    <a:lnTo>
                      <a:pt x="0" y="83604"/>
                    </a:lnTo>
                    <a:lnTo>
                      <a:pt x="374802" y="84378"/>
                    </a:lnTo>
                    <a:lnTo>
                      <a:pt x="324726" y="113449"/>
                    </a:lnTo>
                    <a:lnTo>
                      <a:pt x="322249" y="122783"/>
                    </a:lnTo>
                    <a:lnTo>
                      <a:pt x="330695" y="137337"/>
                    </a:lnTo>
                    <a:lnTo>
                      <a:pt x="340029" y="139814"/>
                    </a:lnTo>
                    <a:lnTo>
                      <a:pt x="461441" y="69316"/>
                    </a:lnTo>
                    <a:lnTo>
                      <a:pt x="435133" y="53898"/>
                    </a:lnTo>
                    <a:lnTo>
                      <a:pt x="374865" y="53898"/>
                    </a:lnTo>
                    <a:lnTo>
                      <a:pt x="63" y="53124"/>
                    </a:lnTo>
                    <a:close/>
                  </a:path>
                  <a:path w="461645" h="140335">
                    <a:moveTo>
                      <a:pt x="339801" y="0"/>
                    </a:moveTo>
                    <a:lnTo>
                      <a:pt x="332244" y="1968"/>
                    </a:lnTo>
                    <a:lnTo>
                      <a:pt x="328853" y="4394"/>
                    </a:lnTo>
                    <a:lnTo>
                      <a:pt x="322465" y="15278"/>
                    </a:lnTo>
                    <a:lnTo>
                      <a:pt x="324904" y="24625"/>
                    </a:lnTo>
                    <a:lnTo>
                      <a:pt x="374865" y="53898"/>
                    </a:lnTo>
                    <a:lnTo>
                      <a:pt x="435133" y="53898"/>
                    </a:lnTo>
                    <a:lnTo>
                      <a:pt x="343941" y="457"/>
                    </a:lnTo>
                    <a:lnTo>
                      <a:pt x="339801" y="0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4022636" y="2204542"/>
                <a:ext cx="989330" cy="600710"/>
              </a:xfrm>
              <a:custGeom>
                <a:avLst/>
                <a:gdLst/>
                <a:ahLst/>
                <a:cxnLst/>
                <a:rect l="l" t="t" r="r" b="b"/>
                <a:pathLst>
                  <a:path w="989329" h="600710">
                    <a:moveTo>
                      <a:pt x="848804" y="568401"/>
                    </a:moveTo>
                    <a:lnTo>
                      <a:pt x="841895" y="575144"/>
                    </a:lnTo>
                    <a:lnTo>
                      <a:pt x="841705" y="591972"/>
                    </a:lnTo>
                    <a:lnTo>
                      <a:pt x="848448" y="598868"/>
                    </a:lnTo>
                    <a:lnTo>
                      <a:pt x="988847" y="600481"/>
                    </a:lnTo>
                    <a:lnTo>
                      <a:pt x="971552" y="569061"/>
                    </a:lnTo>
                    <a:lnTo>
                      <a:pt x="906703" y="569061"/>
                    </a:lnTo>
                    <a:lnTo>
                      <a:pt x="848804" y="568401"/>
                    </a:lnTo>
                    <a:close/>
                  </a:path>
                  <a:path w="989329" h="600710">
                    <a:moveTo>
                      <a:pt x="15659" y="0"/>
                    </a:moveTo>
                    <a:lnTo>
                      <a:pt x="0" y="26149"/>
                    </a:lnTo>
                    <a:lnTo>
                      <a:pt x="906703" y="569061"/>
                    </a:lnTo>
                    <a:lnTo>
                      <a:pt x="971552" y="569061"/>
                    </a:lnTo>
                    <a:lnTo>
                      <a:pt x="957159" y="542912"/>
                    </a:lnTo>
                    <a:lnTo>
                      <a:pt x="922362" y="542912"/>
                    </a:lnTo>
                    <a:lnTo>
                      <a:pt x="15659" y="0"/>
                    </a:lnTo>
                    <a:close/>
                  </a:path>
                  <a:path w="989329" h="600710">
                    <a:moveTo>
                      <a:pt x="911872" y="474789"/>
                    </a:moveTo>
                    <a:lnTo>
                      <a:pt x="897127" y="482917"/>
                    </a:lnTo>
                    <a:lnTo>
                      <a:pt x="894435" y="492175"/>
                    </a:lnTo>
                    <a:lnTo>
                      <a:pt x="922362" y="542912"/>
                    </a:lnTo>
                    <a:lnTo>
                      <a:pt x="957159" y="542912"/>
                    </a:lnTo>
                    <a:lnTo>
                      <a:pt x="921143" y="477481"/>
                    </a:lnTo>
                    <a:lnTo>
                      <a:pt x="911872" y="474789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4030357" y="2735122"/>
                <a:ext cx="981710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981710" h="140335">
                    <a:moveTo>
                      <a:pt x="954390" y="85725"/>
                    </a:moveTo>
                    <a:lnTo>
                      <a:pt x="894626" y="85725"/>
                    </a:lnTo>
                    <a:lnTo>
                      <a:pt x="844816" y="115265"/>
                    </a:lnTo>
                    <a:lnTo>
                      <a:pt x="842429" y="124612"/>
                    </a:lnTo>
                    <a:lnTo>
                      <a:pt x="848867" y="135470"/>
                    </a:lnTo>
                    <a:lnTo>
                      <a:pt x="852284" y="137883"/>
                    </a:lnTo>
                    <a:lnTo>
                      <a:pt x="859840" y="139814"/>
                    </a:lnTo>
                    <a:lnTo>
                      <a:pt x="863993" y="139331"/>
                    </a:lnTo>
                    <a:lnTo>
                      <a:pt x="954390" y="85725"/>
                    </a:lnTo>
                    <a:close/>
                  </a:path>
                  <a:path w="981710" h="140335">
                    <a:moveTo>
                      <a:pt x="859345" y="0"/>
                    </a:moveTo>
                    <a:lnTo>
                      <a:pt x="850036" y="2514"/>
                    </a:lnTo>
                    <a:lnTo>
                      <a:pt x="841654" y="17119"/>
                    </a:lnTo>
                    <a:lnTo>
                      <a:pt x="844181" y="26428"/>
                    </a:lnTo>
                    <a:lnTo>
                      <a:pt x="894410" y="55245"/>
                    </a:lnTo>
                    <a:lnTo>
                      <a:pt x="0" y="61709"/>
                    </a:lnTo>
                    <a:lnTo>
                      <a:pt x="215" y="92189"/>
                    </a:lnTo>
                    <a:lnTo>
                      <a:pt x="954390" y="85725"/>
                    </a:lnTo>
                    <a:lnTo>
                      <a:pt x="981138" y="69862"/>
                    </a:lnTo>
                    <a:lnTo>
                      <a:pt x="859345" y="0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4022509" y="2804947"/>
                <a:ext cx="989330" cy="614680"/>
              </a:xfrm>
              <a:custGeom>
                <a:avLst/>
                <a:gdLst/>
                <a:ahLst/>
                <a:cxnLst/>
                <a:rect l="l" t="t" r="r" b="b"/>
                <a:pathLst>
                  <a:path w="989329" h="614679">
                    <a:moveTo>
                      <a:pt x="971637" y="32296"/>
                    </a:moveTo>
                    <a:lnTo>
                      <a:pt x="907161" y="32296"/>
                    </a:lnTo>
                    <a:lnTo>
                      <a:pt x="0" y="588581"/>
                    </a:lnTo>
                    <a:lnTo>
                      <a:pt x="15925" y="614565"/>
                    </a:lnTo>
                    <a:lnTo>
                      <a:pt x="923099" y="58280"/>
                    </a:lnTo>
                    <a:lnTo>
                      <a:pt x="957689" y="58280"/>
                    </a:lnTo>
                    <a:lnTo>
                      <a:pt x="971637" y="32296"/>
                    </a:lnTo>
                    <a:close/>
                  </a:path>
                  <a:path w="989329" h="614679">
                    <a:moveTo>
                      <a:pt x="957689" y="58280"/>
                    </a:moveTo>
                    <a:lnTo>
                      <a:pt x="923099" y="58280"/>
                    </a:lnTo>
                    <a:lnTo>
                      <a:pt x="895705" y="109296"/>
                    </a:lnTo>
                    <a:lnTo>
                      <a:pt x="898499" y="118529"/>
                    </a:lnTo>
                    <a:lnTo>
                      <a:pt x="913333" y="126491"/>
                    </a:lnTo>
                    <a:lnTo>
                      <a:pt x="922566" y="123710"/>
                    </a:lnTo>
                    <a:lnTo>
                      <a:pt x="957689" y="58280"/>
                    </a:lnTo>
                    <a:close/>
                  </a:path>
                  <a:path w="989329" h="614679">
                    <a:moveTo>
                      <a:pt x="988974" y="0"/>
                    </a:moveTo>
                    <a:lnTo>
                      <a:pt x="848601" y="3086"/>
                    </a:lnTo>
                    <a:lnTo>
                      <a:pt x="841933" y="10058"/>
                    </a:lnTo>
                    <a:lnTo>
                      <a:pt x="842302" y="26898"/>
                    </a:lnTo>
                    <a:lnTo>
                      <a:pt x="849274" y="33566"/>
                    </a:lnTo>
                    <a:lnTo>
                      <a:pt x="907161" y="32296"/>
                    </a:lnTo>
                    <a:lnTo>
                      <a:pt x="971637" y="32296"/>
                    </a:lnTo>
                    <a:lnTo>
                      <a:pt x="988974" y="0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5011420" y="2576347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008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3702240" y="2769949"/>
                <a:ext cx="195117" cy="1317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3702532" y="3359191"/>
                <a:ext cx="200120" cy="13174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702532" y="2166114"/>
                <a:ext cx="200120" cy="13165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 txBox="1"/>
              <p:nvPr/>
            </p:nvSpPr>
            <p:spPr>
              <a:xfrm>
                <a:off x="4139082" y="2078113"/>
                <a:ext cx="605790" cy="1087755"/>
              </a:xfrm>
              <a:prstGeom prst="rect">
                <a:avLst/>
              </a:prstGeom>
            </p:spPr>
            <p:txBody>
              <a:bodyPr vert="horz" wrap="square" lIns="0" tIns="79375" rIns="0" bIns="0" rtlCol="0">
                <a:spAutoFit/>
              </a:bodyPr>
              <a:lstStyle/>
              <a:p>
                <a:pPr marL="224154">
                  <a:lnSpc>
                    <a:spcPct val="100000"/>
                  </a:lnSpc>
                  <a:spcBef>
                    <a:spcPts val="625"/>
                  </a:spcBef>
                </a:pPr>
                <a:r>
                  <a:rPr sz="1900" spc="15" dirty="0">
                    <a:solidFill>
                      <a:srgbClr val="008000"/>
                    </a:solidFill>
                    <a:latin typeface="Calibri"/>
                    <a:cs typeface="Calibri"/>
                  </a:rPr>
                  <a:t>+</a:t>
                </a:r>
                <a:r>
                  <a:rPr sz="1900" spc="10" dirty="0">
                    <a:solidFill>
                      <a:srgbClr val="008000"/>
                    </a:solidFill>
                    <a:latin typeface="Calibri"/>
                    <a:cs typeface="Calibri"/>
                  </a:rPr>
                  <a:t>1</a:t>
                </a:r>
                <a:r>
                  <a:rPr sz="1900" dirty="0">
                    <a:solidFill>
                      <a:srgbClr val="008000"/>
                    </a:solidFill>
                    <a:latin typeface="Calibri"/>
                    <a:cs typeface="Calibri"/>
                  </a:rPr>
                  <a:t>0</a:t>
                </a:r>
                <a:endParaRPr sz="190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1900" spc="5" dirty="0">
                    <a:solidFill>
                      <a:srgbClr val="008000"/>
                    </a:solidFill>
                    <a:latin typeface="Calibri"/>
                    <a:cs typeface="Calibri"/>
                  </a:rPr>
                  <a:t>-20</a:t>
                </a:r>
                <a:endParaRPr sz="1900">
                  <a:latin typeface="Calibri"/>
                  <a:cs typeface="Calibri"/>
                </a:endParaRPr>
              </a:p>
              <a:p>
                <a:pPr marL="31115">
                  <a:lnSpc>
                    <a:spcPct val="100000"/>
                  </a:lnSpc>
                  <a:spcBef>
                    <a:spcPts val="465"/>
                  </a:spcBef>
                </a:pPr>
                <a:r>
                  <a:rPr sz="1900" spc="5" dirty="0">
                    <a:solidFill>
                      <a:srgbClr val="008000"/>
                    </a:solidFill>
                    <a:latin typeface="Calibri"/>
                    <a:cs typeface="Calibri"/>
                  </a:rPr>
                  <a:t>-20</a:t>
                </a:r>
                <a:endParaRPr sz="1900">
                  <a:latin typeface="Calibri"/>
                  <a:cs typeface="Calibri"/>
                </a:endParaRPr>
              </a:p>
            </p:txBody>
          </p:sp>
          <p:sp>
            <p:nvSpPr>
              <p:cNvPr id="43" name="object 43"/>
              <p:cNvSpPr txBox="1"/>
              <p:nvPr/>
            </p:nvSpPr>
            <p:spPr>
              <a:xfrm>
                <a:off x="5915511" y="2627856"/>
                <a:ext cx="652145" cy="30480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800" spc="-150" dirty="0" smtClean="0">
                    <a:latin typeface="MS UI Gothic"/>
                    <a:cs typeface="MS UI Gothic"/>
                  </a:rPr>
                  <a:t>h</a:t>
                </a:r>
                <a:r>
                  <a:rPr lang="el-GR" sz="1875" b="1" spc="-225" baseline="-11111" dirty="0">
                    <a:latin typeface="Yu Gothic"/>
                    <a:cs typeface="Yu Gothic"/>
                  </a:rPr>
                  <a:t> θ</a:t>
                </a:r>
                <a:r>
                  <a:rPr sz="1875" b="1" spc="-375" baseline="-11111" dirty="0" smtClean="0">
                    <a:latin typeface="Yu Gothic"/>
                    <a:cs typeface="Yu Gothic"/>
                  </a:rPr>
                  <a:t> </a:t>
                </a:r>
                <a:r>
                  <a:rPr sz="1800" spc="120" dirty="0">
                    <a:latin typeface="Lucida Sans Unicode"/>
                    <a:cs typeface="Lucida Sans Unicode"/>
                  </a:rPr>
                  <a:t>(</a:t>
                </a:r>
                <a:r>
                  <a:rPr sz="1800" b="1" spc="120" dirty="0">
                    <a:latin typeface="Trebuchet MS"/>
                    <a:cs typeface="Trebuchet MS"/>
                  </a:rPr>
                  <a:t>x</a:t>
                </a:r>
                <a:r>
                  <a:rPr sz="1800" spc="120" dirty="0">
                    <a:latin typeface="Lucida Sans Unicode"/>
                    <a:cs typeface="Lucida Sans Unicode"/>
                  </a:rPr>
                  <a:t>)</a:t>
                </a:r>
                <a:endParaRPr sz="1800" dirty="0">
                  <a:latin typeface="Lucida Sans Unicode"/>
                  <a:cs typeface="Lucida Sans Unicode"/>
                </a:endParaRPr>
              </a:p>
            </p:txBody>
          </p:sp>
        </p:grpSp>
        <p:sp>
          <p:nvSpPr>
            <p:cNvPr id="44" name="object 44"/>
            <p:cNvSpPr txBox="1"/>
            <p:nvPr/>
          </p:nvSpPr>
          <p:spPr>
            <a:xfrm>
              <a:off x="3154084" y="1188462"/>
              <a:ext cx="2613660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100"/>
                </a:spcBef>
              </a:pPr>
              <a:r>
                <a:rPr sz="2100" b="1" dirty="0">
                  <a:solidFill>
                    <a:srgbClr val="008000"/>
                  </a:solidFill>
                  <a:latin typeface="Calibri"/>
                  <a:cs typeface="Calibri"/>
                </a:rPr>
                <a:t>(NOT </a:t>
              </a:r>
              <a:r>
                <a:rPr sz="2100" b="1" i="1" spc="-5" dirty="0">
                  <a:solidFill>
                    <a:srgbClr val="008000"/>
                  </a:solidFill>
                  <a:latin typeface="Lucida Sans"/>
                  <a:cs typeface="Lucida Sans"/>
                </a:rPr>
                <a:t>x</a:t>
              </a:r>
              <a:r>
                <a:rPr sz="2025" b="1" spc="-7" baseline="-16460" dirty="0">
                  <a:solidFill>
                    <a:srgbClr val="008000"/>
                  </a:solidFill>
                  <a:latin typeface="Arial"/>
                  <a:cs typeface="Arial"/>
                </a:rPr>
                <a:t>1</a:t>
              </a:r>
              <a:r>
                <a:rPr sz="2100" b="1" spc="-5" dirty="0">
                  <a:solidFill>
                    <a:srgbClr val="008000"/>
                  </a:solidFill>
                  <a:latin typeface="Calibri"/>
                  <a:cs typeface="Calibri"/>
                </a:rPr>
                <a:t>) </a:t>
              </a:r>
              <a:r>
                <a:rPr sz="2100" b="1" spc="10" dirty="0">
                  <a:solidFill>
                    <a:srgbClr val="008000"/>
                  </a:solidFill>
                  <a:latin typeface="Calibri"/>
                  <a:cs typeface="Calibri"/>
                </a:rPr>
                <a:t>AND </a:t>
              </a:r>
              <a:r>
                <a:rPr sz="2100" b="1" dirty="0">
                  <a:solidFill>
                    <a:srgbClr val="008000"/>
                  </a:solidFill>
                  <a:latin typeface="Calibri"/>
                  <a:cs typeface="Calibri"/>
                </a:rPr>
                <a:t>(NOT</a:t>
              </a:r>
              <a:r>
                <a:rPr sz="2100" b="1" spc="20" dirty="0">
                  <a:solidFill>
                    <a:srgbClr val="008000"/>
                  </a:solidFill>
                  <a:latin typeface="Calibri"/>
                  <a:cs typeface="Calibri"/>
                </a:rPr>
                <a:t> </a:t>
              </a:r>
              <a:r>
                <a:rPr sz="2100" b="1" i="1" spc="-5" dirty="0">
                  <a:solidFill>
                    <a:srgbClr val="008000"/>
                  </a:solidFill>
                  <a:latin typeface="Lucida Sans"/>
                  <a:cs typeface="Lucida Sans"/>
                </a:rPr>
                <a:t>x</a:t>
              </a:r>
              <a:r>
                <a:rPr sz="2025" b="1" spc="-7" baseline="-16460" dirty="0">
                  <a:solidFill>
                    <a:srgbClr val="008000"/>
                  </a:solidFill>
                  <a:latin typeface="Arial"/>
                  <a:cs typeface="Arial"/>
                </a:rPr>
                <a:t>2</a:t>
              </a:r>
              <a:r>
                <a:rPr sz="2100" b="1" spc="-5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sz="2100" dirty="0">
                <a:latin typeface="Calibri"/>
                <a:cs typeface="Calibri"/>
              </a:endParaRPr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28414" y="7571042"/>
            <a:ext cx="19284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example by Andrew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6720007" y="1219708"/>
            <a:ext cx="2998541" cy="2226776"/>
            <a:chOff x="6720007" y="1219708"/>
            <a:chExt cx="2998541" cy="2226776"/>
          </a:xfrm>
        </p:grpSpPr>
        <p:sp>
          <p:nvSpPr>
            <p:cNvPr id="4" name="object 4"/>
            <p:cNvSpPr/>
            <p:nvPr/>
          </p:nvSpPr>
          <p:spPr>
            <a:xfrm>
              <a:off x="6720007" y="2988650"/>
              <a:ext cx="461645" cy="457834"/>
            </a:xfrm>
            <a:custGeom>
              <a:avLst/>
              <a:gdLst/>
              <a:ahLst/>
              <a:cxnLst/>
              <a:rect l="l" t="t" r="r" b="b"/>
              <a:pathLst>
                <a:path w="461645" h="457835">
                  <a:moveTo>
                    <a:pt x="0" y="228634"/>
                  </a:moveTo>
                  <a:lnTo>
                    <a:pt x="4686" y="182556"/>
                  </a:lnTo>
                  <a:lnTo>
                    <a:pt x="18127" y="139639"/>
                  </a:lnTo>
                  <a:lnTo>
                    <a:pt x="39395" y="100802"/>
                  </a:lnTo>
                  <a:lnTo>
                    <a:pt x="67562" y="66965"/>
                  </a:lnTo>
                  <a:lnTo>
                    <a:pt x="101701" y="39047"/>
                  </a:lnTo>
                  <a:lnTo>
                    <a:pt x="140884" y="17967"/>
                  </a:lnTo>
                  <a:lnTo>
                    <a:pt x="184184" y="4645"/>
                  </a:lnTo>
                  <a:lnTo>
                    <a:pt x="230673" y="0"/>
                  </a:lnTo>
                  <a:lnTo>
                    <a:pt x="277161" y="4645"/>
                  </a:lnTo>
                  <a:lnTo>
                    <a:pt x="320461" y="17967"/>
                  </a:lnTo>
                  <a:lnTo>
                    <a:pt x="359644" y="39047"/>
                  </a:lnTo>
                  <a:lnTo>
                    <a:pt x="393783" y="66965"/>
                  </a:lnTo>
                  <a:lnTo>
                    <a:pt x="421950" y="100802"/>
                  </a:lnTo>
                  <a:lnTo>
                    <a:pt x="443218" y="139639"/>
                  </a:lnTo>
                  <a:lnTo>
                    <a:pt x="456659" y="182556"/>
                  </a:lnTo>
                  <a:lnTo>
                    <a:pt x="461346" y="228634"/>
                  </a:lnTo>
                  <a:lnTo>
                    <a:pt x="456659" y="274712"/>
                  </a:lnTo>
                  <a:lnTo>
                    <a:pt x="443218" y="317629"/>
                  </a:lnTo>
                  <a:lnTo>
                    <a:pt x="421950" y="356466"/>
                  </a:lnTo>
                  <a:lnTo>
                    <a:pt x="393783" y="390303"/>
                  </a:lnTo>
                  <a:lnTo>
                    <a:pt x="359644" y="418221"/>
                  </a:lnTo>
                  <a:lnTo>
                    <a:pt x="320461" y="439302"/>
                  </a:lnTo>
                  <a:lnTo>
                    <a:pt x="277161" y="452624"/>
                  </a:lnTo>
                  <a:lnTo>
                    <a:pt x="230673" y="457269"/>
                  </a:lnTo>
                  <a:lnTo>
                    <a:pt x="184184" y="452624"/>
                  </a:lnTo>
                  <a:lnTo>
                    <a:pt x="140884" y="439302"/>
                  </a:lnTo>
                  <a:lnTo>
                    <a:pt x="101701" y="418221"/>
                  </a:lnTo>
                  <a:lnTo>
                    <a:pt x="67562" y="390303"/>
                  </a:lnTo>
                  <a:lnTo>
                    <a:pt x="39395" y="356466"/>
                  </a:lnTo>
                  <a:lnTo>
                    <a:pt x="18127" y="317629"/>
                  </a:lnTo>
                  <a:lnTo>
                    <a:pt x="4686" y="274712"/>
                  </a:lnTo>
                  <a:lnTo>
                    <a:pt x="0" y="228634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6720007" y="1219708"/>
              <a:ext cx="2998541" cy="2081996"/>
              <a:chOff x="6720007" y="1219708"/>
              <a:chExt cx="2998541" cy="2081996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720007" y="1799753"/>
                <a:ext cx="2998541" cy="1501951"/>
                <a:chOff x="6877532" y="1988985"/>
                <a:chExt cx="2998541" cy="1501951"/>
              </a:xfrm>
            </p:grpSpPr>
            <p:sp>
              <p:nvSpPr>
                <p:cNvPr id="5" name="object 5"/>
                <p:cNvSpPr/>
                <p:nvPr/>
              </p:nvSpPr>
              <p:spPr>
                <a:xfrm>
                  <a:off x="6877532" y="2583433"/>
                  <a:ext cx="461645" cy="45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457835">
                      <a:moveTo>
                        <a:pt x="0" y="228634"/>
                      </a:moveTo>
                      <a:lnTo>
                        <a:pt x="4686" y="182556"/>
                      </a:lnTo>
                      <a:lnTo>
                        <a:pt x="18127" y="139639"/>
                      </a:lnTo>
                      <a:lnTo>
                        <a:pt x="39395" y="100802"/>
                      </a:lnTo>
                      <a:lnTo>
                        <a:pt x="67562" y="66965"/>
                      </a:lnTo>
                      <a:lnTo>
                        <a:pt x="101701" y="39047"/>
                      </a:lnTo>
                      <a:lnTo>
                        <a:pt x="140884" y="17967"/>
                      </a:lnTo>
                      <a:lnTo>
                        <a:pt x="184184" y="4645"/>
                      </a:lnTo>
                      <a:lnTo>
                        <a:pt x="230673" y="0"/>
                      </a:lnTo>
                      <a:lnTo>
                        <a:pt x="277161" y="4645"/>
                      </a:lnTo>
                      <a:lnTo>
                        <a:pt x="320461" y="17967"/>
                      </a:lnTo>
                      <a:lnTo>
                        <a:pt x="359644" y="39047"/>
                      </a:lnTo>
                      <a:lnTo>
                        <a:pt x="393783" y="66965"/>
                      </a:lnTo>
                      <a:lnTo>
                        <a:pt x="421950" y="100802"/>
                      </a:lnTo>
                      <a:lnTo>
                        <a:pt x="443218" y="139639"/>
                      </a:lnTo>
                      <a:lnTo>
                        <a:pt x="456659" y="182556"/>
                      </a:lnTo>
                      <a:lnTo>
                        <a:pt x="461346" y="228634"/>
                      </a:lnTo>
                      <a:lnTo>
                        <a:pt x="456659" y="274712"/>
                      </a:lnTo>
                      <a:lnTo>
                        <a:pt x="443218" y="317629"/>
                      </a:lnTo>
                      <a:lnTo>
                        <a:pt x="421950" y="356466"/>
                      </a:lnTo>
                      <a:lnTo>
                        <a:pt x="393783" y="390303"/>
                      </a:lnTo>
                      <a:lnTo>
                        <a:pt x="359644" y="418221"/>
                      </a:lnTo>
                      <a:lnTo>
                        <a:pt x="320461" y="439302"/>
                      </a:lnTo>
                      <a:lnTo>
                        <a:pt x="277161" y="452624"/>
                      </a:lnTo>
                      <a:lnTo>
                        <a:pt x="230673" y="457269"/>
                      </a:lnTo>
                      <a:lnTo>
                        <a:pt x="184184" y="452624"/>
                      </a:lnTo>
                      <a:lnTo>
                        <a:pt x="140884" y="439302"/>
                      </a:lnTo>
                      <a:lnTo>
                        <a:pt x="101701" y="418221"/>
                      </a:lnTo>
                      <a:lnTo>
                        <a:pt x="67562" y="390303"/>
                      </a:lnTo>
                      <a:lnTo>
                        <a:pt x="39395" y="356466"/>
                      </a:lnTo>
                      <a:lnTo>
                        <a:pt x="18127" y="317629"/>
                      </a:lnTo>
                      <a:lnTo>
                        <a:pt x="4686" y="274712"/>
                      </a:lnTo>
                      <a:lnTo>
                        <a:pt x="0" y="228634"/>
                      </a:lnTo>
                      <a:close/>
                    </a:path>
                  </a:pathLst>
                </a:custGeom>
                <a:ln w="27093">
                  <a:solidFill>
                    <a:srgbClr val="385D8A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" name="object 6"/>
                <p:cNvSpPr/>
                <p:nvPr/>
              </p:nvSpPr>
              <p:spPr>
                <a:xfrm>
                  <a:off x="6877532" y="1988985"/>
                  <a:ext cx="461645" cy="45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457835">
                      <a:moveTo>
                        <a:pt x="0" y="228634"/>
                      </a:moveTo>
                      <a:lnTo>
                        <a:pt x="4686" y="182556"/>
                      </a:lnTo>
                      <a:lnTo>
                        <a:pt x="18127" y="139639"/>
                      </a:lnTo>
                      <a:lnTo>
                        <a:pt x="39395" y="100802"/>
                      </a:lnTo>
                      <a:lnTo>
                        <a:pt x="67562" y="66965"/>
                      </a:lnTo>
                      <a:lnTo>
                        <a:pt x="101701" y="39047"/>
                      </a:lnTo>
                      <a:lnTo>
                        <a:pt x="140884" y="17967"/>
                      </a:lnTo>
                      <a:lnTo>
                        <a:pt x="184184" y="4645"/>
                      </a:lnTo>
                      <a:lnTo>
                        <a:pt x="230673" y="0"/>
                      </a:lnTo>
                      <a:lnTo>
                        <a:pt x="277161" y="4645"/>
                      </a:lnTo>
                      <a:lnTo>
                        <a:pt x="320461" y="17967"/>
                      </a:lnTo>
                      <a:lnTo>
                        <a:pt x="359644" y="39047"/>
                      </a:lnTo>
                      <a:lnTo>
                        <a:pt x="393783" y="66965"/>
                      </a:lnTo>
                      <a:lnTo>
                        <a:pt x="421950" y="100802"/>
                      </a:lnTo>
                      <a:lnTo>
                        <a:pt x="443218" y="139639"/>
                      </a:lnTo>
                      <a:lnTo>
                        <a:pt x="456659" y="182556"/>
                      </a:lnTo>
                      <a:lnTo>
                        <a:pt x="461346" y="228634"/>
                      </a:lnTo>
                      <a:lnTo>
                        <a:pt x="456659" y="274712"/>
                      </a:lnTo>
                      <a:lnTo>
                        <a:pt x="443218" y="317629"/>
                      </a:lnTo>
                      <a:lnTo>
                        <a:pt x="421950" y="356466"/>
                      </a:lnTo>
                      <a:lnTo>
                        <a:pt x="393783" y="390303"/>
                      </a:lnTo>
                      <a:lnTo>
                        <a:pt x="359644" y="418221"/>
                      </a:lnTo>
                      <a:lnTo>
                        <a:pt x="320461" y="439302"/>
                      </a:lnTo>
                      <a:lnTo>
                        <a:pt x="277161" y="452624"/>
                      </a:lnTo>
                      <a:lnTo>
                        <a:pt x="230673" y="457269"/>
                      </a:lnTo>
                      <a:lnTo>
                        <a:pt x="184184" y="452624"/>
                      </a:lnTo>
                      <a:lnTo>
                        <a:pt x="140884" y="439302"/>
                      </a:lnTo>
                      <a:lnTo>
                        <a:pt x="101701" y="418221"/>
                      </a:lnTo>
                      <a:lnTo>
                        <a:pt x="67562" y="390303"/>
                      </a:lnTo>
                      <a:lnTo>
                        <a:pt x="39395" y="356466"/>
                      </a:lnTo>
                      <a:lnTo>
                        <a:pt x="18127" y="317629"/>
                      </a:lnTo>
                      <a:lnTo>
                        <a:pt x="4686" y="274712"/>
                      </a:lnTo>
                      <a:lnTo>
                        <a:pt x="0" y="228634"/>
                      </a:lnTo>
                      <a:close/>
                    </a:path>
                  </a:pathLst>
                </a:custGeom>
                <a:ln w="27093">
                  <a:solidFill>
                    <a:srgbClr val="385D8A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7" name="object 7"/>
                <p:cNvSpPr/>
                <p:nvPr/>
              </p:nvSpPr>
              <p:spPr>
                <a:xfrm>
                  <a:off x="8781148" y="2736621"/>
                  <a:ext cx="461645" cy="140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140335">
                      <a:moveTo>
                        <a:pt x="63" y="53124"/>
                      </a:moveTo>
                      <a:lnTo>
                        <a:pt x="0" y="83604"/>
                      </a:lnTo>
                      <a:lnTo>
                        <a:pt x="374802" y="84378"/>
                      </a:lnTo>
                      <a:lnTo>
                        <a:pt x="324726" y="113449"/>
                      </a:lnTo>
                      <a:lnTo>
                        <a:pt x="322249" y="122783"/>
                      </a:lnTo>
                      <a:lnTo>
                        <a:pt x="330695" y="137337"/>
                      </a:lnTo>
                      <a:lnTo>
                        <a:pt x="340029" y="139814"/>
                      </a:lnTo>
                      <a:lnTo>
                        <a:pt x="461454" y="69316"/>
                      </a:lnTo>
                      <a:lnTo>
                        <a:pt x="435145" y="53898"/>
                      </a:lnTo>
                      <a:lnTo>
                        <a:pt x="374865" y="53898"/>
                      </a:lnTo>
                      <a:lnTo>
                        <a:pt x="63" y="53124"/>
                      </a:lnTo>
                      <a:close/>
                    </a:path>
                    <a:path w="461645" h="140335">
                      <a:moveTo>
                        <a:pt x="339801" y="0"/>
                      </a:moveTo>
                      <a:lnTo>
                        <a:pt x="332257" y="1968"/>
                      </a:lnTo>
                      <a:lnTo>
                        <a:pt x="328853" y="4394"/>
                      </a:lnTo>
                      <a:lnTo>
                        <a:pt x="322465" y="15278"/>
                      </a:lnTo>
                      <a:lnTo>
                        <a:pt x="324904" y="24625"/>
                      </a:lnTo>
                      <a:lnTo>
                        <a:pt x="374865" y="53898"/>
                      </a:lnTo>
                      <a:lnTo>
                        <a:pt x="435145" y="53898"/>
                      </a:lnTo>
                      <a:lnTo>
                        <a:pt x="343954" y="457"/>
                      </a:lnTo>
                      <a:lnTo>
                        <a:pt x="339801" y="0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" name="object 8"/>
                <p:cNvSpPr/>
                <p:nvPr/>
              </p:nvSpPr>
              <p:spPr>
                <a:xfrm>
                  <a:off x="7331062" y="2204542"/>
                  <a:ext cx="989330" cy="600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329" h="600710">
                      <a:moveTo>
                        <a:pt x="848791" y="568401"/>
                      </a:moveTo>
                      <a:lnTo>
                        <a:pt x="841882" y="575144"/>
                      </a:lnTo>
                      <a:lnTo>
                        <a:pt x="841692" y="591972"/>
                      </a:lnTo>
                      <a:lnTo>
                        <a:pt x="848436" y="598868"/>
                      </a:lnTo>
                      <a:lnTo>
                        <a:pt x="988834" y="600481"/>
                      </a:lnTo>
                      <a:lnTo>
                        <a:pt x="971540" y="569061"/>
                      </a:lnTo>
                      <a:lnTo>
                        <a:pt x="906691" y="569061"/>
                      </a:lnTo>
                      <a:lnTo>
                        <a:pt x="848791" y="568401"/>
                      </a:lnTo>
                      <a:close/>
                    </a:path>
                    <a:path w="989329" h="600710">
                      <a:moveTo>
                        <a:pt x="15646" y="0"/>
                      </a:moveTo>
                      <a:lnTo>
                        <a:pt x="0" y="26149"/>
                      </a:lnTo>
                      <a:lnTo>
                        <a:pt x="906691" y="569061"/>
                      </a:lnTo>
                      <a:lnTo>
                        <a:pt x="971540" y="569061"/>
                      </a:lnTo>
                      <a:lnTo>
                        <a:pt x="957146" y="542912"/>
                      </a:lnTo>
                      <a:lnTo>
                        <a:pt x="922350" y="542912"/>
                      </a:lnTo>
                      <a:lnTo>
                        <a:pt x="15646" y="0"/>
                      </a:lnTo>
                      <a:close/>
                    </a:path>
                    <a:path w="989329" h="600710">
                      <a:moveTo>
                        <a:pt x="911859" y="474789"/>
                      </a:moveTo>
                      <a:lnTo>
                        <a:pt x="897115" y="482917"/>
                      </a:lnTo>
                      <a:lnTo>
                        <a:pt x="894422" y="492175"/>
                      </a:lnTo>
                      <a:lnTo>
                        <a:pt x="922350" y="542912"/>
                      </a:lnTo>
                      <a:lnTo>
                        <a:pt x="957146" y="542912"/>
                      </a:lnTo>
                      <a:lnTo>
                        <a:pt x="921130" y="477481"/>
                      </a:lnTo>
                      <a:lnTo>
                        <a:pt x="911859" y="474789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" name="object 9"/>
                <p:cNvSpPr/>
                <p:nvPr/>
              </p:nvSpPr>
              <p:spPr>
                <a:xfrm>
                  <a:off x="7338771" y="2735122"/>
                  <a:ext cx="981710" cy="140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709" h="140335">
                      <a:moveTo>
                        <a:pt x="954390" y="85725"/>
                      </a:moveTo>
                      <a:lnTo>
                        <a:pt x="894626" y="85725"/>
                      </a:lnTo>
                      <a:lnTo>
                        <a:pt x="844829" y="115265"/>
                      </a:lnTo>
                      <a:lnTo>
                        <a:pt x="842441" y="124612"/>
                      </a:lnTo>
                      <a:lnTo>
                        <a:pt x="848880" y="135470"/>
                      </a:lnTo>
                      <a:lnTo>
                        <a:pt x="852284" y="137883"/>
                      </a:lnTo>
                      <a:lnTo>
                        <a:pt x="859840" y="139814"/>
                      </a:lnTo>
                      <a:lnTo>
                        <a:pt x="863993" y="139331"/>
                      </a:lnTo>
                      <a:lnTo>
                        <a:pt x="954390" y="85725"/>
                      </a:lnTo>
                      <a:close/>
                    </a:path>
                    <a:path w="981709" h="140335">
                      <a:moveTo>
                        <a:pt x="859345" y="0"/>
                      </a:moveTo>
                      <a:lnTo>
                        <a:pt x="850036" y="2514"/>
                      </a:lnTo>
                      <a:lnTo>
                        <a:pt x="841654" y="17119"/>
                      </a:lnTo>
                      <a:lnTo>
                        <a:pt x="844181" y="26428"/>
                      </a:lnTo>
                      <a:lnTo>
                        <a:pt x="894410" y="55245"/>
                      </a:lnTo>
                      <a:lnTo>
                        <a:pt x="0" y="61709"/>
                      </a:lnTo>
                      <a:lnTo>
                        <a:pt x="228" y="92189"/>
                      </a:lnTo>
                      <a:lnTo>
                        <a:pt x="954390" y="85725"/>
                      </a:lnTo>
                      <a:lnTo>
                        <a:pt x="981138" y="69862"/>
                      </a:lnTo>
                      <a:lnTo>
                        <a:pt x="859345" y="0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0"/>
                <p:cNvSpPr/>
                <p:nvPr/>
              </p:nvSpPr>
              <p:spPr>
                <a:xfrm>
                  <a:off x="7330922" y="2804947"/>
                  <a:ext cx="989330" cy="614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329" h="614679">
                      <a:moveTo>
                        <a:pt x="971637" y="32296"/>
                      </a:moveTo>
                      <a:lnTo>
                        <a:pt x="907160" y="32296"/>
                      </a:lnTo>
                      <a:lnTo>
                        <a:pt x="0" y="588581"/>
                      </a:lnTo>
                      <a:lnTo>
                        <a:pt x="15925" y="614565"/>
                      </a:lnTo>
                      <a:lnTo>
                        <a:pt x="923099" y="58280"/>
                      </a:lnTo>
                      <a:lnTo>
                        <a:pt x="957689" y="58280"/>
                      </a:lnTo>
                      <a:lnTo>
                        <a:pt x="971637" y="32296"/>
                      </a:lnTo>
                      <a:close/>
                    </a:path>
                    <a:path w="989329" h="614679">
                      <a:moveTo>
                        <a:pt x="957689" y="58280"/>
                      </a:moveTo>
                      <a:lnTo>
                        <a:pt x="923099" y="58280"/>
                      </a:lnTo>
                      <a:lnTo>
                        <a:pt x="895718" y="109296"/>
                      </a:lnTo>
                      <a:lnTo>
                        <a:pt x="898499" y="118529"/>
                      </a:lnTo>
                      <a:lnTo>
                        <a:pt x="913333" y="126491"/>
                      </a:lnTo>
                      <a:lnTo>
                        <a:pt x="922566" y="123710"/>
                      </a:lnTo>
                      <a:lnTo>
                        <a:pt x="957689" y="58280"/>
                      </a:lnTo>
                      <a:close/>
                    </a:path>
                    <a:path w="989329" h="614679">
                      <a:moveTo>
                        <a:pt x="988974" y="0"/>
                      </a:moveTo>
                      <a:lnTo>
                        <a:pt x="848601" y="3086"/>
                      </a:lnTo>
                      <a:lnTo>
                        <a:pt x="841933" y="10058"/>
                      </a:lnTo>
                      <a:lnTo>
                        <a:pt x="842302" y="26898"/>
                      </a:lnTo>
                      <a:lnTo>
                        <a:pt x="849274" y="33566"/>
                      </a:lnTo>
                      <a:lnTo>
                        <a:pt x="907160" y="32296"/>
                      </a:lnTo>
                      <a:lnTo>
                        <a:pt x="971637" y="32296"/>
                      </a:lnTo>
                      <a:lnTo>
                        <a:pt x="988974" y="0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1" name="object 11"/>
                <p:cNvSpPr/>
                <p:nvPr/>
              </p:nvSpPr>
              <p:spPr>
                <a:xfrm>
                  <a:off x="8319833" y="2576347"/>
                  <a:ext cx="461645" cy="45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457835">
                      <a:moveTo>
                        <a:pt x="0" y="228634"/>
                      </a:moveTo>
                      <a:lnTo>
                        <a:pt x="4686" y="182556"/>
                      </a:lnTo>
                      <a:lnTo>
                        <a:pt x="18127" y="139639"/>
                      </a:lnTo>
                      <a:lnTo>
                        <a:pt x="39395" y="100802"/>
                      </a:lnTo>
                      <a:lnTo>
                        <a:pt x="67562" y="66965"/>
                      </a:lnTo>
                      <a:lnTo>
                        <a:pt x="101701" y="39047"/>
                      </a:lnTo>
                      <a:lnTo>
                        <a:pt x="140884" y="17967"/>
                      </a:lnTo>
                      <a:lnTo>
                        <a:pt x="184184" y="4645"/>
                      </a:lnTo>
                      <a:lnTo>
                        <a:pt x="230673" y="0"/>
                      </a:lnTo>
                      <a:lnTo>
                        <a:pt x="277161" y="4645"/>
                      </a:lnTo>
                      <a:lnTo>
                        <a:pt x="320461" y="17967"/>
                      </a:lnTo>
                      <a:lnTo>
                        <a:pt x="359644" y="39047"/>
                      </a:lnTo>
                      <a:lnTo>
                        <a:pt x="393783" y="66965"/>
                      </a:lnTo>
                      <a:lnTo>
                        <a:pt x="421950" y="100802"/>
                      </a:lnTo>
                      <a:lnTo>
                        <a:pt x="443218" y="139639"/>
                      </a:lnTo>
                      <a:lnTo>
                        <a:pt x="456659" y="182556"/>
                      </a:lnTo>
                      <a:lnTo>
                        <a:pt x="461346" y="228634"/>
                      </a:lnTo>
                      <a:lnTo>
                        <a:pt x="456659" y="274712"/>
                      </a:lnTo>
                      <a:lnTo>
                        <a:pt x="443218" y="317629"/>
                      </a:lnTo>
                      <a:lnTo>
                        <a:pt x="421950" y="356466"/>
                      </a:lnTo>
                      <a:lnTo>
                        <a:pt x="393783" y="390303"/>
                      </a:lnTo>
                      <a:lnTo>
                        <a:pt x="359644" y="418221"/>
                      </a:lnTo>
                      <a:lnTo>
                        <a:pt x="320461" y="439302"/>
                      </a:lnTo>
                      <a:lnTo>
                        <a:pt x="277161" y="452624"/>
                      </a:lnTo>
                      <a:lnTo>
                        <a:pt x="230673" y="457269"/>
                      </a:lnTo>
                      <a:lnTo>
                        <a:pt x="184184" y="452624"/>
                      </a:lnTo>
                      <a:lnTo>
                        <a:pt x="140884" y="439302"/>
                      </a:lnTo>
                      <a:lnTo>
                        <a:pt x="101701" y="418221"/>
                      </a:lnTo>
                      <a:lnTo>
                        <a:pt x="67562" y="390303"/>
                      </a:lnTo>
                      <a:lnTo>
                        <a:pt x="39395" y="356466"/>
                      </a:lnTo>
                      <a:lnTo>
                        <a:pt x="18127" y="317629"/>
                      </a:lnTo>
                      <a:lnTo>
                        <a:pt x="4686" y="274712"/>
                      </a:lnTo>
                      <a:lnTo>
                        <a:pt x="0" y="228634"/>
                      </a:lnTo>
                      <a:close/>
                    </a:path>
                  </a:pathLst>
                </a:custGeom>
                <a:ln w="27093">
                  <a:solidFill>
                    <a:srgbClr val="3366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2" name="object 12"/>
                <p:cNvSpPr/>
                <p:nvPr/>
              </p:nvSpPr>
              <p:spPr>
                <a:xfrm>
                  <a:off x="7010654" y="2769949"/>
                  <a:ext cx="195117" cy="131745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7010946" y="3359191"/>
                  <a:ext cx="200120" cy="131745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4" name="object 14"/>
                <p:cNvSpPr/>
                <p:nvPr/>
              </p:nvSpPr>
              <p:spPr>
                <a:xfrm>
                  <a:off x="7010946" y="2166114"/>
                  <a:ext cx="200120" cy="131658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5" name="object 15"/>
                <p:cNvSpPr txBox="1"/>
                <p:nvPr/>
              </p:nvSpPr>
              <p:spPr>
                <a:xfrm>
                  <a:off x="7447495" y="2078113"/>
                  <a:ext cx="560070" cy="1087755"/>
                </a:xfrm>
                <a:prstGeom prst="rect">
                  <a:avLst/>
                </a:prstGeom>
              </p:spPr>
              <p:txBody>
                <a:bodyPr vert="horz" wrap="square" lIns="0" tIns="79375" rIns="0" bIns="0" rtlCol="0">
                  <a:spAutoFit/>
                </a:bodyPr>
                <a:lstStyle/>
                <a:p>
                  <a:pPr marL="224154">
                    <a:lnSpc>
                      <a:spcPct val="100000"/>
                    </a:lnSpc>
                    <a:spcBef>
                      <a:spcPts val="625"/>
                    </a:spcBef>
                  </a:pPr>
                  <a:r>
                    <a:rPr sz="1900" spc="5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-</a:t>
                  </a:r>
                  <a:r>
                    <a:rPr sz="1900" spc="10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10</a:t>
                  </a:r>
                  <a:endParaRPr sz="1900" dirty="0">
                    <a:latin typeface="Calibri"/>
                    <a:cs typeface="Calibri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530"/>
                    </a:spcBef>
                  </a:pPr>
                  <a:r>
                    <a:rPr sz="1900" spc="5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+20</a:t>
                  </a:r>
                  <a:endParaRPr sz="1900" dirty="0">
                    <a:latin typeface="Calibri"/>
                    <a:cs typeface="Calibri"/>
                  </a:endParaRPr>
                </a:p>
                <a:p>
                  <a:pPr marL="18415">
                    <a:lnSpc>
                      <a:spcPct val="100000"/>
                    </a:lnSpc>
                    <a:spcBef>
                      <a:spcPts val="465"/>
                    </a:spcBef>
                  </a:pPr>
                  <a:r>
                    <a:rPr sz="1900" spc="5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+20</a:t>
                  </a:r>
                  <a:endParaRPr sz="1900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" name="object 16"/>
                <p:cNvSpPr txBox="1"/>
                <p:nvPr/>
              </p:nvSpPr>
              <p:spPr>
                <a:xfrm>
                  <a:off x="9223928" y="2627856"/>
                  <a:ext cx="652145" cy="304800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30"/>
                    </a:spcBef>
                  </a:pPr>
                  <a:r>
                    <a:rPr sz="1800" spc="-150" dirty="0" smtClean="0">
                      <a:latin typeface="MS UI Gothic"/>
                      <a:cs typeface="MS UI Gothic"/>
                    </a:rPr>
                    <a:t>h</a:t>
                  </a:r>
                  <a:r>
                    <a:rPr lang="el-GR" sz="1875" b="1" spc="-225" baseline="-11111" dirty="0">
                      <a:latin typeface="Yu Gothic"/>
                      <a:cs typeface="Yu Gothic"/>
                    </a:rPr>
                    <a:t> θ</a:t>
                  </a:r>
                  <a:r>
                    <a:rPr sz="1875" b="1" spc="-375" baseline="-11111" dirty="0" smtClean="0">
                      <a:latin typeface="Yu Gothic"/>
                      <a:cs typeface="Yu Gothic"/>
                    </a:rPr>
                    <a:t> </a:t>
                  </a:r>
                  <a:r>
                    <a:rPr sz="1800" spc="120" dirty="0">
                      <a:latin typeface="Lucida Sans Unicode"/>
                      <a:cs typeface="Lucida Sans Unicode"/>
                    </a:rPr>
                    <a:t>(</a:t>
                  </a:r>
                  <a:r>
                    <a:rPr sz="1800" b="1" spc="120" dirty="0">
                      <a:latin typeface="Trebuchet MS"/>
                      <a:cs typeface="Trebuchet MS"/>
                    </a:rPr>
                    <a:t>x</a:t>
                  </a:r>
                  <a:r>
                    <a:rPr sz="1800" spc="120" dirty="0">
                      <a:latin typeface="Lucida Sans Unicode"/>
                      <a:cs typeface="Lucida Sans Unicode"/>
                    </a:rPr>
                    <a:t>)</a:t>
                  </a:r>
                  <a:endParaRPr sz="1800" dirty="0">
                    <a:latin typeface="Lucida Sans Unicode"/>
                    <a:cs typeface="Lucida Sans Unicode"/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7570005" y="1219708"/>
                <a:ext cx="4879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6681470" algn="l"/>
                  </a:tabLst>
                </a:pPr>
                <a:r>
                  <a:rPr lang="en-IN" b="1" spc="20" dirty="0">
                    <a:solidFill>
                      <a:srgbClr val="3366FF"/>
                    </a:solidFill>
                    <a:cs typeface="Calibri"/>
                  </a:rPr>
                  <a:t>OR</a:t>
                </a:r>
                <a:endParaRPr lang="en-IN" dirty="0">
                  <a:cs typeface="Calibri"/>
                </a:endParaRP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5" name="Ink 44"/>
              <p14:cNvContentPartPr/>
              <p14:nvPr/>
            </p14:nvContentPartPr>
            <p14:xfrm>
              <a:off x="438120" y="649800"/>
              <a:ext cx="8600040" cy="672444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120" y="639360"/>
                <a:ext cx="8620560" cy="67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16850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280" y="481673"/>
            <a:ext cx="6957060" cy="677493"/>
          </a:xfrm>
        </p:spPr>
        <p:txBody>
          <a:bodyPr vert="horz" wrap="square" lIns="0" tIns="146685" rIns="0" bIns="0" rtlCol="0" anchor="ctr">
            <a:spAutoFit/>
          </a:bodyPr>
          <a:lstStyle/>
          <a:p>
            <a:pPr marL="1769110" marR="5080" indent="-1757045">
              <a:lnSpc>
                <a:spcPct val="79500"/>
              </a:lnSpc>
              <a:spcBef>
                <a:spcPts val="1155"/>
              </a:spcBef>
            </a:pPr>
            <a:r>
              <a:rPr lang="en-US" sz="4300" spc="-15" dirty="0">
                <a:latin typeface="+mj-lt"/>
                <a:ea typeface="+mj-ea"/>
                <a:cs typeface="+mj-cs"/>
              </a:rPr>
              <a:t>Training a Perceptron</a:t>
            </a:r>
            <a:endParaRPr lang="en-IN" sz="4300" spc="-15" dirty="0"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133600"/>
            <a:ext cx="929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. </a:t>
            </a:r>
            <a:r>
              <a:rPr lang="en-US" sz="3600" b="1" dirty="0">
                <a:solidFill>
                  <a:srgbClr val="FF0000"/>
                </a:solidFill>
              </a:rPr>
              <a:t>• Method 1: </a:t>
            </a:r>
            <a:r>
              <a:rPr lang="en-US" sz="3600" b="1" dirty="0" smtClean="0">
                <a:solidFill>
                  <a:srgbClr val="FF0000"/>
                </a:solidFill>
              </a:rPr>
              <a:t>Perceptron </a:t>
            </a:r>
            <a:r>
              <a:rPr lang="en-US" sz="3600" b="1" dirty="0">
                <a:solidFill>
                  <a:srgbClr val="FF0000"/>
                </a:solidFill>
              </a:rPr>
              <a:t>training </a:t>
            </a:r>
            <a:r>
              <a:rPr lang="en-US" sz="3600" b="1" dirty="0" smtClean="0">
                <a:solidFill>
                  <a:srgbClr val="FF0000"/>
                </a:solidFill>
              </a:rPr>
              <a:t>rule</a:t>
            </a:r>
          </a:p>
          <a:p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• Method 2: </a:t>
            </a:r>
            <a:r>
              <a:rPr lang="en-US" sz="3600" b="1" dirty="0" smtClean="0">
                <a:solidFill>
                  <a:srgbClr val="FF0000"/>
                </a:solidFill>
              </a:rPr>
              <a:t>Delta rule : LMS </a:t>
            </a:r>
            <a:r>
              <a:rPr lang="en-US" sz="3600" b="1" dirty="0">
                <a:solidFill>
                  <a:srgbClr val="FF0000"/>
                </a:solidFill>
              </a:rPr>
              <a:t>and gradient </a:t>
            </a:r>
            <a:r>
              <a:rPr lang="en-US" sz="3600" b="1" dirty="0" smtClean="0">
                <a:solidFill>
                  <a:srgbClr val="FF0000"/>
                </a:solidFill>
              </a:rPr>
              <a:t>                  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                     descent</a:t>
            </a:r>
            <a:r>
              <a:rPr lang="en-US" sz="3600" b="1" dirty="0">
                <a:solidFill>
                  <a:srgbClr val="FF0000"/>
                </a:solidFill>
              </a:rPr>
              <a:t>.</a:t>
            </a:r>
            <a:endParaRPr lang="en-IN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9520" y="2754000"/>
              <a:ext cx="7627680" cy="4370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160" y="2746080"/>
                <a:ext cx="7646040" cy="43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07652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lvl="1"/>
            <a:endParaRPr lang="en-US" dirty="0" smtClean="0"/>
          </a:p>
          <a:p>
            <a:pPr marL="502920"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Session Content</a:t>
            </a:r>
            <a:endParaRPr lang="en-US" sz="4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460" y="2125980"/>
            <a:ext cx="9387840" cy="228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sz="3600" dirty="0" smtClean="0"/>
              <a:t>Perceptron</a:t>
            </a:r>
            <a:r>
              <a:rPr lang="en-US" sz="3600" dirty="0"/>
              <a:t> </a:t>
            </a:r>
            <a:r>
              <a:rPr lang="en-US" sz="3520" dirty="0" smtClean="0"/>
              <a:t>(Chapter </a:t>
            </a:r>
            <a:r>
              <a:rPr lang="en-US" sz="3520" dirty="0"/>
              <a:t>4 Tom Mitchell</a:t>
            </a:r>
            <a:r>
              <a:rPr lang="en-US" sz="3520" dirty="0" smtClean="0"/>
              <a:t>)</a:t>
            </a:r>
            <a:endParaRPr lang="en-US" sz="3520" dirty="0"/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sz="3200" dirty="0" smtClean="0"/>
              <a:t>Neural Network Architecture </a:t>
            </a:r>
            <a:r>
              <a:rPr lang="en-US" sz="3520" dirty="0" smtClean="0"/>
              <a:t>(</a:t>
            </a:r>
            <a:r>
              <a:rPr lang="en-US" sz="3520" dirty="0"/>
              <a:t>Andrew Ng Notes and </a:t>
            </a:r>
            <a:r>
              <a:rPr lang="en-US" sz="3520" dirty="0" smtClean="0"/>
              <a:t>Chapter 4 </a:t>
            </a:r>
            <a:r>
              <a:rPr lang="en-US" sz="3520" dirty="0"/>
              <a:t>Tom Mitchell) </a:t>
            </a:r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sz="3600" dirty="0"/>
              <a:t>Back </a:t>
            </a:r>
            <a:r>
              <a:rPr lang="en-US" sz="3600" dirty="0" smtClean="0"/>
              <a:t>propagation Algorithm </a:t>
            </a:r>
            <a:r>
              <a:rPr lang="en-US" sz="3520" dirty="0" smtClean="0"/>
              <a:t>(</a:t>
            </a:r>
            <a:r>
              <a:rPr lang="en-US" sz="3520" dirty="0"/>
              <a:t>Andrew Ng </a:t>
            </a:r>
            <a:r>
              <a:rPr lang="en-US" sz="3520" dirty="0" smtClean="0"/>
              <a:t>Notes) </a:t>
            </a:r>
            <a:endParaRPr lang="en-US" sz="352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44680" y="2478960"/>
              <a:ext cx="7585920" cy="1902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" y="2468520"/>
                <a:ext cx="7599600" cy="19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67524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weight update incrementally after each individual training sample</a:t>
            </a:r>
            <a:endParaRPr lang="en-IN" sz="2800" dirty="0"/>
          </a:p>
        </p:txBody>
      </p:sp>
      <p:pic>
        <p:nvPicPr>
          <p:cNvPr id="4" name="Picture 4" descr="Perceptron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2" y="3352800"/>
            <a:ext cx="696277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03;p94"/>
          <p:cNvSpPr txBox="1">
            <a:spLocks/>
          </p:cNvSpPr>
          <p:nvPr/>
        </p:nvSpPr>
        <p:spPr>
          <a:xfrm>
            <a:off x="0" y="228600"/>
            <a:ext cx="7261225" cy="742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>
            <a:lvl1pPr algn="l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Method 1: perceptron training rule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63512" y="7508130"/>
            <a:ext cx="6934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/>
              <a:t>Figure Credit: https</a:t>
            </a:r>
            <a:r>
              <a:rPr lang="en-IN" sz="800" dirty="0"/>
              <a:t>://sebastianraschka.com/Articles/2015_singlelayer_neurons.html#artificial-neurons-and-the-mcculloch-pitts-model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16040" y="4631760"/>
              <a:ext cx="2147760" cy="790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760" y="4621680"/>
                <a:ext cx="216576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32942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1" y="4579922"/>
            <a:ext cx="2584667" cy="5666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435209"/>
            <a:ext cx="2915557" cy="78633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66" y="3004580"/>
            <a:ext cx="2263852" cy="533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237011"/>
            <a:ext cx="72612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r>
              <a:rPr lang="en-US" sz="4000" dirty="0"/>
              <a:t>Method 1: perceptron training rule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" y="5742819"/>
            <a:ext cx="4582841" cy="1824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823" y="5903656"/>
            <a:ext cx="3581400" cy="1324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66" y="1572087"/>
            <a:ext cx="6875202" cy="88423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>
            <a:off x="9599" y="5562600"/>
            <a:ext cx="101091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661" y="2923812"/>
            <a:ext cx="2732739" cy="606002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13840" y="1213920"/>
              <a:ext cx="8395920" cy="5870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760" y="1205280"/>
                <a:ext cx="8409240" cy="58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53469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2800" y="159840"/>
              <a:ext cx="7630920" cy="452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160" y="149400"/>
                <a:ext cx="7650000" cy="45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90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829" y="1486201"/>
            <a:ext cx="9052560" cy="51294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Also known as Adaptive </a:t>
            </a:r>
            <a:r>
              <a:rPr lang="en-IN" sz="2400" dirty="0"/>
              <a:t>Linear Neuron (</a:t>
            </a:r>
            <a:r>
              <a:rPr lang="en-IN" sz="2400" dirty="0" err="1"/>
              <a:t>adaline</a:t>
            </a:r>
            <a:r>
              <a:rPr lang="en-IN" sz="2400" dirty="0" smtClean="0"/>
              <a:t>), </a:t>
            </a:r>
            <a:r>
              <a:rPr lang="en-IN" sz="2400" dirty="0" err="1" smtClean="0"/>
              <a:t>Widrow</a:t>
            </a:r>
            <a:r>
              <a:rPr lang="en-IN" sz="2400" dirty="0" smtClean="0"/>
              <a:t>-Hoff rule </a:t>
            </a:r>
          </a:p>
          <a:p>
            <a:endParaRPr lang="en-US" sz="2400" dirty="0" smtClean="0"/>
          </a:p>
          <a:p>
            <a:r>
              <a:rPr lang="en-US" sz="2400" dirty="0" smtClean="0"/>
              <a:t>training </a:t>
            </a:r>
            <a:r>
              <a:rPr lang="en-US" sz="2400" dirty="0"/>
              <a:t>an </a:t>
            </a:r>
            <a:r>
              <a:rPr lang="en-US" sz="2400" dirty="0" err="1"/>
              <a:t>unthresholded</a:t>
            </a:r>
            <a:r>
              <a:rPr lang="en-US" sz="2400" dirty="0"/>
              <a:t> perceptron; that is, a linear unit for which the output o is given by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 smtClean="0"/>
              <a:t>can define a cost function and use gradient descent optimization to update the weights.</a:t>
            </a:r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78829" y="172720"/>
            <a:ext cx="8836571" cy="1295400"/>
          </a:xfr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Method 2: Delta rule : </a:t>
            </a:r>
            <a:r>
              <a:rPr lang="en-US" sz="4000" dirty="0" smtClean="0">
                <a:latin typeface="+mj-lt"/>
                <a:ea typeface="+mj-ea"/>
                <a:cs typeface="+mj-cs"/>
              </a:rPr>
              <a:t>LMS and </a:t>
            </a:r>
            <a:r>
              <a:rPr lang="en-US" sz="4000" dirty="0">
                <a:latin typeface="+mj-lt"/>
                <a:ea typeface="+mj-ea"/>
                <a:cs typeface="+mj-cs"/>
              </a:rPr>
              <a:t>gradient descent.</a:t>
            </a:r>
            <a:endParaRPr lang="en-IN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24" y="7556956"/>
            <a:ext cx="6934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/>
              <a:t>Figure Credit: https</a:t>
            </a:r>
            <a:r>
              <a:rPr lang="en-IN" sz="800" dirty="0"/>
              <a:t>://sebastianraschka.com/Articles/2015_singlelayer_neurons.html#artificial-neurons-and-the-mcculloch-pitts-model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07679"/>
            <a:ext cx="2189138" cy="66990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61280" y="636480"/>
              <a:ext cx="6293880" cy="4448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6600" y="628200"/>
                <a:ext cx="6306480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59321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46718"/>
            <a:ext cx="9052560" cy="51294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Linear </a:t>
            </a:r>
            <a:r>
              <a:rPr lang="en-IN" sz="2400" dirty="0"/>
              <a:t>unit: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Define Error:  </a:t>
            </a:r>
            <a:r>
              <a:rPr lang="en-US" sz="2400" dirty="0"/>
              <a:t> </a:t>
            </a:r>
            <a:r>
              <a:rPr lang="en-US" sz="2400" dirty="0" smtClean="0"/>
              <a:t>                                            </a:t>
            </a:r>
            <a:r>
              <a:rPr lang="en-US" sz="2400" dirty="0" smtClean="0">
                <a:sym typeface="Wingdings" panose="05000000000000000000" pitchFamily="2" charset="2"/>
              </a:rPr>
              <a:t></a:t>
            </a:r>
            <a:r>
              <a:rPr lang="en-US" sz="2400" dirty="0" smtClean="0"/>
              <a:t>  </a:t>
            </a:r>
            <a:r>
              <a:rPr lang="en-IN" sz="2400" dirty="0" smtClean="0">
                <a:solidFill>
                  <a:srgbClr val="FF0000"/>
                </a:solidFill>
              </a:rPr>
              <a:t>Least </a:t>
            </a:r>
            <a:r>
              <a:rPr lang="en-IN" sz="2400" dirty="0">
                <a:solidFill>
                  <a:srgbClr val="FF0000"/>
                </a:solidFill>
              </a:rPr>
              <a:t>squares method.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Gradient Decent: 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8829" y="172720"/>
            <a:ext cx="8836571" cy="1295400"/>
          </a:xfr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Method 2: Delta rule : </a:t>
            </a:r>
            <a:r>
              <a:rPr lang="en-US" sz="4000" dirty="0" smtClean="0">
                <a:latin typeface="+mj-lt"/>
                <a:ea typeface="+mj-ea"/>
                <a:cs typeface="+mj-cs"/>
              </a:rPr>
              <a:t>LMS </a:t>
            </a:r>
            <a:r>
              <a:rPr lang="en-US" sz="4000" dirty="0">
                <a:latin typeface="+mj-lt"/>
                <a:ea typeface="+mj-ea"/>
                <a:cs typeface="+mj-cs"/>
              </a:rPr>
              <a:t>and gradient descent.</a:t>
            </a:r>
            <a:endParaRPr lang="en-IN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78025"/>
            <a:ext cx="2189138" cy="66990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1641399"/>
            <a:ext cx="5140825" cy="49327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902" y="2493368"/>
            <a:ext cx="2913815" cy="875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" y="4724400"/>
            <a:ext cx="3734980" cy="1656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280" y="3936997"/>
            <a:ext cx="4535390" cy="100028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82" y="5383311"/>
            <a:ext cx="2314659" cy="76251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31" y="5520644"/>
            <a:ext cx="2153455" cy="58200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310383"/>
            <a:ext cx="1899702" cy="844187"/>
          </a:xfrm>
          <a:prstGeom prst="rect">
            <a:avLst/>
          </a:prstGeom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 flipH="1">
            <a:off x="3892638" y="3368648"/>
            <a:ext cx="69762" cy="42541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8600" y="3368648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2169360" y="634320"/>
              <a:ext cx="7469280" cy="57222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0720" y="630720"/>
                <a:ext cx="7486200" cy="57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33195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876800" y="890120"/>
            <a:ext cx="0" cy="6477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37891" y="1714806"/>
            <a:ext cx="3874330" cy="156966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Perceptron </a:t>
            </a:r>
            <a:r>
              <a:rPr lang="en-US" sz="2400" u="sng" dirty="0" smtClean="0"/>
              <a:t>Training rule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for </a:t>
            </a:r>
            <a:r>
              <a:rPr lang="en-IN" sz="2400" dirty="0" err="1"/>
              <a:t>thresholded</a:t>
            </a:r>
            <a:r>
              <a:rPr lang="en-IN" sz="2400" dirty="0"/>
              <a:t> </a:t>
            </a:r>
            <a:r>
              <a:rPr lang="en-IN" sz="2400" dirty="0" smtClean="0"/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“o” is </a:t>
            </a:r>
            <a:r>
              <a:rPr lang="en-US" sz="2400" dirty="0" smtClean="0"/>
              <a:t>a </a:t>
            </a:r>
            <a:r>
              <a:rPr lang="en-US" sz="2400" dirty="0"/>
              <a:t>class label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5088237" y="1478112"/>
            <a:ext cx="4762266" cy="193899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Gradient </a:t>
            </a:r>
            <a:r>
              <a:rPr lang="en-US" sz="2400" u="sng" dirty="0" smtClean="0"/>
              <a:t>Descent and delta rule</a:t>
            </a:r>
            <a:endParaRPr lang="en-US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 smtClean="0"/>
              <a:t>For nonlinearly separable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 for a linear unit (or </a:t>
            </a:r>
            <a:r>
              <a:rPr lang="en-US" sz="2400" dirty="0" err="1"/>
              <a:t>unthresholed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perceptron)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“o” is a real number</a:t>
            </a:r>
            <a:endParaRPr lang="en-IN" sz="2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80" y="5910368"/>
            <a:ext cx="2913815" cy="875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18" y="3571239"/>
            <a:ext cx="2189138" cy="66990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703" y="4755742"/>
            <a:ext cx="2584667" cy="5666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28" y="4578325"/>
            <a:ext cx="2967272" cy="6505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572" y="4609043"/>
            <a:ext cx="2181931" cy="9696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3" y="5391329"/>
            <a:ext cx="2296963" cy="6194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58118" y="6348008"/>
            <a:ext cx="4290561" cy="120032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i="1" spc="15" dirty="0" smtClean="0">
                <a:solidFill>
                  <a:srgbClr val="FF0000"/>
                </a:solidFill>
                <a:latin typeface="Times New Roman"/>
                <a:cs typeface="Times New Roman"/>
              </a:rPr>
              <a:t>Will</a:t>
            </a:r>
            <a:r>
              <a:rPr lang="en-US" sz="2400" i="1" spc="25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25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converge: </a:t>
            </a:r>
            <a:r>
              <a:rPr lang="en-US" sz="2400" i="1" spc="55" dirty="0" smtClean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lang="en-US" sz="2400" i="1" spc="1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55" dirty="0">
                <a:solidFill>
                  <a:srgbClr val="FF0000"/>
                </a:solidFill>
                <a:latin typeface="Times New Roman"/>
                <a:cs typeface="Times New Roman"/>
              </a:rPr>
              <a:t>training</a:t>
            </a:r>
            <a:r>
              <a:rPr lang="en-US" sz="2400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9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lang="en-US" sz="2400" i="1" spc="1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lang="en-US" sz="2400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30" dirty="0">
                <a:solidFill>
                  <a:srgbClr val="FF0000"/>
                </a:solidFill>
                <a:latin typeface="Times New Roman"/>
                <a:cs typeface="Times New Roman"/>
              </a:rPr>
              <a:t>linearly</a:t>
            </a:r>
            <a:r>
              <a:rPr lang="en-US" sz="2400" i="1" spc="2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3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separable </a:t>
            </a:r>
            <a:r>
              <a:rPr lang="en-US" sz="2400" i="1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and   </a:t>
            </a:r>
            <a:r>
              <a:rPr lang="en-US" sz="2400" i="1" spc="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1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 </a:t>
            </a:r>
            <a:r>
              <a:rPr lang="en-US" sz="2400" i="1" spc="229" dirty="0" smtClean="0">
                <a:solidFill>
                  <a:srgbClr val="FF0000"/>
                </a:solidFill>
                <a:latin typeface="Times New Roman"/>
                <a:cs typeface="Times New Roman"/>
              </a:rPr>
              <a:t>sufficiently</a:t>
            </a:r>
            <a:r>
              <a:rPr lang="en-US" sz="2400" i="1" spc="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50" dirty="0">
                <a:solidFill>
                  <a:srgbClr val="FF0000"/>
                </a:solidFill>
                <a:latin typeface="Times New Roman"/>
                <a:cs typeface="Times New Roman"/>
              </a:rPr>
              <a:t>small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613" y="3707745"/>
            <a:ext cx="2263852" cy="533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>
          <a:xfrm>
            <a:off x="78829" y="172720"/>
            <a:ext cx="8836571" cy="1295400"/>
          </a:xfr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latin typeface="+mj-lt"/>
                <a:ea typeface="+mj-ea"/>
                <a:cs typeface="+mj-cs"/>
              </a:rPr>
              <a:t>Perceptron rule vs Delta rule</a:t>
            </a:r>
            <a:endParaRPr lang="en-IN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0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44160" y="1086480"/>
              <a:ext cx="9343800" cy="492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800" y="1075680"/>
                <a:ext cx="9365040" cy="49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1579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280" y="1468120"/>
            <a:ext cx="4617720" cy="6079379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Batch Gradient Descent</a:t>
            </a:r>
            <a:endParaRPr lang="en-IN" sz="2400" b="1" dirty="0">
              <a:solidFill>
                <a:srgbClr val="FF0000"/>
              </a:solidFill>
            </a:endParaRPr>
          </a:p>
          <a:p>
            <a:r>
              <a:rPr lang="en-US" sz="2400" dirty="0" smtClean="0"/>
              <a:t>Define </a:t>
            </a:r>
            <a:r>
              <a:rPr lang="en-US" sz="2400" dirty="0"/>
              <a:t>the error for the whole training data, and consider it as a whole.</a:t>
            </a:r>
          </a:p>
          <a:p>
            <a:r>
              <a:rPr lang="en-US" sz="2400" dirty="0" smtClean="0"/>
              <a:t>More </a:t>
            </a:r>
            <a:r>
              <a:rPr lang="en-US" sz="2400" dirty="0"/>
              <a:t>stable. Easy to check convergence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Large step size</a:t>
            </a:r>
          </a:p>
          <a:p>
            <a:r>
              <a:rPr lang="en-US" sz="2400" dirty="0" smtClean="0"/>
              <a:t>Requires more computation in weight update stage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30" dirty="0">
                <a:latin typeface="+mj-lt"/>
                <a:ea typeface="+mj-ea"/>
                <a:cs typeface="+mj-cs"/>
              </a:rPr>
              <a:t>Batch Vs </a:t>
            </a:r>
            <a:r>
              <a:rPr lang="en-IN" sz="3630" dirty="0">
                <a:latin typeface="+mj-lt"/>
                <a:ea typeface="+mj-ea"/>
                <a:cs typeface="+mj-cs"/>
              </a:rPr>
              <a:t>Incremental </a:t>
            </a:r>
          </a:p>
        </p:txBody>
      </p:sp>
      <p:sp>
        <p:nvSpPr>
          <p:cNvPr id="4" name="Rectangle 3"/>
          <p:cNvSpPr/>
          <p:nvPr/>
        </p:nvSpPr>
        <p:spPr>
          <a:xfrm>
            <a:off x="5195808" y="1468120"/>
            <a:ext cx="4862592" cy="605225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defTabSz="75438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Stochastic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Gradient Descent </a:t>
            </a:r>
            <a:endParaRPr lang="en-I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defTabSz="754380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Incremental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(Online)Mode:</a:t>
            </a:r>
          </a:p>
          <a:p>
            <a:pPr marL="457200" indent="-457200" defTabSz="754380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Define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error for each training instance, and consider it one by one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defTabSz="754380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can better avoid local </a:t>
            </a:r>
            <a:r>
              <a:rPr lang="en-US" sz="2400" dirty="0" smtClean="0"/>
              <a:t>minima, faster, </a:t>
            </a:r>
            <a:r>
              <a:rPr lang="en-US" sz="2400" dirty="0"/>
              <a:t>deals with dynamic datasets</a:t>
            </a:r>
            <a:r>
              <a:rPr lang="en-US" sz="2400" dirty="0" smtClean="0"/>
              <a:t> 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9" y="5150051"/>
            <a:ext cx="2913815" cy="875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886192"/>
            <a:ext cx="3462421" cy="66913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2" y="6261222"/>
            <a:ext cx="3481300" cy="1203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21" y="5710483"/>
            <a:ext cx="3445037" cy="14927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43600" y="186120"/>
              <a:ext cx="8285760" cy="72644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320" y="177840"/>
                <a:ext cx="8302320" cy="72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73547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743200"/>
            <a:ext cx="9448800" cy="120032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MULTILAYER NETWORKS AND THE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BACKPROPAGATION </a:t>
            </a:r>
            <a:r>
              <a:rPr lang="en-I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ALGORITHM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6503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36400" y="18360"/>
              <a:ext cx="8659800" cy="4883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20" y="8280"/>
                <a:ext cx="8675280" cy="49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25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67" y="1438199"/>
            <a:ext cx="6422233" cy="6027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Perceptron: Sigmoid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547322"/>
            <a:ext cx="3286125" cy="1809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64440" y="816840"/>
              <a:ext cx="7475760" cy="4772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880" y="804960"/>
                <a:ext cx="7493760" cy="47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81395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744075" cy="5172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04040" y="90360"/>
              <a:ext cx="8559360" cy="5481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60" y="82800"/>
                <a:ext cx="8572320" cy="55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3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9464" y="2057400"/>
            <a:ext cx="7239000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000" spc="-10" dirty="0">
                <a:latin typeface="Calibri"/>
                <a:cs typeface="Calibri"/>
              </a:rPr>
              <a:t>Single perceptrons can only express linear decision surfaces. </a:t>
            </a:r>
          </a:p>
          <a:p>
            <a:pPr marL="379095" indent="-36703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000" spc="-10" dirty="0">
                <a:latin typeface="Calibri"/>
                <a:cs typeface="Calibri"/>
              </a:rPr>
              <a:t>In contrast, the kind of multilayer networks learned by the </a:t>
            </a:r>
            <a:r>
              <a:rPr lang="en-US" sz="3000" spc="-10" dirty="0" smtClean="0">
                <a:latin typeface="Calibri"/>
                <a:cs typeface="Calibri"/>
              </a:rPr>
              <a:t>FORWARD and BACKPROPAGATION </a:t>
            </a:r>
            <a:r>
              <a:rPr lang="en-US" sz="3000" spc="-10" dirty="0">
                <a:latin typeface="Calibri"/>
                <a:cs typeface="Calibri"/>
              </a:rPr>
              <a:t>algorithm are capable of expressing a rich variety of nonlinear decision surfaces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41600" y="2524680"/>
              <a:ext cx="6067800" cy="3028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560" y="2514960"/>
                <a:ext cx="6082200" cy="30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5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Neural</a:t>
            </a:r>
            <a:r>
              <a:rPr spc="-50" dirty="0"/>
              <a:t> </a:t>
            </a:r>
            <a:r>
              <a:rPr spc="-1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142748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5503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8271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1039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2748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5503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8271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1039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2748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5503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08271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1039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23005" y="3292602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67"/>
                </a:moveTo>
                <a:lnTo>
                  <a:pt x="27939" y="81267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67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67"/>
                </a:lnTo>
                <a:lnTo>
                  <a:pt x="81279" y="81267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672" y="3292602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67"/>
                </a:moveTo>
                <a:lnTo>
                  <a:pt x="27939" y="81267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67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67"/>
                </a:lnTo>
                <a:lnTo>
                  <a:pt x="81279" y="81267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98351" y="3292602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67"/>
                </a:moveTo>
                <a:lnTo>
                  <a:pt x="27939" y="81267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67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67"/>
                </a:lnTo>
                <a:lnTo>
                  <a:pt x="81280" y="81267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1036" y="3280003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80"/>
                </a:moveTo>
                <a:lnTo>
                  <a:pt x="27939" y="81280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80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80"/>
                </a:lnTo>
                <a:lnTo>
                  <a:pt x="81279" y="81280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32086" y="2282570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39" y="81279"/>
                </a:moveTo>
                <a:lnTo>
                  <a:pt x="27939" y="81279"/>
                </a:lnTo>
                <a:lnTo>
                  <a:pt x="27939" y="720242"/>
                </a:lnTo>
                <a:lnTo>
                  <a:pt x="53339" y="720242"/>
                </a:lnTo>
                <a:lnTo>
                  <a:pt x="53339" y="81279"/>
                </a:lnTo>
                <a:close/>
              </a:path>
              <a:path w="81279" h="720725">
                <a:moveTo>
                  <a:pt x="40639" y="0"/>
                </a:moveTo>
                <a:lnTo>
                  <a:pt x="0" y="81279"/>
                </a:lnTo>
                <a:lnTo>
                  <a:pt x="81279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9765" y="2282570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39" y="81279"/>
                </a:moveTo>
                <a:lnTo>
                  <a:pt x="27939" y="81279"/>
                </a:lnTo>
                <a:lnTo>
                  <a:pt x="27927" y="720242"/>
                </a:lnTo>
                <a:lnTo>
                  <a:pt x="53327" y="720242"/>
                </a:lnTo>
                <a:lnTo>
                  <a:pt x="53339" y="81279"/>
                </a:lnTo>
                <a:close/>
              </a:path>
              <a:path w="81279" h="720725">
                <a:moveTo>
                  <a:pt x="40639" y="0"/>
                </a:moveTo>
                <a:lnTo>
                  <a:pt x="0" y="81279"/>
                </a:lnTo>
                <a:lnTo>
                  <a:pt x="81279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07431" y="2282570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39" y="81279"/>
                </a:moveTo>
                <a:lnTo>
                  <a:pt x="27939" y="81279"/>
                </a:lnTo>
                <a:lnTo>
                  <a:pt x="27939" y="720242"/>
                </a:lnTo>
                <a:lnTo>
                  <a:pt x="53339" y="720242"/>
                </a:lnTo>
                <a:lnTo>
                  <a:pt x="53339" y="81279"/>
                </a:lnTo>
                <a:close/>
              </a:path>
              <a:path w="81279" h="720725">
                <a:moveTo>
                  <a:pt x="40639" y="0"/>
                </a:moveTo>
                <a:lnTo>
                  <a:pt x="0" y="81279"/>
                </a:lnTo>
                <a:lnTo>
                  <a:pt x="81279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67856" y="2269972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40" y="81279"/>
                </a:moveTo>
                <a:lnTo>
                  <a:pt x="27940" y="81279"/>
                </a:lnTo>
                <a:lnTo>
                  <a:pt x="27927" y="720242"/>
                </a:lnTo>
                <a:lnTo>
                  <a:pt x="53327" y="720242"/>
                </a:lnTo>
                <a:lnTo>
                  <a:pt x="53340" y="81279"/>
                </a:lnTo>
                <a:close/>
              </a:path>
              <a:path w="81279" h="720725">
                <a:moveTo>
                  <a:pt x="40640" y="0"/>
                </a:moveTo>
                <a:lnTo>
                  <a:pt x="0" y="81279"/>
                </a:lnTo>
                <a:lnTo>
                  <a:pt x="81280" y="81279"/>
                </a:lnTo>
                <a:lnTo>
                  <a:pt x="40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1570" y="2293073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53" y="40741"/>
                </a:lnTo>
                <a:lnTo>
                  <a:pt x="0" y="647318"/>
                </a:lnTo>
                <a:lnTo>
                  <a:pt x="15836" y="667181"/>
                </a:lnTo>
                <a:lnTo>
                  <a:pt x="776477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77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06976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04" y="0"/>
                </a:moveTo>
                <a:lnTo>
                  <a:pt x="743216" y="18897"/>
                </a:lnTo>
                <a:lnTo>
                  <a:pt x="760641" y="40741"/>
                </a:lnTo>
                <a:lnTo>
                  <a:pt x="0" y="647318"/>
                </a:lnTo>
                <a:lnTo>
                  <a:pt x="15836" y="667181"/>
                </a:lnTo>
                <a:lnTo>
                  <a:pt x="776478" y="60604"/>
                </a:lnTo>
                <a:lnTo>
                  <a:pt x="804023" y="60604"/>
                </a:lnTo>
                <a:lnTo>
                  <a:pt x="832104" y="0"/>
                </a:lnTo>
                <a:close/>
              </a:path>
              <a:path w="832485" h="667385">
                <a:moveTo>
                  <a:pt x="804023" y="60604"/>
                </a:moveTo>
                <a:lnTo>
                  <a:pt x="776478" y="60604"/>
                </a:lnTo>
                <a:lnTo>
                  <a:pt x="793902" y="82448"/>
                </a:lnTo>
                <a:lnTo>
                  <a:pt x="804023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3237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41" y="40741"/>
                </a:lnTo>
                <a:lnTo>
                  <a:pt x="0" y="647318"/>
                </a:lnTo>
                <a:lnTo>
                  <a:pt x="15836" y="667181"/>
                </a:lnTo>
                <a:lnTo>
                  <a:pt x="776477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77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55733" y="3334588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03" y="0"/>
                </a:moveTo>
                <a:lnTo>
                  <a:pt x="743216" y="18910"/>
                </a:lnTo>
                <a:lnTo>
                  <a:pt x="760641" y="40754"/>
                </a:lnTo>
                <a:lnTo>
                  <a:pt x="0" y="647331"/>
                </a:lnTo>
                <a:lnTo>
                  <a:pt x="15836" y="667181"/>
                </a:lnTo>
                <a:lnTo>
                  <a:pt x="776477" y="60604"/>
                </a:lnTo>
                <a:lnTo>
                  <a:pt x="804027" y="60604"/>
                </a:lnTo>
                <a:lnTo>
                  <a:pt x="832103" y="0"/>
                </a:lnTo>
                <a:close/>
              </a:path>
              <a:path w="832485" h="667385">
                <a:moveTo>
                  <a:pt x="804027" y="60604"/>
                </a:moveTo>
                <a:lnTo>
                  <a:pt x="776477" y="60604"/>
                </a:lnTo>
                <a:lnTo>
                  <a:pt x="793902" y="82461"/>
                </a:lnTo>
                <a:lnTo>
                  <a:pt x="804027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41126" y="3353498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41" y="40741"/>
                </a:lnTo>
                <a:lnTo>
                  <a:pt x="0" y="647318"/>
                </a:lnTo>
                <a:lnTo>
                  <a:pt x="15836" y="667169"/>
                </a:lnTo>
                <a:lnTo>
                  <a:pt x="776477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77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9661" y="3353498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53" y="40741"/>
                </a:lnTo>
                <a:lnTo>
                  <a:pt x="0" y="647318"/>
                </a:lnTo>
                <a:lnTo>
                  <a:pt x="15836" y="667169"/>
                </a:lnTo>
                <a:lnTo>
                  <a:pt x="776490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90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3648" y="2240533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71" y="0"/>
                </a:moveTo>
                <a:lnTo>
                  <a:pt x="1652803" y="25806"/>
                </a:lnTo>
                <a:lnTo>
                  <a:pt x="0" y="712762"/>
                </a:lnTo>
                <a:lnTo>
                  <a:pt x="9753" y="736218"/>
                </a:lnTo>
                <a:lnTo>
                  <a:pt x="1662544" y="49263"/>
                </a:lnTo>
                <a:lnTo>
                  <a:pt x="1695589" y="49263"/>
                </a:lnTo>
                <a:lnTo>
                  <a:pt x="1732724" y="6337"/>
                </a:lnTo>
                <a:lnTo>
                  <a:pt x="1642071" y="0"/>
                </a:lnTo>
                <a:close/>
              </a:path>
              <a:path w="1732914" h="736600">
                <a:moveTo>
                  <a:pt x="1695589" y="49263"/>
                </a:moveTo>
                <a:lnTo>
                  <a:pt x="1662544" y="49263"/>
                </a:lnTo>
                <a:lnTo>
                  <a:pt x="1673275" y="75056"/>
                </a:lnTo>
                <a:lnTo>
                  <a:pt x="1695589" y="49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46437" y="2229396"/>
            <a:ext cx="2596515" cy="748030"/>
          </a:xfrm>
          <a:custGeom>
            <a:avLst/>
            <a:gdLst/>
            <a:ahLst/>
            <a:cxnLst/>
            <a:rect l="l" t="t" r="r" b="b"/>
            <a:pathLst>
              <a:path w="2596515" h="748030">
                <a:moveTo>
                  <a:pt x="2507132" y="0"/>
                </a:moveTo>
                <a:lnTo>
                  <a:pt x="2514587" y="26936"/>
                </a:lnTo>
                <a:lnTo>
                  <a:pt x="0" y="723379"/>
                </a:lnTo>
                <a:lnTo>
                  <a:pt x="6781" y="747864"/>
                </a:lnTo>
                <a:lnTo>
                  <a:pt x="2521369" y="51409"/>
                </a:lnTo>
                <a:lnTo>
                  <a:pt x="2558680" y="51409"/>
                </a:lnTo>
                <a:lnTo>
                  <a:pt x="2596311" y="17475"/>
                </a:lnTo>
                <a:lnTo>
                  <a:pt x="2507132" y="0"/>
                </a:lnTo>
                <a:close/>
              </a:path>
              <a:path w="2596515" h="748030">
                <a:moveTo>
                  <a:pt x="2558680" y="51409"/>
                </a:moveTo>
                <a:lnTo>
                  <a:pt x="2521369" y="51409"/>
                </a:lnTo>
                <a:lnTo>
                  <a:pt x="2528824" y="78333"/>
                </a:lnTo>
                <a:lnTo>
                  <a:pt x="2558680" y="51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46437" y="3275126"/>
            <a:ext cx="2596515" cy="748030"/>
          </a:xfrm>
          <a:custGeom>
            <a:avLst/>
            <a:gdLst/>
            <a:ahLst/>
            <a:cxnLst/>
            <a:rect l="l" t="t" r="r" b="b"/>
            <a:pathLst>
              <a:path w="2596515" h="748029">
                <a:moveTo>
                  <a:pt x="2507132" y="0"/>
                </a:moveTo>
                <a:lnTo>
                  <a:pt x="2514587" y="26924"/>
                </a:lnTo>
                <a:lnTo>
                  <a:pt x="0" y="723379"/>
                </a:lnTo>
                <a:lnTo>
                  <a:pt x="6781" y="747852"/>
                </a:lnTo>
                <a:lnTo>
                  <a:pt x="2521369" y="51409"/>
                </a:lnTo>
                <a:lnTo>
                  <a:pt x="2558680" y="51409"/>
                </a:lnTo>
                <a:lnTo>
                  <a:pt x="2596311" y="17475"/>
                </a:lnTo>
                <a:lnTo>
                  <a:pt x="2507132" y="0"/>
                </a:lnTo>
                <a:close/>
              </a:path>
              <a:path w="2596515" h="748029">
                <a:moveTo>
                  <a:pt x="2558680" y="51409"/>
                </a:moveTo>
                <a:lnTo>
                  <a:pt x="2521369" y="51409"/>
                </a:lnTo>
                <a:lnTo>
                  <a:pt x="2528824" y="78333"/>
                </a:lnTo>
                <a:lnTo>
                  <a:pt x="2558680" y="51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83648" y="328626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71" y="0"/>
                </a:moveTo>
                <a:lnTo>
                  <a:pt x="1652803" y="25793"/>
                </a:lnTo>
                <a:lnTo>
                  <a:pt x="0" y="712749"/>
                </a:lnTo>
                <a:lnTo>
                  <a:pt x="9753" y="736206"/>
                </a:lnTo>
                <a:lnTo>
                  <a:pt x="1662544" y="49250"/>
                </a:lnTo>
                <a:lnTo>
                  <a:pt x="1695600" y="49250"/>
                </a:lnTo>
                <a:lnTo>
                  <a:pt x="1732724" y="6337"/>
                </a:lnTo>
                <a:lnTo>
                  <a:pt x="1642071" y="0"/>
                </a:lnTo>
                <a:close/>
              </a:path>
              <a:path w="1732914" h="736600">
                <a:moveTo>
                  <a:pt x="1695600" y="49250"/>
                </a:moveTo>
                <a:lnTo>
                  <a:pt x="1662544" y="49250"/>
                </a:lnTo>
                <a:lnTo>
                  <a:pt x="1673275" y="75056"/>
                </a:lnTo>
                <a:lnTo>
                  <a:pt x="1695600" y="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71314" y="230563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84" y="0"/>
                </a:moveTo>
                <a:lnTo>
                  <a:pt x="1652803" y="25806"/>
                </a:lnTo>
                <a:lnTo>
                  <a:pt x="0" y="712749"/>
                </a:lnTo>
                <a:lnTo>
                  <a:pt x="9753" y="736206"/>
                </a:lnTo>
                <a:lnTo>
                  <a:pt x="1662557" y="49250"/>
                </a:lnTo>
                <a:lnTo>
                  <a:pt x="1695605" y="49250"/>
                </a:lnTo>
                <a:lnTo>
                  <a:pt x="1732737" y="6337"/>
                </a:lnTo>
                <a:lnTo>
                  <a:pt x="1642084" y="0"/>
                </a:lnTo>
                <a:close/>
              </a:path>
              <a:path w="1732914" h="736600">
                <a:moveTo>
                  <a:pt x="1695605" y="49250"/>
                </a:moveTo>
                <a:lnTo>
                  <a:pt x="1662557" y="49250"/>
                </a:lnTo>
                <a:lnTo>
                  <a:pt x="1673275" y="75057"/>
                </a:lnTo>
                <a:lnTo>
                  <a:pt x="1695605" y="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1314" y="328626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84" y="0"/>
                </a:moveTo>
                <a:lnTo>
                  <a:pt x="1652803" y="25793"/>
                </a:lnTo>
                <a:lnTo>
                  <a:pt x="0" y="712749"/>
                </a:lnTo>
                <a:lnTo>
                  <a:pt x="9753" y="736206"/>
                </a:lnTo>
                <a:lnTo>
                  <a:pt x="1662557" y="49250"/>
                </a:lnTo>
                <a:lnTo>
                  <a:pt x="1695605" y="49250"/>
                </a:lnTo>
                <a:lnTo>
                  <a:pt x="1732737" y="6337"/>
                </a:lnTo>
                <a:lnTo>
                  <a:pt x="1642084" y="0"/>
                </a:lnTo>
                <a:close/>
              </a:path>
              <a:path w="1732914" h="736600">
                <a:moveTo>
                  <a:pt x="1695605" y="49250"/>
                </a:moveTo>
                <a:lnTo>
                  <a:pt x="1662557" y="49250"/>
                </a:lnTo>
                <a:lnTo>
                  <a:pt x="1673275" y="75056"/>
                </a:lnTo>
                <a:lnTo>
                  <a:pt x="1695605" y="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7221" y="2293073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79" y="667181"/>
                </a:lnTo>
                <a:lnTo>
                  <a:pt x="832103" y="647318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14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10354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67" y="667181"/>
                </a:lnTo>
                <a:lnTo>
                  <a:pt x="832103" y="647318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01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38889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79" y="667181"/>
                </a:lnTo>
                <a:lnTo>
                  <a:pt x="832103" y="647318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14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86251" y="2240533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36370" y="49263"/>
                </a:moveTo>
                <a:lnTo>
                  <a:pt x="70180" y="49263"/>
                </a:lnTo>
                <a:lnTo>
                  <a:pt x="1722983" y="736218"/>
                </a:lnTo>
                <a:lnTo>
                  <a:pt x="1732737" y="712762"/>
                </a:lnTo>
                <a:lnTo>
                  <a:pt x="136370" y="49263"/>
                </a:lnTo>
                <a:close/>
              </a:path>
              <a:path w="1732914" h="736600">
                <a:moveTo>
                  <a:pt x="90652" y="0"/>
                </a:moveTo>
                <a:lnTo>
                  <a:pt x="0" y="6337"/>
                </a:lnTo>
                <a:lnTo>
                  <a:pt x="59461" y="75056"/>
                </a:lnTo>
                <a:lnTo>
                  <a:pt x="70180" y="49263"/>
                </a:lnTo>
                <a:lnTo>
                  <a:pt x="136370" y="49263"/>
                </a:lnTo>
                <a:lnTo>
                  <a:pt x="79933" y="25806"/>
                </a:lnTo>
                <a:lnTo>
                  <a:pt x="90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47554" y="2229396"/>
            <a:ext cx="2596515" cy="748030"/>
          </a:xfrm>
          <a:custGeom>
            <a:avLst/>
            <a:gdLst/>
            <a:ahLst/>
            <a:cxnLst/>
            <a:rect l="l" t="t" r="r" b="b"/>
            <a:pathLst>
              <a:path w="2596515" h="748030">
                <a:moveTo>
                  <a:pt x="170086" y="51409"/>
                </a:moveTo>
                <a:lnTo>
                  <a:pt x="74942" y="51409"/>
                </a:lnTo>
                <a:lnTo>
                  <a:pt x="2589530" y="747864"/>
                </a:lnTo>
                <a:lnTo>
                  <a:pt x="2596311" y="723379"/>
                </a:lnTo>
                <a:lnTo>
                  <a:pt x="170086" y="51409"/>
                </a:lnTo>
                <a:close/>
              </a:path>
              <a:path w="2596515" h="748030">
                <a:moveTo>
                  <a:pt x="89179" y="0"/>
                </a:moveTo>
                <a:lnTo>
                  <a:pt x="0" y="17475"/>
                </a:lnTo>
                <a:lnTo>
                  <a:pt x="67487" y="78333"/>
                </a:lnTo>
                <a:lnTo>
                  <a:pt x="74942" y="51409"/>
                </a:lnTo>
                <a:lnTo>
                  <a:pt x="170086" y="51409"/>
                </a:lnTo>
                <a:lnTo>
                  <a:pt x="81724" y="26936"/>
                </a:lnTo>
                <a:lnTo>
                  <a:pt x="89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73918" y="230563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36341" y="49250"/>
                </a:moveTo>
                <a:lnTo>
                  <a:pt x="70192" y="49250"/>
                </a:lnTo>
                <a:lnTo>
                  <a:pt x="1722983" y="736206"/>
                </a:lnTo>
                <a:lnTo>
                  <a:pt x="1732737" y="712749"/>
                </a:lnTo>
                <a:lnTo>
                  <a:pt x="136341" y="49250"/>
                </a:lnTo>
                <a:close/>
              </a:path>
              <a:path w="1732914" h="736600">
                <a:moveTo>
                  <a:pt x="90652" y="0"/>
                </a:moveTo>
                <a:lnTo>
                  <a:pt x="0" y="6337"/>
                </a:lnTo>
                <a:lnTo>
                  <a:pt x="59461" y="75057"/>
                </a:lnTo>
                <a:lnTo>
                  <a:pt x="70192" y="49250"/>
                </a:lnTo>
                <a:lnTo>
                  <a:pt x="136341" y="49250"/>
                </a:lnTo>
                <a:lnTo>
                  <a:pt x="79933" y="25806"/>
                </a:lnTo>
                <a:lnTo>
                  <a:pt x="90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63645" y="3273704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1" y="60604"/>
                </a:moveTo>
                <a:lnTo>
                  <a:pt x="55625" y="60604"/>
                </a:lnTo>
                <a:lnTo>
                  <a:pt x="816279" y="667169"/>
                </a:lnTo>
                <a:lnTo>
                  <a:pt x="832116" y="647319"/>
                </a:lnTo>
                <a:lnTo>
                  <a:pt x="96371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14" y="82448"/>
                </a:lnTo>
                <a:lnTo>
                  <a:pt x="55625" y="60604"/>
                </a:lnTo>
                <a:lnTo>
                  <a:pt x="96371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9051" y="3292602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67" y="667181"/>
                </a:lnTo>
                <a:lnTo>
                  <a:pt x="832103" y="647319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01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74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7586" y="3292602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67" y="667181"/>
                </a:lnTo>
                <a:lnTo>
                  <a:pt x="832103" y="647319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01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22675" y="3221126"/>
            <a:ext cx="1735455" cy="736600"/>
          </a:xfrm>
          <a:custGeom>
            <a:avLst/>
            <a:gdLst/>
            <a:ahLst/>
            <a:cxnLst/>
            <a:rect l="l" t="t" r="r" b="b"/>
            <a:pathLst>
              <a:path w="1735454" h="736600">
                <a:moveTo>
                  <a:pt x="136458" y="49263"/>
                </a:moveTo>
                <a:lnTo>
                  <a:pt x="70205" y="49263"/>
                </a:lnTo>
                <a:lnTo>
                  <a:pt x="1725256" y="736257"/>
                </a:lnTo>
                <a:lnTo>
                  <a:pt x="1734997" y="712787"/>
                </a:lnTo>
                <a:lnTo>
                  <a:pt x="136458" y="49263"/>
                </a:lnTo>
                <a:close/>
              </a:path>
              <a:path w="1735454" h="736600">
                <a:moveTo>
                  <a:pt x="90652" y="0"/>
                </a:moveTo>
                <a:lnTo>
                  <a:pt x="0" y="6375"/>
                </a:lnTo>
                <a:lnTo>
                  <a:pt x="59499" y="75069"/>
                </a:lnTo>
                <a:lnTo>
                  <a:pt x="70205" y="49263"/>
                </a:lnTo>
                <a:lnTo>
                  <a:pt x="136458" y="49263"/>
                </a:lnTo>
                <a:lnTo>
                  <a:pt x="79946" y="25806"/>
                </a:lnTo>
                <a:lnTo>
                  <a:pt x="90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86251" y="3210051"/>
            <a:ext cx="2594610" cy="748030"/>
          </a:xfrm>
          <a:custGeom>
            <a:avLst/>
            <a:gdLst/>
            <a:ahLst/>
            <a:cxnLst/>
            <a:rect l="l" t="t" r="r" b="b"/>
            <a:pathLst>
              <a:path w="2594610" h="748029">
                <a:moveTo>
                  <a:pt x="170008" y="51396"/>
                </a:moveTo>
                <a:lnTo>
                  <a:pt x="74942" y="51396"/>
                </a:lnTo>
                <a:lnTo>
                  <a:pt x="2587256" y="747839"/>
                </a:lnTo>
                <a:lnTo>
                  <a:pt x="2594038" y="723353"/>
                </a:lnTo>
                <a:lnTo>
                  <a:pt x="170008" y="51396"/>
                </a:lnTo>
                <a:close/>
              </a:path>
              <a:path w="2594610" h="748029">
                <a:moveTo>
                  <a:pt x="89179" y="0"/>
                </a:moveTo>
                <a:lnTo>
                  <a:pt x="0" y="17449"/>
                </a:lnTo>
                <a:lnTo>
                  <a:pt x="67475" y="78320"/>
                </a:lnTo>
                <a:lnTo>
                  <a:pt x="74942" y="51396"/>
                </a:lnTo>
                <a:lnTo>
                  <a:pt x="170008" y="51396"/>
                </a:lnTo>
                <a:lnTo>
                  <a:pt x="81724" y="26924"/>
                </a:lnTo>
                <a:lnTo>
                  <a:pt x="89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10354" y="3286226"/>
            <a:ext cx="1735455" cy="736600"/>
          </a:xfrm>
          <a:custGeom>
            <a:avLst/>
            <a:gdLst/>
            <a:ahLst/>
            <a:cxnLst/>
            <a:rect l="l" t="t" r="r" b="b"/>
            <a:pathLst>
              <a:path w="1735454" h="736600">
                <a:moveTo>
                  <a:pt x="136445" y="49263"/>
                </a:moveTo>
                <a:lnTo>
                  <a:pt x="70192" y="49263"/>
                </a:lnTo>
                <a:lnTo>
                  <a:pt x="1725244" y="736244"/>
                </a:lnTo>
                <a:lnTo>
                  <a:pt x="1734985" y="712787"/>
                </a:lnTo>
                <a:lnTo>
                  <a:pt x="136445" y="49263"/>
                </a:lnTo>
                <a:close/>
              </a:path>
              <a:path w="1735454" h="736600">
                <a:moveTo>
                  <a:pt x="90639" y="0"/>
                </a:moveTo>
                <a:lnTo>
                  <a:pt x="0" y="6375"/>
                </a:lnTo>
                <a:lnTo>
                  <a:pt x="59486" y="75069"/>
                </a:lnTo>
                <a:lnTo>
                  <a:pt x="70192" y="49263"/>
                </a:lnTo>
                <a:lnTo>
                  <a:pt x="136445" y="49263"/>
                </a:lnTo>
                <a:lnTo>
                  <a:pt x="79933" y="25806"/>
                </a:lnTo>
                <a:lnTo>
                  <a:pt x="9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68755" y="1877542"/>
            <a:ext cx="7903845" cy="510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latin typeface="Times New Roman"/>
                <a:cs typeface="Times New Roman"/>
              </a:rPr>
              <a:t>Output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units</a:t>
            </a:r>
            <a:endParaRPr sz="2600">
              <a:latin typeface="Times New Roman"/>
              <a:cs typeface="Times New Roman"/>
            </a:endParaRPr>
          </a:p>
          <a:p>
            <a:pPr marL="5638800" marR="581025">
              <a:lnSpc>
                <a:spcPts val="7940"/>
              </a:lnSpc>
              <a:spcBef>
                <a:spcPts val="270"/>
              </a:spcBef>
            </a:pPr>
            <a:r>
              <a:rPr sz="2600" spc="-20" dirty="0">
                <a:latin typeface="Times New Roman"/>
                <a:cs typeface="Times New Roman"/>
              </a:rPr>
              <a:t>Hidden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units  Input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units</a:t>
            </a:r>
            <a:endParaRPr sz="2600">
              <a:latin typeface="Times New Roman"/>
              <a:cs typeface="Times New Roman"/>
            </a:endParaRPr>
          </a:p>
          <a:p>
            <a:pPr marL="21590" algn="ctr">
              <a:lnSpc>
                <a:spcPts val="3050"/>
              </a:lnSpc>
            </a:pPr>
            <a:r>
              <a:rPr sz="2600" spc="-20" dirty="0">
                <a:latin typeface="Times New Roman"/>
                <a:cs typeface="Times New Roman"/>
              </a:rPr>
              <a:t>Layered feed-forward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  <a:p>
            <a:pPr marL="379095" marR="1165225" indent="-367030">
              <a:lnSpc>
                <a:spcPts val="2800"/>
              </a:lnSpc>
              <a:spcBef>
                <a:spcPts val="26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2600" spc="-25" dirty="0">
                <a:latin typeface="Calibri"/>
                <a:cs typeface="Calibri"/>
              </a:rPr>
              <a:t>Neural networks are </a:t>
            </a:r>
            <a:r>
              <a:rPr sz="2600" spc="-20" dirty="0">
                <a:latin typeface="Calibri"/>
                <a:cs typeface="Calibri"/>
              </a:rPr>
              <a:t>made </a:t>
            </a:r>
            <a:r>
              <a:rPr sz="2600" spc="-10" dirty="0">
                <a:latin typeface="Calibri"/>
                <a:cs typeface="Calibri"/>
              </a:rPr>
              <a:t>up </a:t>
            </a:r>
            <a:r>
              <a:rPr sz="2600" spc="-15" dirty="0">
                <a:latin typeface="Calibri"/>
                <a:cs typeface="Calibri"/>
              </a:rPr>
              <a:t>of </a:t>
            </a:r>
            <a:r>
              <a:rPr sz="2600" b="1" spc="-20" dirty="0">
                <a:latin typeface="Calibri"/>
                <a:cs typeface="Calibri"/>
              </a:rPr>
              <a:t>nodes </a:t>
            </a:r>
            <a:r>
              <a:rPr sz="2600" spc="-15" dirty="0">
                <a:latin typeface="Calibri"/>
                <a:cs typeface="Calibri"/>
              </a:rPr>
              <a:t>or </a:t>
            </a:r>
            <a:r>
              <a:rPr sz="2600" b="1" spc="-15" dirty="0">
                <a:latin typeface="Calibri"/>
                <a:cs typeface="Calibri"/>
              </a:rPr>
              <a:t>units</a:t>
            </a:r>
            <a:r>
              <a:rPr sz="2600" spc="-15" dirty="0">
                <a:latin typeface="Calibri"/>
                <a:cs typeface="Calibri"/>
              </a:rPr>
              <a:t>,  </a:t>
            </a:r>
            <a:r>
              <a:rPr sz="2600" spc="-20" dirty="0">
                <a:latin typeface="Calibri"/>
                <a:cs typeface="Calibri"/>
              </a:rPr>
              <a:t>connected </a:t>
            </a:r>
            <a:r>
              <a:rPr sz="2600" spc="-15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links</a:t>
            </a:r>
            <a:endParaRPr sz="26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2600" spc="-25" dirty="0">
                <a:latin typeface="Calibri"/>
                <a:cs typeface="Calibri"/>
              </a:rPr>
              <a:t>Each </a:t>
            </a:r>
            <a:r>
              <a:rPr sz="2600" spc="-10" dirty="0">
                <a:latin typeface="Calibri"/>
                <a:cs typeface="Calibri"/>
              </a:rPr>
              <a:t>link </a:t>
            </a:r>
            <a:r>
              <a:rPr sz="2600" spc="-15" dirty="0">
                <a:latin typeface="Calibri"/>
                <a:cs typeface="Calibri"/>
              </a:rPr>
              <a:t>has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spc="-20" dirty="0">
                <a:latin typeface="Calibri"/>
                <a:cs typeface="Calibri"/>
              </a:rPr>
              <a:t>associated </a:t>
            </a:r>
            <a:r>
              <a:rPr sz="2600" b="1" spc="-25" dirty="0">
                <a:latin typeface="Calibri"/>
                <a:cs typeface="Calibri"/>
              </a:rPr>
              <a:t>weight </a:t>
            </a:r>
            <a:r>
              <a:rPr sz="2600" spc="-15" dirty="0">
                <a:latin typeface="Calibri"/>
                <a:cs typeface="Calibri"/>
              </a:rPr>
              <a:t>and </a:t>
            </a:r>
            <a:r>
              <a:rPr sz="2600" b="1" spc="-20" dirty="0">
                <a:latin typeface="Calibri"/>
                <a:cs typeface="Calibri"/>
              </a:rPr>
              <a:t>activation</a:t>
            </a:r>
            <a:r>
              <a:rPr sz="2600" b="1" spc="-17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level</a:t>
            </a:r>
            <a:endParaRPr sz="2600">
              <a:latin typeface="Calibri"/>
              <a:cs typeface="Calibri"/>
            </a:endParaRPr>
          </a:p>
          <a:p>
            <a:pPr marL="379095" marR="5080" indent="-367030">
              <a:lnSpc>
                <a:spcPts val="2800"/>
              </a:lnSpc>
              <a:spcBef>
                <a:spcPts val="54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2600" spc="-25" dirty="0">
                <a:latin typeface="Calibri"/>
                <a:cs typeface="Calibri"/>
              </a:rPr>
              <a:t>Each </a:t>
            </a:r>
            <a:r>
              <a:rPr sz="2600" spc="-20" dirty="0">
                <a:latin typeface="Calibri"/>
                <a:cs typeface="Calibri"/>
              </a:rPr>
              <a:t>node </a:t>
            </a:r>
            <a:r>
              <a:rPr sz="2600" spc="-15" dirty="0">
                <a:latin typeface="Calibri"/>
                <a:cs typeface="Calibri"/>
              </a:rPr>
              <a:t>has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b="1" spc="-15" dirty="0">
                <a:latin typeface="Calibri"/>
                <a:cs typeface="Calibri"/>
              </a:rPr>
              <a:t>input function </a:t>
            </a:r>
            <a:r>
              <a:rPr sz="2600" spc="-20" dirty="0">
                <a:latin typeface="Calibri"/>
                <a:cs typeface="Calibri"/>
              </a:rPr>
              <a:t>(typically summing </a:t>
            </a:r>
            <a:r>
              <a:rPr sz="2600" spc="-25" dirty="0">
                <a:latin typeface="Calibri"/>
                <a:cs typeface="Calibri"/>
              </a:rPr>
              <a:t>over  weighted </a:t>
            </a:r>
            <a:r>
              <a:rPr sz="2600" spc="-15" dirty="0">
                <a:latin typeface="Calibri"/>
                <a:cs typeface="Calibri"/>
              </a:rPr>
              <a:t>inputs),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b="1" spc="-20" dirty="0">
                <a:latin typeface="Calibri"/>
                <a:cs typeface="Calibri"/>
              </a:rPr>
              <a:t>activation function</a:t>
            </a:r>
            <a:r>
              <a:rPr sz="2600" spc="-20" dirty="0">
                <a:latin typeface="Calibri"/>
                <a:cs typeface="Calibri"/>
              </a:rPr>
              <a:t>, </a:t>
            </a:r>
            <a:r>
              <a:rPr sz="2600" spc="-15" dirty="0">
                <a:latin typeface="Calibri"/>
                <a:cs typeface="Calibri"/>
              </a:rPr>
              <a:t>and </a:t>
            </a:r>
            <a:r>
              <a:rPr sz="2600" spc="-10" dirty="0">
                <a:latin typeface="Calibri"/>
                <a:cs typeface="Calibri"/>
              </a:rPr>
              <a:t>an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output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716630" y="7226119"/>
            <a:ext cx="1092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0" name="Ink 49"/>
              <p14:cNvContentPartPr/>
              <p14:nvPr/>
            </p14:nvContentPartPr>
            <p14:xfrm>
              <a:off x="637920" y="1861560"/>
              <a:ext cx="2825280" cy="290376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848960"/>
                <a:ext cx="2836800" cy="29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1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Feed-Forward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342859"/>
            <a:ext cx="8622030" cy="56292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79095" marR="5080" indent="-367030">
              <a:lnSpc>
                <a:spcPct val="90300"/>
              </a:lnSpc>
              <a:spcBef>
                <a:spcPts val="45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Input </a:t>
            </a:r>
            <a:r>
              <a:rPr sz="3000" spc="-30" dirty="0">
                <a:latin typeface="Calibri"/>
                <a:cs typeface="Calibri"/>
              </a:rPr>
              <a:t>layer </a:t>
            </a:r>
            <a:r>
              <a:rPr sz="3000" spc="-5" dirty="0">
                <a:latin typeface="Calibri"/>
                <a:cs typeface="Calibri"/>
              </a:rPr>
              <a:t>units </a:t>
            </a:r>
            <a:r>
              <a:rPr sz="3000" spc="-20" dirty="0">
                <a:latin typeface="Calibri"/>
                <a:cs typeface="Calibri"/>
              </a:rPr>
              <a:t>are </a:t>
            </a:r>
            <a:r>
              <a:rPr sz="3000" spc="-10" dirty="0">
                <a:latin typeface="Calibri"/>
                <a:cs typeface="Calibri"/>
              </a:rPr>
              <a:t>set by </a:t>
            </a:r>
            <a:r>
              <a:rPr sz="3000" spc="-5" dirty="0">
                <a:latin typeface="Calibri"/>
                <a:cs typeface="Calibri"/>
              </a:rPr>
              <a:t>some </a:t>
            </a:r>
            <a:r>
              <a:rPr sz="3000" spc="-15" dirty="0">
                <a:latin typeface="Calibri"/>
                <a:cs typeface="Calibri"/>
              </a:rPr>
              <a:t>exterior </a:t>
            </a:r>
            <a:r>
              <a:rPr sz="3000" spc="-5" dirty="0">
                <a:latin typeface="Calibri"/>
                <a:cs typeface="Calibri"/>
              </a:rPr>
              <a:t>function  (think of these as </a:t>
            </a:r>
            <a:r>
              <a:rPr sz="3000" b="1" spc="-10" dirty="0">
                <a:latin typeface="Calibri"/>
                <a:cs typeface="Calibri"/>
              </a:rPr>
              <a:t>sensors</a:t>
            </a:r>
            <a:r>
              <a:rPr sz="3000" spc="-10" dirty="0">
                <a:latin typeface="Calibri"/>
                <a:cs typeface="Calibri"/>
              </a:rPr>
              <a:t>), </a:t>
            </a:r>
            <a:r>
              <a:rPr sz="3000" spc="-5" dirty="0">
                <a:latin typeface="Calibri"/>
                <a:cs typeface="Calibri"/>
              </a:rPr>
              <a:t>which </a:t>
            </a:r>
            <a:r>
              <a:rPr sz="3000" spc="-10" dirty="0">
                <a:latin typeface="Calibri"/>
                <a:cs typeface="Calibri"/>
              </a:rPr>
              <a:t>causes </a:t>
            </a:r>
            <a:r>
              <a:rPr sz="3000" spc="-5" dirty="0">
                <a:latin typeface="Calibri"/>
                <a:cs typeface="Calibri"/>
              </a:rPr>
              <a:t>their output  </a:t>
            </a:r>
            <a:r>
              <a:rPr sz="3000" spc="-10" dirty="0">
                <a:latin typeface="Calibri"/>
                <a:cs typeface="Calibri"/>
              </a:rPr>
              <a:t>links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dirty="0">
                <a:latin typeface="Calibri"/>
                <a:cs typeface="Calibri"/>
              </a:rPr>
              <a:t>be </a:t>
            </a:r>
            <a:r>
              <a:rPr sz="3000" b="1" spc="-15" dirty="0">
                <a:latin typeface="Calibri"/>
                <a:cs typeface="Calibri"/>
              </a:rPr>
              <a:t>activated </a:t>
            </a:r>
            <a:r>
              <a:rPr sz="3000" spc="-20" dirty="0">
                <a:latin typeface="Calibri"/>
                <a:cs typeface="Calibri"/>
              </a:rPr>
              <a:t>at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specified</a:t>
            </a:r>
            <a:r>
              <a:rPr sz="3000" spc="5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level</a:t>
            </a:r>
            <a:endParaRPr sz="3000" dirty="0">
              <a:latin typeface="Calibri"/>
              <a:cs typeface="Calibri"/>
            </a:endParaRPr>
          </a:p>
          <a:p>
            <a:pPr marL="379095" marR="61594" indent="-367030">
              <a:lnSpc>
                <a:spcPct val="90300"/>
              </a:lnSpc>
              <a:spcBef>
                <a:spcPts val="2645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25" dirty="0">
                <a:latin typeface="Calibri"/>
                <a:cs typeface="Calibri"/>
              </a:rPr>
              <a:t>Working forward </a:t>
            </a:r>
            <a:r>
              <a:rPr sz="3000" spc="-15" dirty="0">
                <a:latin typeface="Calibri"/>
                <a:cs typeface="Calibri"/>
              </a:rPr>
              <a:t>through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network,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b="1" spc="-5" dirty="0">
                <a:latin typeface="Calibri"/>
                <a:cs typeface="Calibri"/>
              </a:rPr>
              <a:t>input  function </a:t>
            </a:r>
            <a:r>
              <a:rPr sz="3000" spc="-5" dirty="0">
                <a:latin typeface="Calibri"/>
                <a:cs typeface="Calibri"/>
              </a:rPr>
              <a:t>of each unit is </a:t>
            </a:r>
            <a:r>
              <a:rPr sz="3000" spc="-10" dirty="0">
                <a:latin typeface="Calibri"/>
                <a:cs typeface="Calibri"/>
              </a:rPr>
              <a:t>applied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10" dirty="0">
                <a:latin typeface="Calibri"/>
                <a:cs typeface="Calibri"/>
              </a:rPr>
              <a:t>compute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lang="en-US" sz="3000" spc="-5" dirty="0" smtClean="0">
                <a:latin typeface="Calibri"/>
                <a:cs typeface="Calibri"/>
              </a:rPr>
              <a:t>out</a:t>
            </a:r>
            <a:r>
              <a:rPr sz="3000" spc="-5" dirty="0" smtClean="0">
                <a:latin typeface="Calibri"/>
                <a:cs typeface="Calibri"/>
              </a:rPr>
              <a:t>put  </a:t>
            </a:r>
            <a:r>
              <a:rPr sz="3000" spc="-15" dirty="0">
                <a:latin typeface="Calibri"/>
                <a:cs typeface="Calibri"/>
              </a:rPr>
              <a:t>value</a:t>
            </a:r>
            <a:endParaRPr sz="3000" dirty="0">
              <a:latin typeface="Calibri"/>
              <a:cs typeface="Calibri"/>
            </a:endParaRPr>
          </a:p>
          <a:p>
            <a:pPr marL="807085" marR="357505" lvl="1" indent="-306070">
              <a:lnSpc>
                <a:spcPts val="2800"/>
              </a:lnSpc>
              <a:spcBef>
                <a:spcPts val="66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15" dirty="0">
                <a:latin typeface="Calibri"/>
                <a:cs typeface="Calibri"/>
              </a:rPr>
              <a:t>Usually this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20" dirty="0">
                <a:latin typeface="Calibri"/>
                <a:cs typeface="Calibri"/>
              </a:rPr>
              <a:t>just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weighted </a:t>
            </a:r>
            <a:r>
              <a:rPr sz="2600" spc="-15" dirty="0">
                <a:latin typeface="Calibri"/>
                <a:cs typeface="Calibri"/>
              </a:rPr>
              <a:t>sum of the </a:t>
            </a:r>
            <a:r>
              <a:rPr sz="2600" spc="-20" dirty="0">
                <a:latin typeface="Calibri"/>
                <a:cs typeface="Calibri"/>
              </a:rPr>
              <a:t>activation</a:t>
            </a:r>
            <a:r>
              <a:rPr sz="2600" spc="-18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on  the </a:t>
            </a:r>
            <a:r>
              <a:rPr sz="2600" spc="-20" dirty="0">
                <a:latin typeface="Calibri"/>
                <a:cs typeface="Calibri"/>
              </a:rPr>
              <a:t>links feeding </a:t>
            </a:r>
            <a:r>
              <a:rPr sz="2600" spc="-25" dirty="0">
                <a:latin typeface="Calibri"/>
                <a:cs typeface="Calibri"/>
              </a:rPr>
              <a:t>into </a:t>
            </a:r>
            <a:r>
              <a:rPr sz="2600" spc="-15" dirty="0">
                <a:latin typeface="Calibri"/>
                <a:cs typeface="Calibri"/>
              </a:rPr>
              <a:t>this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node</a:t>
            </a:r>
            <a:endParaRPr sz="2600" dirty="0">
              <a:latin typeface="Calibri"/>
              <a:cs typeface="Calibri"/>
            </a:endParaRPr>
          </a:p>
          <a:p>
            <a:pPr marL="379095" marR="1287145" indent="-367030">
              <a:lnSpc>
                <a:spcPts val="3200"/>
              </a:lnSpc>
              <a:spcBef>
                <a:spcPts val="268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b="1" spc="-10" dirty="0">
                <a:latin typeface="Calibri"/>
                <a:cs typeface="Calibri"/>
              </a:rPr>
              <a:t>activation </a:t>
            </a:r>
            <a:r>
              <a:rPr sz="3000" b="1" spc="-5" dirty="0">
                <a:latin typeface="Calibri"/>
                <a:cs typeface="Calibri"/>
              </a:rPr>
              <a:t>function </a:t>
            </a:r>
            <a:r>
              <a:rPr sz="3000" spc="-20" dirty="0">
                <a:latin typeface="Calibri"/>
                <a:cs typeface="Calibri"/>
              </a:rPr>
              <a:t>transforms </a:t>
            </a:r>
            <a:r>
              <a:rPr sz="3000" spc="-5" dirty="0">
                <a:latin typeface="Calibri"/>
                <a:cs typeface="Calibri"/>
              </a:rPr>
              <a:t>this input  function </a:t>
            </a:r>
            <a:r>
              <a:rPr sz="3000" spc="-20" dirty="0">
                <a:latin typeface="Calibri"/>
                <a:cs typeface="Calibri"/>
              </a:rPr>
              <a:t>into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0" dirty="0">
                <a:latin typeface="Calibri"/>
                <a:cs typeface="Calibri"/>
              </a:rPr>
              <a:t>final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value</a:t>
            </a:r>
            <a:endParaRPr sz="3000" dirty="0">
              <a:latin typeface="Calibri"/>
              <a:cs typeface="Calibri"/>
            </a:endParaRPr>
          </a:p>
          <a:p>
            <a:pPr marL="807085" lvl="1" indent="-306070">
              <a:lnSpc>
                <a:spcPts val="3010"/>
              </a:lnSpc>
              <a:spcBef>
                <a:spcPts val="26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30" dirty="0">
                <a:latin typeface="Calibri"/>
                <a:cs typeface="Calibri"/>
              </a:rPr>
              <a:t>Typically </a:t>
            </a:r>
            <a:r>
              <a:rPr sz="2600" spc="-15" dirty="0">
                <a:latin typeface="Calibri"/>
                <a:cs typeface="Calibri"/>
              </a:rPr>
              <a:t>this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b="1" spc="-20" dirty="0">
                <a:latin typeface="Calibri"/>
                <a:cs typeface="Calibri"/>
              </a:rPr>
              <a:t>nonlinear </a:t>
            </a:r>
            <a:r>
              <a:rPr sz="2600" spc="-15" dirty="0">
                <a:latin typeface="Calibri"/>
                <a:cs typeface="Calibri"/>
              </a:rPr>
              <a:t>function, </a:t>
            </a:r>
            <a:r>
              <a:rPr sz="2600" spc="-20" dirty="0">
                <a:latin typeface="Calibri"/>
                <a:cs typeface="Calibri"/>
              </a:rPr>
              <a:t>often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3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sigmoid</a:t>
            </a:r>
            <a:endParaRPr sz="2600" dirty="0">
              <a:latin typeface="Calibri"/>
              <a:cs typeface="Calibri"/>
            </a:endParaRPr>
          </a:p>
          <a:p>
            <a:pPr marL="807085">
              <a:lnSpc>
                <a:spcPts val="3010"/>
              </a:lnSpc>
            </a:pPr>
            <a:r>
              <a:rPr sz="2600" spc="-15" dirty="0">
                <a:latin typeface="Calibri"/>
                <a:cs typeface="Calibri"/>
              </a:rPr>
              <a:t>function </a:t>
            </a:r>
            <a:r>
              <a:rPr sz="2600" spc="-25" dirty="0">
                <a:latin typeface="Calibri"/>
                <a:cs typeface="Calibri"/>
              </a:rPr>
              <a:t>corresponding </a:t>
            </a:r>
            <a:r>
              <a:rPr sz="2600" spc="-20" dirty="0">
                <a:latin typeface="Calibri"/>
                <a:cs typeface="Calibri"/>
              </a:rPr>
              <a:t>to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0" dirty="0">
                <a:latin typeface="MS PGothic"/>
                <a:cs typeface="MS PGothic"/>
              </a:rPr>
              <a:t>“</a:t>
            </a:r>
            <a:r>
              <a:rPr sz="2600" spc="-20" dirty="0">
                <a:latin typeface="Calibri"/>
                <a:cs typeface="Calibri"/>
              </a:rPr>
              <a:t>threshold</a:t>
            </a:r>
            <a:r>
              <a:rPr sz="2600" spc="-20" dirty="0">
                <a:latin typeface="MS PGothic"/>
                <a:cs typeface="MS PGothic"/>
              </a:rPr>
              <a:t>” </a:t>
            </a:r>
            <a:r>
              <a:rPr sz="2600" spc="-15" dirty="0">
                <a:latin typeface="Calibri"/>
                <a:cs typeface="Calibri"/>
              </a:rPr>
              <a:t>of </a:t>
            </a:r>
            <a:r>
              <a:rPr sz="2600" spc="-20" dirty="0">
                <a:latin typeface="Calibri"/>
                <a:cs typeface="Calibri"/>
              </a:rPr>
              <a:t>that</a:t>
            </a:r>
            <a:r>
              <a:rPr sz="2600" spc="-3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909600" y="2139480"/>
              <a:ext cx="5245200" cy="4497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3840" y="2130840"/>
                <a:ext cx="5261400" cy="45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9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784225"/>
            <a:ext cx="640715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Hidden Units</a:t>
            </a:r>
            <a:endParaRPr sz="3960" dirty="0"/>
          </a:p>
        </p:txBody>
      </p:sp>
      <p:sp>
        <p:nvSpPr>
          <p:cNvPr id="48" name="Rectangle 51">
            <a:extLst>
              <a:ext uri="{FF2B5EF4-FFF2-40B4-BE49-F238E27FC236}">
                <a16:creationId xmlns:a16="http://schemas.microsoft.com/office/drawing/2014/main" xmlns="" id="{6C535452-6D04-41D7-BBD9-D0A95771D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340" y="6484620"/>
            <a:ext cx="167640" cy="2514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98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9279A81-0269-48B1-9F32-98BBA282B4BD}"/>
              </a:ext>
            </a:extLst>
          </p:cNvPr>
          <p:cNvSpPr txBox="1"/>
          <p:nvPr/>
        </p:nvSpPr>
        <p:spPr>
          <a:xfrm>
            <a:off x="251460" y="1752600"/>
            <a:ext cx="90525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altLang="en-US" sz="2800" dirty="0"/>
              <a:t>Hidden units are nodes that are situated between the input nodes and the output nodes.</a:t>
            </a:r>
          </a:p>
          <a:p>
            <a:pPr marL="314325" indent="-314325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14325" indent="-314325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altLang="en-US" sz="2800" dirty="0"/>
              <a:t>Given too many hidden units, a neural net will simply memorize the input patterns.</a:t>
            </a:r>
          </a:p>
          <a:p>
            <a:pPr marL="314325" indent="-314325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altLang="en-US" sz="2800" dirty="0"/>
              <a:t>Given too few hidden units, the network may not be able to represent all the necessary representations.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6880" y="109800"/>
              <a:ext cx="8916840" cy="5938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960" y="100800"/>
                <a:ext cx="8929080" cy="59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4363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6957060" cy="1295400"/>
          </a:xfrm>
        </p:spPr>
        <p:txBody>
          <a:bodyPr/>
          <a:lstStyle/>
          <a:p>
            <a:r>
              <a:rPr lang="en-US" dirty="0" smtClean="0"/>
              <a:t>Example forward pass – simple NN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3440" y="879840"/>
              <a:ext cx="9190800" cy="5696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20" y="869760"/>
                <a:ext cx="9215640" cy="57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59046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6080" y="246240"/>
              <a:ext cx="8529840" cy="3929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440" y="239400"/>
                <a:ext cx="8548920" cy="39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51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8240" y="75600"/>
              <a:ext cx="9464400" cy="6705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160" y="64800"/>
                <a:ext cx="9481680" cy="67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28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3520" y="2520"/>
              <a:ext cx="9756720" cy="7243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40" y="-9360"/>
                <a:ext cx="9781200" cy="72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68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53815" y="3573353"/>
            <a:ext cx="131398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950" spc="-254" dirty="0" smtClean="0">
                <a:latin typeface="MS UI Gothic"/>
                <a:cs typeface="MS UI Gothic"/>
              </a:rPr>
              <a:t>h</a:t>
            </a:r>
            <a:r>
              <a:rPr lang="el-GR" sz="2950" spc="-254" baseline="-25000" dirty="0" smtClean="0">
                <a:latin typeface="MS UI Gothic"/>
                <a:cs typeface="MS UI Gothic"/>
              </a:rPr>
              <a:t>θ</a:t>
            </a:r>
            <a:r>
              <a:rPr sz="3075" b="1" spc="-600" baseline="-12195" dirty="0" smtClean="0">
                <a:latin typeface="Yu Gothic"/>
                <a:cs typeface="Yu Gothic"/>
              </a:rPr>
              <a:t> </a:t>
            </a:r>
            <a:r>
              <a:rPr sz="2950" spc="185" dirty="0">
                <a:latin typeface="Lucida Sans Unicode"/>
                <a:cs typeface="Lucida Sans Unicode"/>
              </a:rPr>
              <a:t>(</a:t>
            </a:r>
            <a:r>
              <a:rPr sz="2950" b="1" spc="185" dirty="0">
                <a:latin typeface="Trebuchet MS"/>
                <a:cs typeface="Trebuchet MS"/>
              </a:rPr>
              <a:t>x</a:t>
            </a:r>
            <a:r>
              <a:rPr sz="2950" spc="185" dirty="0">
                <a:latin typeface="Lucida Sans Unicode"/>
                <a:cs typeface="Lucida Sans Unicode"/>
              </a:rPr>
              <a:t>)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Neural</a:t>
            </a:r>
            <a:r>
              <a:rPr spc="-6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296" y="5795335"/>
            <a:ext cx="1523365" cy="10102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3000" spc="-25" dirty="0">
                <a:latin typeface="Calibri"/>
                <a:cs typeface="Calibri"/>
              </a:rPr>
              <a:t>Layer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latin typeface="Calibri"/>
                <a:cs typeface="Calibri"/>
              </a:rPr>
              <a:t>(Output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0234" y="4891265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0234" y="388117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0234" y="2871076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6842" y="388117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4960" y="3247428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07" y="975156"/>
                </a:moveTo>
                <a:lnTo>
                  <a:pt x="1198613" y="981100"/>
                </a:lnTo>
                <a:lnTo>
                  <a:pt x="1196594" y="997813"/>
                </a:lnTo>
                <a:lnTo>
                  <a:pt x="1202550" y="1005408"/>
                </a:lnTo>
                <a:lnTo>
                  <a:pt x="1341932" y="1022286"/>
                </a:lnTo>
                <a:lnTo>
                  <a:pt x="1325224" y="982116"/>
                </a:lnTo>
                <a:lnTo>
                  <a:pt x="1263700" y="982116"/>
                </a:lnTo>
                <a:lnTo>
                  <a:pt x="1206207" y="975156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95"/>
                </a:lnTo>
                <a:lnTo>
                  <a:pt x="1263700" y="982116"/>
                </a:lnTo>
                <a:lnTo>
                  <a:pt x="1325224" y="982116"/>
                </a:lnTo>
                <a:lnTo>
                  <a:pt x="1315118" y="957821"/>
                </a:lnTo>
                <a:lnTo>
                  <a:pt x="1282103" y="957821"/>
                </a:lnTo>
                <a:lnTo>
                  <a:pt x="18414" y="0"/>
                </a:lnTo>
                <a:close/>
              </a:path>
              <a:path w="1342389" h="1022350">
                <a:moveTo>
                  <a:pt x="1279093" y="888974"/>
                </a:moveTo>
                <a:lnTo>
                  <a:pt x="1263548" y="895438"/>
                </a:lnTo>
                <a:lnTo>
                  <a:pt x="1259865" y="904354"/>
                </a:lnTo>
                <a:lnTo>
                  <a:pt x="1282103" y="957821"/>
                </a:lnTo>
                <a:lnTo>
                  <a:pt x="1315118" y="957821"/>
                </a:lnTo>
                <a:lnTo>
                  <a:pt x="1288008" y="892644"/>
                </a:lnTo>
                <a:lnTo>
                  <a:pt x="1279093" y="88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4142" y="4202074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609" y="122796"/>
                </a:lnTo>
                <a:lnTo>
                  <a:pt x="1202067" y="137350"/>
                </a:lnTo>
                <a:lnTo>
                  <a:pt x="1211402" y="139814"/>
                </a:lnTo>
                <a:lnTo>
                  <a:pt x="1332763" y="69214"/>
                </a:lnTo>
                <a:lnTo>
                  <a:pt x="1306534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59" y="0"/>
                </a:moveTo>
                <a:lnTo>
                  <a:pt x="1203515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87" y="24637"/>
                </a:lnTo>
                <a:lnTo>
                  <a:pt x="1246162" y="53873"/>
                </a:lnTo>
                <a:lnTo>
                  <a:pt x="1306534" y="53873"/>
                </a:lnTo>
                <a:lnTo>
                  <a:pt x="1215212" y="457"/>
                </a:lnTo>
                <a:lnTo>
                  <a:pt x="1211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4960" y="4269625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18" y="40182"/>
                </a:moveTo>
                <a:lnTo>
                  <a:pt x="1263700" y="40182"/>
                </a:lnTo>
                <a:lnTo>
                  <a:pt x="0" y="998004"/>
                </a:lnTo>
                <a:lnTo>
                  <a:pt x="18414" y="1022286"/>
                </a:lnTo>
                <a:lnTo>
                  <a:pt x="1282103" y="64477"/>
                </a:lnTo>
                <a:lnTo>
                  <a:pt x="1315113" y="64477"/>
                </a:lnTo>
                <a:lnTo>
                  <a:pt x="1325218" y="40182"/>
                </a:lnTo>
                <a:close/>
              </a:path>
              <a:path w="1342389" h="1022350">
                <a:moveTo>
                  <a:pt x="1315113" y="64477"/>
                </a:moveTo>
                <a:lnTo>
                  <a:pt x="1282103" y="64477"/>
                </a:lnTo>
                <a:lnTo>
                  <a:pt x="1259865" y="117932"/>
                </a:lnTo>
                <a:lnTo>
                  <a:pt x="1263548" y="126860"/>
                </a:lnTo>
                <a:lnTo>
                  <a:pt x="1279093" y="133324"/>
                </a:lnTo>
                <a:lnTo>
                  <a:pt x="1288008" y="129641"/>
                </a:lnTo>
                <a:lnTo>
                  <a:pt x="1315113" y="64477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78"/>
                </a:lnTo>
                <a:lnTo>
                  <a:pt x="1196594" y="24472"/>
                </a:lnTo>
                <a:lnTo>
                  <a:pt x="1198613" y="41186"/>
                </a:lnTo>
                <a:lnTo>
                  <a:pt x="1206207" y="47142"/>
                </a:lnTo>
                <a:lnTo>
                  <a:pt x="1263700" y="40182"/>
                </a:lnTo>
                <a:lnTo>
                  <a:pt x="1325218" y="40182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8934" y="3851922"/>
            <a:ext cx="784225" cy="140335"/>
          </a:xfrm>
          <a:custGeom>
            <a:avLst/>
            <a:gdLst/>
            <a:ahLst/>
            <a:cxnLst/>
            <a:rect l="l" t="t" r="r" b="b"/>
            <a:pathLst>
              <a:path w="784225" h="140335">
                <a:moveTo>
                  <a:pt x="63" y="52463"/>
                </a:moveTo>
                <a:lnTo>
                  <a:pt x="0" y="82943"/>
                </a:lnTo>
                <a:lnTo>
                  <a:pt x="697382" y="84378"/>
                </a:lnTo>
                <a:lnTo>
                  <a:pt x="647306" y="113449"/>
                </a:lnTo>
                <a:lnTo>
                  <a:pt x="644829" y="122783"/>
                </a:lnTo>
                <a:lnTo>
                  <a:pt x="653275" y="137337"/>
                </a:lnTo>
                <a:lnTo>
                  <a:pt x="662609" y="139814"/>
                </a:lnTo>
                <a:lnTo>
                  <a:pt x="784034" y="69316"/>
                </a:lnTo>
                <a:lnTo>
                  <a:pt x="757725" y="53898"/>
                </a:lnTo>
                <a:lnTo>
                  <a:pt x="697445" y="53898"/>
                </a:lnTo>
                <a:lnTo>
                  <a:pt x="63" y="52463"/>
                </a:lnTo>
                <a:close/>
              </a:path>
              <a:path w="784225" h="140335">
                <a:moveTo>
                  <a:pt x="662381" y="0"/>
                </a:moveTo>
                <a:lnTo>
                  <a:pt x="654824" y="1968"/>
                </a:lnTo>
                <a:lnTo>
                  <a:pt x="651433" y="4394"/>
                </a:lnTo>
                <a:lnTo>
                  <a:pt x="645045" y="15278"/>
                </a:lnTo>
                <a:lnTo>
                  <a:pt x="647484" y="24625"/>
                </a:lnTo>
                <a:lnTo>
                  <a:pt x="697445" y="53898"/>
                </a:lnTo>
                <a:lnTo>
                  <a:pt x="757725" y="53898"/>
                </a:lnTo>
                <a:lnTo>
                  <a:pt x="666534" y="457"/>
                </a:lnTo>
                <a:lnTo>
                  <a:pt x="662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6842" y="4891265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1442" y="3251187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233119" y="1939048"/>
                </a:moveTo>
                <a:lnTo>
                  <a:pt x="1223975" y="1942134"/>
                </a:lnTo>
                <a:lnTo>
                  <a:pt x="1216507" y="1957222"/>
                </a:lnTo>
                <a:lnTo>
                  <a:pt x="1219593" y="1966366"/>
                </a:lnTo>
                <a:lnTo>
                  <a:pt x="1345438" y="2028647"/>
                </a:lnTo>
                <a:lnTo>
                  <a:pt x="1341911" y="1964728"/>
                </a:lnTo>
                <a:lnTo>
                  <a:pt x="1285011" y="1964728"/>
                </a:lnTo>
                <a:lnTo>
                  <a:pt x="1233119" y="1939048"/>
                </a:lnTo>
                <a:close/>
              </a:path>
              <a:path w="1345564" h="2028825">
                <a:moveTo>
                  <a:pt x="25438" y="0"/>
                </a:moveTo>
                <a:lnTo>
                  <a:pt x="0" y="16776"/>
                </a:lnTo>
                <a:lnTo>
                  <a:pt x="1285011" y="1964728"/>
                </a:lnTo>
                <a:lnTo>
                  <a:pt x="1341911" y="1964728"/>
                </a:lnTo>
                <a:lnTo>
                  <a:pt x="1340986" y="1947951"/>
                </a:lnTo>
                <a:lnTo>
                  <a:pt x="1310462" y="1947951"/>
                </a:lnTo>
                <a:lnTo>
                  <a:pt x="25438" y="0"/>
                </a:lnTo>
                <a:close/>
              </a:path>
              <a:path w="1345564" h="2028825">
                <a:moveTo>
                  <a:pt x="1330515" y="1882012"/>
                </a:moveTo>
                <a:lnTo>
                  <a:pt x="1313713" y="1882940"/>
                </a:lnTo>
                <a:lnTo>
                  <a:pt x="1307274" y="1890128"/>
                </a:lnTo>
                <a:lnTo>
                  <a:pt x="1310462" y="1947951"/>
                </a:lnTo>
                <a:lnTo>
                  <a:pt x="1340986" y="1947951"/>
                </a:lnTo>
                <a:lnTo>
                  <a:pt x="1337703" y="1888451"/>
                </a:lnTo>
                <a:lnTo>
                  <a:pt x="1330515" y="1882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4960" y="4257522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07" y="975156"/>
                </a:moveTo>
                <a:lnTo>
                  <a:pt x="1198613" y="981113"/>
                </a:lnTo>
                <a:lnTo>
                  <a:pt x="1196594" y="997826"/>
                </a:lnTo>
                <a:lnTo>
                  <a:pt x="1202550" y="1005420"/>
                </a:lnTo>
                <a:lnTo>
                  <a:pt x="1341932" y="1022286"/>
                </a:lnTo>
                <a:lnTo>
                  <a:pt x="1325222" y="982116"/>
                </a:lnTo>
                <a:lnTo>
                  <a:pt x="1263700" y="982116"/>
                </a:lnTo>
                <a:lnTo>
                  <a:pt x="1206207" y="975156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95"/>
                </a:lnTo>
                <a:lnTo>
                  <a:pt x="1263700" y="982116"/>
                </a:lnTo>
                <a:lnTo>
                  <a:pt x="1325222" y="982116"/>
                </a:lnTo>
                <a:lnTo>
                  <a:pt x="1315115" y="957821"/>
                </a:lnTo>
                <a:lnTo>
                  <a:pt x="1282103" y="957821"/>
                </a:lnTo>
                <a:lnTo>
                  <a:pt x="18414" y="0"/>
                </a:lnTo>
                <a:close/>
              </a:path>
              <a:path w="1342389" h="1022350">
                <a:moveTo>
                  <a:pt x="1279093" y="888974"/>
                </a:moveTo>
                <a:lnTo>
                  <a:pt x="1263548" y="895438"/>
                </a:lnTo>
                <a:lnTo>
                  <a:pt x="1259865" y="904354"/>
                </a:lnTo>
                <a:lnTo>
                  <a:pt x="1282103" y="957821"/>
                </a:lnTo>
                <a:lnTo>
                  <a:pt x="1315115" y="957821"/>
                </a:lnTo>
                <a:lnTo>
                  <a:pt x="1288008" y="892657"/>
                </a:lnTo>
                <a:lnTo>
                  <a:pt x="1279093" y="88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14142" y="5212181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49"/>
                </a:moveTo>
                <a:lnTo>
                  <a:pt x="0" y="82829"/>
                </a:lnTo>
                <a:lnTo>
                  <a:pt x="1246124" y="84340"/>
                </a:lnTo>
                <a:lnTo>
                  <a:pt x="1196073" y="113461"/>
                </a:lnTo>
                <a:lnTo>
                  <a:pt x="1193609" y="122796"/>
                </a:lnTo>
                <a:lnTo>
                  <a:pt x="1202067" y="137337"/>
                </a:lnTo>
                <a:lnTo>
                  <a:pt x="1211402" y="139814"/>
                </a:lnTo>
                <a:lnTo>
                  <a:pt x="1332763" y="69214"/>
                </a:lnTo>
                <a:lnTo>
                  <a:pt x="1306517" y="53860"/>
                </a:lnTo>
                <a:lnTo>
                  <a:pt x="1246162" y="53860"/>
                </a:lnTo>
                <a:lnTo>
                  <a:pt x="38" y="52349"/>
                </a:lnTo>
                <a:close/>
              </a:path>
              <a:path w="1332864" h="140335">
                <a:moveTo>
                  <a:pt x="1211059" y="0"/>
                </a:moveTo>
                <a:lnTo>
                  <a:pt x="1203515" y="1968"/>
                </a:lnTo>
                <a:lnTo>
                  <a:pt x="1200111" y="4394"/>
                </a:lnTo>
                <a:lnTo>
                  <a:pt x="1193736" y="15290"/>
                </a:lnTo>
                <a:lnTo>
                  <a:pt x="1196187" y="24625"/>
                </a:lnTo>
                <a:lnTo>
                  <a:pt x="1246162" y="53860"/>
                </a:lnTo>
                <a:lnTo>
                  <a:pt x="1306517" y="53860"/>
                </a:lnTo>
                <a:lnTo>
                  <a:pt x="1215212" y="444"/>
                </a:lnTo>
                <a:lnTo>
                  <a:pt x="1211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14142" y="3191979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609" y="122796"/>
                </a:lnTo>
                <a:lnTo>
                  <a:pt x="1202067" y="137350"/>
                </a:lnTo>
                <a:lnTo>
                  <a:pt x="1211402" y="139814"/>
                </a:lnTo>
                <a:lnTo>
                  <a:pt x="1332763" y="69214"/>
                </a:lnTo>
                <a:lnTo>
                  <a:pt x="1306539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59" y="0"/>
                </a:moveTo>
                <a:lnTo>
                  <a:pt x="1203515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87" y="24637"/>
                </a:lnTo>
                <a:lnTo>
                  <a:pt x="1246162" y="53873"/>
                </a:lnTo>
                <a:lnTo>
                  <a:pt x="1306539" y="53873"/>
                </a:lnTo>
                <a:lnTo>
                  <a:pt x="1215212" y="444"/>
                </a:lnTo>
                <a:lnTo>
                  <a:pt x="1211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04960" y="3259531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24" y="40170"/>
                </a:moveTo>
                <a:lnTo>
                  <a:pt x="1263700" y="40170"/>
                </a:lnTo>
                <a:lnTo>
                  <a:pt x="0" y="997991"/>
                </a:lnTo>
                <a:lnTo>
                  <a:pt x="18414" y="1022286"/>
                </a:lnTo>
                <a:lnTo>
                  <a:pt x="1282103" y="64465"/>
                </a:lnTo>
                <a:lnTo>
                  <a:pt x="1315118" y="64465"/>
                </a:lnTo>
                <a:lnTo>
                  <a:pt x="1325224" y="40170"/>
                </a:lnTo>
                <a:close/>
              </a:path>
              <a:path w="1342389" h="1022350">
                <a:moveTo>
                  <a:pt x="1315118" y="64465"/>
                </a:moveTo>
                <a:lnTo>
                  <a:pt x="1282103" y="64465"/>
                </a:lnTo>
                <a:lnTo>
                  <a:pt x="1259865" y="117932"/>
                </a:lnTo>
                <a:lnTo>
                  <a:pt x="1263548" y="126847"/>
                </a:lnTo>
                <a:lnTo>
                  <a:pt x="1279093" y="133311"/>
                </a:lnTo>
                <a:lnTo>
                  <a:pt x="1288008" y="129641"/>
                </a:lnTo>
                <a:lnTo>
                  <a:pt x="1315118" y="64465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78"/>
                </a:lnTo>
                <a:lnTo>
                  <a:pt x="1196594" y="24472"/>
                </a:lnTo>
                <a:lnTo>
                  <a:pt x="1198613" y="41186"/>
                </a:lnTo>
                <a:lnTo>
                  <a:pt x="1206207" y="47142"/>
                </a:lnTo>
                <a:lnTo>
                  <a:pt x="1263700" y="40170"/>
                </a:lnTo>
                <a:lnTo>
                  <a:pt x="1325224" y="40170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01442" y="3259518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341912" y="63906"/>
                </a:moveTo>
                <a:lnTo>
                  <a:pt x="1285011" y="63906"/>
                </a:lnTo>
                <a:lnTo>
                  <a:pt x="0" y="2011857"/>
                </a:lnTo>
                <a:lnTo>
                  <a:pt x="25438" y="2028647"/>
                </a:lnTo>
                <a:lnTo>
                  <a:pt x="1310462" y="80695"/>
                </a:lnTo>
                <a:lnTo>
                  <a:pt x="1340985" y="80695"/>
                </a:lnTo>
                <a:lnTo>
                  <a:pt x="1341912" y="63906"/>
                </a:lnTo>
                <a:close/>
              </a:path>
              <a:path w="1345564" h="2028825">
                <a:moveTo>
                  <a:pt x="1340985" y="80695"/>
                </a:moveTo>
                <a:lnTo>
                  <a:pt x="1310462" y="80695"/>
                </a:lnTo>
                <a:lnTo>
                  <a:pt x="1307274" y="138506"/>
                </a:lnTo>
                <a:lnTo>
                  <a:pt x="1313713" y="145694"/>
                </a:lnTo>
                <a:lnTo>
                  <a:pt x="1330515" y="146621"/>
                </a:lnTo>
                <a:lnTo>
                  <a:pt x="1337703" y="140182"/>
                </a:lnTo>
                <a:lnTo>
                  <a:pt x="1340985" y="80695"/>
                </a:lnTo>
                <a:close/>
              </a:path>
              <a:path w="1345564" h="2028825">
                <a:moveTo>
                  <a:pt x="1345438" y="0"/>
                </a:moveTo>
                <a:lnTo>
                  <a:pt x="1219593" y="62280"/>
                </a:lnTo>
                <a:lnTo>
                  <a:pt x="1216507" y="71412"/>
                </a:lnTo>
                <a:lnTo>
                  <a:pt x="1223975" y="86499"/>
                </a:lnTo>
                <a:lnTo>
                  <a:pt x="1233119" y="89598"/>
                </a:lnTo>
                <a:lnTo>
                  <a:pt x="1285011" y="63906"/>
                </a:lnTo>
                <a:lnTo>
                  <a:pt x="1341912" y="63906"/>
                </a:lnTo>
                <a:lnTo>
                  <a:pt x="1345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6842" y="2871076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85039" y="353112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23663" y="3246081"/>
            <a:ext cx="1261745" cy="680085"/>
          </a:xfrm>
          <a:custGeom>
            <a:avLst/>
            <a:gdLst/>
            <a:ahLst/>
            <a:cxnLst/>
            <a:rect l="l" t="t" r="r" b="b"/>
            <a:pathLst>
              <a:path w="1261745" h="680085">
                <a:moveTo>
                  <a:pt x="14198" y="0"/>
                </a:moveTo>
                <a:lnTo>
                  <a:pt x="0" y="26974"/>
                </a:lnTo>
                <a:lnTo>
                  <a:pt x="1177696" y="646722"/>
                </a:lnTo>
                <a:lnTo>
                  <a:pt x="1119835" y="649249"/>
                </a:lnTo>
                <a:lnTo>
                  <a:pt x="1113320" y="656361"/>
                </a:lnTo>
                <a:lnTo>
                  <a:pt x="1114056" y="673176"/>
                </a:lnTo>
                <a:lnTo>
                  <a:pt x="1121168" y="679691"/>
                </a:lnTo>
                <a:lnTo>
                  <a:pt x="1261440" y="673569"/>
                </a:lnTo>
                <a:lnTo>
                  <a:pt x="1227821" y="619747"/>
                </a:lnTo>
                <a:lnTo>
                  <a:pt x="1191882" y="619747"/>
                </a:lnTo>
                <a:lnTo>
                  <a:pt x="14198" y="0"/>
                </a:lnTo>
                <a:close/>
              </a:path>
              <a:path w="1261745" h="680085">
                <a:moveTo>
                  <a:pt x="1177658" y="552310"/>
                </a:moveTo>
                <a:lnTo>
                  <a:pt x="1163383" y="561225"/>
                </a:lnTo>
                <a:lnTo>
                  <a:pt x="1161211" y="570636"/>
                </a:lnTo>
                <a:lnTo>
                  <a:pt x="1191882" y="619747"/>
                </a:lnTo>
                <a:lnTo>
                  <a:pt x="1227821" y="619747"/>
                </a:lnTo>
                <a:lnTo>
                  <a:pt x="1187056" y="554482"/>
                </a:lnTo>
                <a:lnTo>
                  <a:pt x="1177658" y="552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26660" y="3884053"/>
            <a:ext cx="1258570" cy="400685"/>
          </a:xfrm>
          <a:custGeom>
            <a:avLst/>
            <a:gdLst/>
            <a:ahLst/>
            <a:cxnLst/>
            <a:rect l="l" t="t" r="r" b="b"/>
            <a:pathLst>
              <a:path w="1258570" h="400685">
                <a:moveTo>
                  <a:pt x="1122616" y="0"/>
                </a:moveTo>
                <a:lnTo>
                  <a:pt x="1114285" y="4876"/>
                </a:lnTo>
                <a:lnTo>
                  <a:pt x="1110030" y="21170"/>
                </a:lnTo>
                <a:lnTo>
                  <a:pt x="1114907" y="29489"/>
                </a:lnTo>
                <a:lnTo>
                  <a:pt x="1170927" y="44145"/>
                </a:lnTo>
                <a:lnTo>
                  <a:pt x="0" y="370941"/>
                </a:lnTo>
                <a:lnTo>
                  <a:pt x="8204" y="400303"/>
                </a:lnTo>
                <a:lnTo>
                  <a:pt x="1179118" y="73507"/>
                </a:lnTo>
                <a:lnTo>
                  <a:pt x="1221600" y="73507"/>
                </a:lnTo>
                <a:lnTo>
                  <a:pt x="1258455" y="35547"/>
                </a:lnTo>
                <a:lnTo>
                  <a:pt x="1122616" y="0"/>
                </a:lnTo>
                <a:close/>
              </a:path>
              <a:path w="1258570" h="400685">
                <a:moveTo>
                  <a:pt x="1221600" y="73507"/>
                </a:moveTo>
                <a:lnTo>
                  <a:pt x="1179118" y="73507"/>
                </a:lnTo>
                <a:lnTo>
                  <a:pt x="1138783" y="115062"/>
                </a:lnTo>
                <a:lnTo>
                  <a:pt x="1138923" y="124701"/>
                </a:lnTo>
                <a:lnTo>
                  <a:pt x="1151001" y="136436"/>
                </a:lnTo>
                <a:lnTo>
                  <a:pt x="1160652" y="136283"/>
                </a:lnTo>
                <a:lnTo>
                  <a:pt x="1221600" y="73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9561" y="3919563"/>
            <a:ext cx="1265555" cy="1370965"/>
          </a:xfrm>
          <a:custGeom>
            <a:avLst/>
            <a:gdLst/>
            <a:ahLst/>
            <a:cxnLst/>
            <a:rect l="l" t="t" r="r" b="b"/>
            <a:pathLst>
              <a:path w="1265554" h="1370964">
                <a:moveTo>
                  <a:pt x="1253773" y="53352"/>
                </a:moveTo>
                <a:lnTo>
                  <a:pt x="1195603" y="53352"/>
                </a:lnTo>
                <a:lnTo>
                  <a:pt x="0" y="1349883"/>
                </a:lnTo>
                <a:lnTo>
                  <a:pt x="22402" y="1370533"/>
                </a:lnTo>
                <a:lnTo>
                  <a:pt x="1218006" y="74015"/>
                </a:lnTo>
                <a:lnTo>
                  <a:pt x="1249221" y="74015"/>
                </a:lnTo>
                <a:lnTo>
                  <a:pt x="1253773" y="53352"/>
                </a:lnTo>
                <a:close/>
              </a:path>
              <a:path w="1265554" h="1370964">
                <a:moveTo>
                  <a:pt x="1249221" y="74015"/>
                </a:moveTo>
                <a:lnTo>
                  <a:pt x="1218006" y="74015"/>
                </a:lnTo>
                <a:lnTo>
                  <a:pt x="1205547" y="130555"/>
                </a:lnTo>
                <a:lnTo>
                  <a:pt x="1210754" y="138696"/>
                </a:lnTo>
                <a:lnTo>
                  <a:pt x="1227188" y="142316"/>
                </a:lnTo>
                <a:lnTo>
                  <a:pt x="1235316" y="137121"/>
                </a:lnTo>
                <a:lnTo>
                  <a:pt x="1249221" y="74015"/>
                </a:lnTo>
                <a:close/>
              </a:path>
              <a:path w="1265554" h="1370964">
                <a:moveTo>
                  <a:pt x="1265529" y="0"/>
                </a:moveTo>
                <a:lnTo>
                  <a:pt x="1131303" y="41198"/>
                </a:lnTo>
                <a:lnTo>
                  <a:pt x="1126782" y="49720"/>
                </a:lnTo>
                <a:lnTo>
                  <a:pt x="1131722" y="65811"/>
                </a:lnTo>
                <a:lnTo>
                  <a:pt x="1140244" y="70332"/>
                </a:lnTo>
                <a:lnTo>
                  <a:pt x="1195603" y="53352"/>
                </a:lnTo>
                <a:lnTo>
                  <a:pt x="1253773" y="53352"/>
                </a:lnTo>
                <a:lnTo>
                  <a:pt x="1265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85885" y="3145439"/>
            <a:ext cx="310131" cy="209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86228" y="4162925"/>
            <a:ext cx="318082" cy="209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86228" y="5174043"/>
            <a:ext cx="320733" cy="214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7763" y="3076157"/>
            <a:ext cx="362061" cy="3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9757" y="4094468"/>
            <a:ext cx="362061" cy="333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65853" y="5112964"/>
            <a:ext cx="362061" cy="33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74761" y="5795335"/>
            <a:ext cx="1334770" cy="10102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150"/>
              </a:spcBef>
            </a:pPr>
            <a:r>
              <a:rPr sz="3000" spc="-25" dirty="0">
                <a:latin typeface="Calibri"/>
                <a:cs typeface="Calibri"/>
              </a:rPr>
              <a:t>Layer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latin typeface="Calibri"/>
                <a:cs typeface="Calibri"/>
              </a:rPr>
              <a:t>(Input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1691" y="5795335"/>
            <a:ext cx="1527175" cy="10102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3000" spc="-25" dirty="0">
                <a:latin typeface="Calibri"/>
                <a:cs typeface="Calibri"/>
              </a:rPr>
              <a:t>Layer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2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latin typeface="Calibri"/>
                <a:cs typeface="Calibri"/>
              </a:rPr>
              <a:t>(Hidden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38007" y="1872627"/>
            <a:ext cx="768985" cy="762635"/>
          </a:xfrm>
          <a:custGeom>
            <a:avLst/>
            <a:gdLst/>
            <a:ahLst/>
            <a:cxnLst/>
            <a:rect l="l" t="t" r="r" b="b"/>
            <a:pathLst>
              <a:path w="768985" h="762635">
                <a:moveTo>
                  <a:pt x="0" y="381064"/>
                </a:moveTo>
                <a:lnTo>
                  <a:pt x="2995" y="333264"/>
                </a:lnTo>
                <a:lnTo>
                  <a:pt x="11741" y="287236"/>
                </a:lnTo>
                <a:lnTo>
                  <a:pt x="25878" y="243337"/>
                </a:lnTo>
                <a:lnTo>
                  <a:pt x="45045" y="201923"/>
                </a:lnTo>
                <a:lnTo>
                  <a:pt x="68882" y="163353"/>
                </a:lnTo>
                <a:lnTo>
                  <a:pt x="97029" y="127984"/>
                </a:lnTo>
                <a:lnTo>
                  <a:pt x="129125" y="96171"/>
                </a:lnTo>
                <a:lnTo>
                  <a:pt x="164810" y="68273"/>
                </a:lnTo>
                <a:lnTo>
                  <a:pt x="203723" y="44647"/>
                </a:lnTo>
                <a:lnTo>
                  <a:pt x="245506" y="25649"/>
                </a:lnTo>
                <a:lnTo>
                  <a:pt x="289796" y="11638"/>
                </a:lnTo>
                <a:lnTo>
                  <a:pt x="336234" y="2969"/>
                </a:lnTo>
                <a:lnTo>
                  <a:pt x="384460" y="0"/>
                </a:lnTo>
                <a:lnTo>
                  <a:pt x="432686" y="2969"/>
                </a:lnTo>
                <a:lnTo>
                  <a:pt x="479125" y="11638"/>
                </a:lnTo>
                <a:lnTo>
                  <a:pt x="523415" y="25649"/>
                </a:lnTo>
                <a:lnTo>
                  <a:pt x="565197" y="44647"/>
                </a:lnTo>
                <a:lnTo>
                  <a:pt x="604111" y="68273"/>
                </a:lnTo>
                <a:lnTo>
                  <a:pt x="639796" y="96171"/>
                </a:lnTo>
                <a:lnTo>
                  <a:pt x="671892" y="127984"/>
                </a:lnTo>
                <a:lnTo>
                  <a:pt x="700039" y="163353"/>
                </a:lnTo>
                <a:lnTo>
                  <a:pt x="723875" y="201923"/>
                </a:lnTo>
                <a:lnTo>
                  <a:pt x="743042" y="243337"/>
                </a:lnTo>
                <a:lnTo>
                  <a:pt x="757179" y="287236"/>
                </a:lnTo>
                <a:lnTo>
                  <a:pt x="765926" y="333264"/>
                </a:lnTo>
                <a:lnTo>
                  <a:pt x="768921" y="381064"/>
                </a:lnTo>
                <a:lnTo>
                  <a:pt x="765926" y="428864"/>
                </a:lnTo>
                <a:lnTo>
                  <a:pt x="757179" y="474892"/>
                </a:lnTo>
                <a:lnTo>
                  <a:pt x="743042" y="518791"/>
                </a:lnTo>
                <a:lnTo>
                  <a:pt x="723875" y="560205"/>
                </a:lnTo>
                <a:lnTo>
                  <a:pt x="700039" y="598775"/>
                </a:lnTo>
                <a:lnTo>
                  <a:pt x="671892" y="634144"/>
                </a:lnTo>
                <a:lnTo>
                  <a:pt x="639796" y="665957"/>
                </a:lnTo>
                <a:lnTo>
                  <a:pt x="604111" y="693855"/>
                </a:lnTo>
                <a:lnTo>
                  <a:pt x="565197" y="717481"/>
                </a:lnTo>
                <a:lnTo>
                  <a:pt x="523415" y="736479"/>
                </a:lnTo>
                <a:lnTo>
                  <a:pt x="479125" y="750491"/>
                </a:lnTo>
                <a:lnTo>
                  <a:pt x="432686" y="759160"/>
                </a:lnTo>
                <a:lnTo>
                  <a:pt x="384460" y="762129"/>
                </a:lnTo>
                <a:lnTo>
                  <a:pt x="336234" y="759160"/>
                </a:lnTo>
                <a:lnTo>
                  <a:pt x="289796" y="750491"/>
                </a:lnTo>
                <a:lnTo>
                  <a:pt x="245506" y="736479"/>
                </a:lnTo>
                <a:lnTo>
                  <a:pt x="203723" y="717481"/>
                </a:lnTo>
                <a:lnTo>
                  <a:pt x="164810" y="693855"/>
                </a:lnTo>
                <a:lnTo>
                  <a:pt x="129125" y="665957"/>
                </a:lnTo>
                <a:lnTo>
                  <a:pt x="97029" y="634144"/>
                </a:lnTo>
                <a:lnTo>
                  <a:pt x="68882" y="598775"/>
                </a:lnTo>
                <a:lnTo>
                  <a:pt x="45045" y="560205"/>
                </a:lnTo>
                <a:lnTo>
                  <a:pt x="25878" y="518791"/>
                </a:lnTo>
                <a:lnTo>
                  <a:pt x="11741" y="474892"/>
                </a:lnTo>
                <a:lnTo>
                  <a:pt x="2995" y="428864"/>
                </a:lnTo>
                <a:lnTo>
                  <a:pt x="0" y="381064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97772" y="2241499"/>
            <a:ext cx="1349375" cy="1018540"/>
          </a:xfrm>
          <a:custGeom>
            <a:avLst/>
            <a:gdLst/>
            <a:ahLst/>
            <a:cxnLst/>
            <a:rect l="l" t="t" r="r" b="b"/>
            <a:pathLst>
              <a:path w="1349375" h="1018539">
                <a:moveTo>
                  <a:pt x="1213180" y="971613"/>
                </a:moveTo>
                <a:lnTo>
                  <a:pt x="1205623" y="977595"/>
                </a:lnTo>
                <a:lnTo>
                  <a:pt x="1203667" y="994321"/>
                </a:lnTo>
                <a:lnTo>
                  <a:pt x="1209662" y="1001890"/>
                </a:lnTo>
                <a:lnTo>
                  <a:pt x="1349121" y="1018120"/>
                </a:lnTo>
                <a:lnTo>
                  <a:pt x="1332345" y="978306"/>
                </a:lnTo>
                <a:lnTo>
                  <a:pt x="1270698" y="978306"/>
                </a:lnTo>
                <a:lnTo>
                  <a:pt x="1213180" y="971613"/>
                </a:lnTo>
                <a:close/>
              </a:path>
              <a:path w="1349375" h="1018539">
                <a:moveTo>
                  <a:pt x="1212710" y="896658"/>
                </a:moveTo>
                <a:lnTo>
                  <a:pt x="1194409" y="921029"/>
                </a:lnTo>
                <a:lnTo>
                  <a:pt x="1270698" y="978306"/>
                </a:lnTo>
                <a:lnTo>
                  <a:pt x="1332345" y="978306"/>
                </a:lnTo>
                <a:lnTo>
                  <a:pt x="1322077" y="953935"/>
                </a:lnTo>
                <a:lnTo>
                  <a:pt x="1288999" y="953935"/>
                </a:lnTo>
                <a:lnTo>
                  <a:pt x="1212710" y="896658"/>
                </a:lnTo>
                <a:close/>
              </a:path>
              <a:path w="1349375" h="1018539">
                <a:moveTo>
                  <a:pt x="1281785" y="886726"/>
                </a:moveTo>
                <a:lnTo>
                  <a:pt x="1270152" y="891628"/>
                </a:lnTo>
                <a:lnTo>
                  <a:pt x="1266520" y="900569"/>
                </a:lnTo>
                <a:lnTo>
                  <a:pt x="1288999" y="953935"/>
                </a:lnTo>
                <a:lnTo>
                  <a:pt x="1322077" y="953935"/>
                </a:lnTo>
                <a:lnTo>
                  <a:pt x="1296238" y="892606"/>
                </a:lnTo>
                <a:lnTo>
                  <a:pt x="1293190" y="889762"/>
                </a:lnTo>
                <a:lnTo>
                  <a:pt x="1285963" y="886815"/>
                </a:lnTo>
                <a:lnTo>
                  <a:pt x="1281785" y="886726"/>
                </a:lnTo>
                <a:close/>
              </a:path>
              <a:path w="1349375" h="1018539">
                <a:moveTo>
                  <a:pt x="1042085" y="768565"/>
                </a:moveTo>
                <a:lnTo>
                  <a:pt x="1023785" y="792937"/>
                </a:lnTo>
                <a:lnTo>
                  <a:pt x="1121283" y="866140"/>
                </a:lnTo>
                <a:lnTo>
                  <a:pt x="1139583" y="841756"/>
                </a:lnTo>
                <a:lnTo>
                  <a:pt x="1042085" y="768565"/>
                </a:lnTo>
                <a:close/>
              </a:path>
              <a:path w="1349375" h="1018539">
                <a:moveTo>
                  <a:pt x="871448" y="640473"/>
                </a:moveTo>
                <a:lnTo>
                  <a:pt x="853147" y="664845"/>
                </a:lnTo>
                <a:lnTo>
                  <a:pt x="950658" y="738047"/>
                </a:lnTo>
                <a:lnTo>
                  <a:pt x="968946" y="713663"/>
                </a:lnTo>
                <a:lnTo>
                  <a:pt x="871448" y="640473"/>
                </a:lnTo>
                <a:close/>
              </a:path>
              <a:path w="1349375" h="1018539">
                <a:moveTo>
                  <a:pt x="700824" y="512381"/>
                </a:moveTo>
                <a:lnTo>
                  <a:pt x="682523" y="536752"/>
                </a:lnTo>
                <a:lnTo>
                  <a:pt x="780021" y="609942"/>
                </a:lnTo>
                <a:lnTo>
                  <a:pt x="798322" y="585571"/>
                </a:lnTo>
                <a:lnTo>
                  <a:pt x="700824" y="512381"/>
                </a:lnTo>
                <a:close/>
              </a:path>
              <a:path w="1349375" h="1018539">
                <a:moveTo>
                  <a:pt x="530186" y="384289"/>
                </a:moveTo>
                <a:lnTo>
                  <a:pt x="511886" y="408660"/>
                </a:lnTo>
                <a:lnTo>
                  <a:pt x="609396" y="481850"/>
                </a:lnTo>
                <a:lnTo>
                  <a:pt x="627697" y="457479"/>
                </a:lnTo>
                <a:lnTo>
                  <a:pt x="530186" y="384289"/>
                </a:lnTo>
                <a:close/>
              </a:path>
              <a:path w="1349375" h="1018539">
                <a:moveTo>
                  <a:pt x="359562" y="256184"/>
                </a:moveTo>
                <a:lnTo>
                  <a:pt x="341261" y="280568"/>
                </a:lnTo>
                <a:lnTo>
                  <a:pt x="438759" y="353758"/>
                </a:lnTo>
                <a:lnTo>
                  <a:pt x="457060" y="329387"/>
                </a:lnTo>
                <a:lnTo>
                  <a:pt x="359562" y="256184"/>
                </a:lnTo>
                <a:close/>
              </a:path>
              <a:path w="1349375" h="1018539">
                <a:moveTo>
                  <a:pt x="188925" y="128092"/>
                </a:moveTo>
                <a:lnTo>
                  <a:pt x="170624" y="152476"/>
                </a:lnTo>
                <a:lnTo>
                  <a:pt x="268135" y="225666"/>
                </a:lnTo>
                <a:lnTo>
                  <a:pt x="286435" y="201295"/>
                </a:lnTo>
                <a:lnTo>
                  <a:pt x="188925" y="128092"/>
                </a:lnTo>
                <a:close/>
              </a:path>
              <a:path w="1349375" h="1018539">
                <a:moveTo>
                  <a:pt x="18300" y="0"/>
                </a:moveTo>
                <a:lnTo>
                  <a:pt x="0" y="24384"/>
                </a:lnTo>
                <a:lnTo>
                  <a:pt x="97497" y="97574"/>
                </a:lnTo>
                <a:lnTo>
                  <a:pt x="115798" y="73202"/>
                </a:lnTo>
                <a:lnTo>
                  <a:pt x="18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114851" y="1900119"/>
            <a:ext cx="481965" cy="527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300" spc="105" dirty="0">
                <a:latin typeface="MS UI Gothic"/>
                <a:cs typeface="MS UI Gothic"/>
              </a:rPr>
              <a:t>x</a:t>
            </a:r>
            <a:r>
              <a:rPr sz="3450" spc="157" baseline="-12077" dirty="0">
                <a:latin typeface="Lucida Sans Unicode"/>
                <a:cs typeface="Lucida Sans Unicode"/>
              </a:rPr>
              <a:t>0</a:t>
            </a:r>
            <a:endParaRPr sz="3450" baseline="-12077" dirty="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6570" y="1955165"/>
            <a:ext cx="1282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latin typeface="Calibri"/>
                <a:cs typeface="Calibri"/>
              </a:rPr>
              <a:t>bias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units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94228" y="2245258"/>
            <a:ext cx="1353185" cy="2025014"/>
          </a:xfrm>
          <a:custGeom>
            <a:avLst/>
            <a:gdLst/>
            <a:ahLst/>
            <a:cxnLst/>
            <a:rect l="l" t="t" r="r" b="b"/>
            <a:pathLst>
              <a:path w="1353185" h="2025014">
                <a:moveTo>
                  <a:pt x="1240027" y="1935264"/>
                </a:moveTo>
                <a:lnTo>
                  <a:pt x="1230896" y="1938388"/>
                </a:lnTo>
                <a:lnTo>
                  <a:pt x="1223479" y="1953501"/>
                </a:lnTo>
                <a:lnTo>
                  <a:pt x="1226591" y="1962632"/>
                </a:lnTo>
                <a:lnTo>
                  <a:pt x="1352651" y="2024468"/>
                </a:lnTo>
                <a:lnTo>
                  <a:pt x="1349301" y="1967331"/>
                </a:lnTo>
                <a:lnTo>
                  <a:pt x="1305369" y="1967331"/>
                </a:lnTo>
                <a:lnTo>
                  <a:pt x="1240027" y="1935264"/>
                </a:lnTo>
                <a:close/>
              </a:path>
              <a:path w="1353185" h="2025014">
                <a:moveTo>
                  <a:pt x="1337221" y="1877898"/>
                </a:moveTo>
                <a:lnTo>
                  <a:pt x="1320418" y="1878888"/>
                </a:lnTo>
                <a:lnTo>
                  <a:pt x="1314005" y="1886089"/>
                </a:lnTo>
                <a:lnTo>
                  <a:pt x="1318260" y="1958759"/>
                </a:lnTo>
                <a:lnTo>
                  <a:pt x="1305369" y="1967331"/>
                </a:lnTo>
                <a:lnTo>
                  <a:pt x="1349301" y="1967331"/>
                </a:lnTo>
                <a:lnTo>
                  <a:pt x="1344434" y="1884311"/>
                </a:lnTo>
                <a:lnTo>
                  <a:pt x="1337221" y="1877898"/>
                </a:lnTo>
                <a:close/>
              </a:path>
              <a:path w="1353185" h="2025014">
                <a:moveTo>
                  <a:pt x="1206411" y="1776920"/>
                </a:moveTo>
                <a:lnTo>
                  <a:pt x="1181023" y="1793786"/>
                </a:lnTo>
                <a:lnTo>
                  <a:pt x="1248511" y="1895322"/>
                </a:lnTo>
                <a:lnTo>
                  <a:pt x="1273898" y="1878457"/>
                </a:lnTo>
                <a:lnTo>
                  <a:pt x="1206411" y="1776920"/>
                </a:lnTo>
                <a:close/>
              </a:path>
              <a:path w="1353185" h="2025014">
                <a:moveTo>
                  <a:pt x="1088301" y="1599222"/>
                </a:moveTo>
                <a:lnTo>
                  <a:pt x="1062926" y="1616100"/>
                </a:lnTo>
                <a:lnTo>
                  <a:pt x="1130414" y="1717636"/>
                </a:lnTo>
                <a:lnTo>
                  <a:pt x="1155788" y="1700758"/>
                </a:lnTo>
                <a:lnTo>
                  <a:pt x="1088301" y="1599222"/>
                </a:lnTo>
                <a:close/>
              </a:path>
              <a:path w="1353185" h="2025014">
                <a:moveTo>
                  <a:pt x="970203" y="1421536"/>
                </a:moveTo>
                <a:lnTo>
                  <a:pt x="944816" y="1438402"/>
                </a:lnTo>
                <a:lnTo>
                  <a:pt x="1012304" y="1539938"/>
                </a:lnTo>
                <a:lnTo>
                  <a:pt x="1037691" y="1523072"/>
                </a:lnTo>
                <a:lnTo>
                  <a:pt x="970203" y="1421536"/>
                </a:lnTo>
                <a:close/>
              </a:path>
              <a:path w="1353185" h="2025014">
                <a:moveTo>
                  <a:pt x="852106" y="1243838"/>
                </a:moveTo>
                <a:lnTo>
                  <a:pt x="826719" y="1260716"/>
                </a:lnTo>
                <a:lnTo>
                  <a:pt x="894206" y="1362252"/>
                </a:lnTo>
                <a:lnTo>
                  <a:pt x="919594" y="1345374"/>
                </a:lnTo>
                <a:lnTo>
                  <a:pt x="852106" y="1243838"/>
                </a:lnTo>
                <a:close/>
              </a:path>
              <a:path w="1353185" h="2025014">
                <a:moveTo>
                  <a:pt x="733996" y="1066152"/>
                </a:moveTo>
                <a:lnTo>
                  <a:pt x="708609" y="1083017"/>
                </a:lnTo>
                <a:lnTo>
                  <a:pt x="776097" y="1184554"/>
                </a:lnTo>
                <a:lnTo>
                  <a:pt x="801484" y="1167688"/>
                </a:lnTo>
                <a:lnTo>
                  <a:pt x="733996" y="1066152"/>
                </a:lnTo>
                <a:close/>
              </a:path>
              <a:path w="1353185" h="2025014">
                <a:moveTo>
                  <a:pt x="615899" y="888453"/>
                </a:moveTo>
                <a:lnTo>
                  <a:pt x="590511" y="905332"/>
                </a:lnTo>
                <a:lnTo>
                  <a:pt x="657999" y="1006868"/>
                </a:lnTo>
                <a:lnTo>
                  <a:pt x="683387" y="989990"/>
                </a:lnTo>
                <a:lnTo>
                  <a:pt x="615899" y="888453"/>
                </a:lnTo>
                <a:close/>
              </a:path>
              <a:path w="1353185" h="2025014">
                <a:moveTo>
                  <a:pt x="497789" y="710768"/>
                </a:moveTo>
                <a:lnTo>
                  <a:pt x="472414" y="727633"/>
                </a:lnTo>
                <a:lnTo>
                  <a:pt x="539902" y="829170"/>
                </a:lnTo>
                <a:lnTo>
                  <a:pt x="565276" y="812304"/>
                </a:lnTo>
                <a:lnTo>
                  <a:pt x="497789" y="710768"/>
                </a:lnTo>
                <a:close/>
              </a:path>
              <a:path w="1353185" h="2025014">
                <a:moveTo>
                  <a:pt x="379691" y="533069"/>
                </a:moveTo>
                <a:lnTo>
                  <a:pt x="354304" y="549948"/>
                </a:lnTo>
                <a:lnTo>
                  <a:pt x="421792" y="651484"/>
                </a:lnTo>
                <a:lnTo>
                  <a:pt x="447179" y="634606"/>
                </a:lnTo>
                <a:lnTo>
                  <a:pt x="379691" y="533069"/>
                </a:lnTo>
                <a:close/>
              </a:path>
              <a:path w="1353185" h="2025014">
                <a:moveTo>
                  <a:pt x="261594" y="355384"/>
                </a:moveTo>
                <a:lnTo>
                  <a:pt x="236207" y="372249"/>
                </a:lnTo>
                <a:lnTo>
                  <a:pt x="303695" y="473786"/>
                </a:lnTo>
                <a:lnTo>
                  <a:pt x="329082" y="456920"/>
                </a:lnTo>
                <a:lnTo>
                  <a:pt x="261594" y="355384"/>
                </a:lnTo>
                <a:close/>
              </a:path>
              <a:path w="1353185" h="2025014">
                <a:moveTo>
                  <a:pt x="143484" y="177685"/>
                </a:moveTo>
                <a:lnTo>
                  <a:pt x="118097" y="194564"/>
                </a:lnTo>
                <a:lnTo>
                  <a:pt x="185585" y="296100"/>
                </a:lnTo>
                <a:lnTo>
                  <a:pt x="210972" y="279222"/>
                </a:lnTo>
                <a:lnTo>
                  <a:pt x="143484" y="177685"/>
                </a:lnTo>
                <a:close/>
              </a:path>
              <a:path w="1353185" h="2025014">
                <a:moveTo>
                  <a:pt x="25387" y="0"/>
                </a:moveTo>
                <a:lnTo>
                  <a:pt x="0" y="16865"/>
                </a:lnTo>
                <a:lnTo>
                  <a:pt x="67487" y="118402"/>
                </a:lnTo>
                <a:lnTo>
                  <a:pt x="92875" y="101536"/>
                </a:lnTo>
                <a:lnTo>
                  <a:pt x="25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2984" y="2247519"/>
            <a:ext cx="1369695" cy="3032760"/>
          </a:xfrm>
          <a:custGeom>
            <a:avLst/>
            <a:gdLst/>
            <a:ahLst/>
            <a:cxnLst/>
            <a:rect l="l" t="t" r="r" b="b"/>
            <a:pathLst>
              <a:path w="1369695" h="3032760">
                <a:moveTo>
                  <a:pt x="1257947" y="2925368"/>
                </a:moveTo>
                <a:lnTo>
                  <a:pt x="1248422" y="2926892"/>
                </a:lnTo>
                <a:lnTo>
                  <a:pt x="1238554" y="2940545"/>
                </a:lnTo>
                <a:lnTo>
                  <a:pt x="1240091" y="2950070"/>
                </a:lnTo>
                <a:lnTo>
                  <a:pt x="1353883" y="3032315"/>
                </a:lnTo>
                <a:lnTo>
                  <a:pt x="1362038" y="2959290"/>
                </a:lnTo>
                <a:lnTo>
                  <a:pt x="1304874" y="2959290"/>
                </a:lnTo>
                <a:lnTo>
                  <a:pt x="1257947" y="2925368"/>
                </a:lnTo>
                <a:close/>
              </a:path>
              <a:path w="1369695" h="3032760">
                <a:moveTo>
                  <a:pt x="1323632" y="2926359"/>
                </a:moveTo>
                <a:lnTo>
                  <a:pt x="1295755" y="2938703"/>
                </a:lnTo>
                <a:lnTo>
                  <a:pt x="1304874" y="2959290"/>
                </a:lnTo>
                <a:lnTo>
                  <a:pt x="1362038" y="2959290"/>
                </a:lnTo>
                <a:lnTo>
                  <a:pt x="1363417" y="2946946"/>
                </a:lnTo>
                <a:lnTo>
                  <a:pt x="1332750" y="2946946"/>
                </a:lnTo>
                <a:lnTo>
                  <a:pt x="1323632" y="2926359"/>
                </a:lnTo>
                <a:close/>
              </a:path>
              <a:path w="1369695" h="3032760">
                <a:moveTo>
                  <a:pt x="1346708" y="2883369"/>
                </a:moveTo>
                <a:lnTo>
                  <a:pt x="1339176" y="2889402"/>
                </a:lnTo>
                <a:lnTo>
                  <a:pt x="1332750" y="2946946"/>
                </a:lnTo>
                <a:lnTo>
                  <a:pt x="1363417" y="2946946"/>
                </a:lnTo>
                <a:lnTo>
                  <a:pt x="1369466" y="2892780"/>
                </a:lnTo>
                <a:lnTo>
                  <a:pt x="1363446" y="2885249"/>
                </a:lnTo>
                <a:lnTo>
                  <a:pt x="1346708" y="2883369"/>
                </a:lnTo>
                <a:close/>
              </a:path>
              <a:path w="1369695" h="3032760">
                <a:moveTo>
                  <a:pt x="1237246" y="2731274"/>
                </a:moveTo>
                <a:lnTo>
                  <a:pt x="1209382" y="2743606"/>
                </a:lnTo>
                <a:lnTo>
                  <a:pt x="1258735" y="2855086"/>
                </a:lnTo>
                <a:lnTo>
                  <a:pt x="1286611" y="2842742"/>
                </a:lnTo>
                <a:lnTo>
                  <a:pt x="1237246" y="2731274"/>
                </a:lnTo>
                <a:close/>
              </a:path>
              <a:path w="1369695" h="3032760">
                <a:moveTo>
                  <a:pt x="1150861" y="2536177"/>
                </a:moveTo>
                <a:lnTo>
                  <a:pt x="1122997" y="2548521"/>
                </a:lnTo>
                <a:lnTo>
                  <a:pt x="1172349" y="2660002"/>
                </a:lnTo>
                <a:lnTo>
                  <a:pt x="1200226" y="2647657"/>
                </a:lnTo>
                <a:lnTo>
                  <a:pt x="1150861" y="2536177"/>
                </a:lnTo>
                <a:close/>
              </a:path>
              <a:path w="1369695" h="3032760">
                <a:moveTo>
                  <a:pt x="1064475" y="2341092"/>
                </a:moveTo>
                <a:lnTo>
                  <a:pt x="1036612" y="2353424"/>
                </a:lnTo>
                <a:lnTo>
                  <a:pt x="1085977" y="2464904"/>
                </a:lnTo>
                <a:lnTo>
                  <a:pt x="1113840" y="2452573"/>
                </a:lnTo>
                <a:lnTo>
                  <a:pt x="1064475" y="2341092"/>
                </a:lnTo>
                <a:close/>
              </a:path>
              <a:path w="1369695" h="3032760">
                <a:moveTo>
                  <a:pt x="978090" y="2145995"/>
                </a:moveTo>
                <a:lnTo>
                  <a:pt x="950226" y="2158339"/>
                </a:lnTo>
                <a:lnTo>
                  <a:pt x="999591" y="2269820"/>
                </a:lnTo>
                <a:lnTo>
                  <a:pt x="1027455" y="2257475"/>
                </a:lnTo>
                <a:lnTo>
                  <a:pt x="978090" y="2145995"/>
                </a:lnTo>
                <a:close/>
              </a:path>
              <a:path w="1369695" h="3032760">
                <a:moveTo>
                  <a:pt x="891717" y="1950910"/>
                </a:moveTo>
                <a:lnTo>
                  <a:pt x="863841" y="1963242"/>
                </a:lnTo>
                <a:lnTo>
                  <a:pt x="913206" y="2074722"/>
                </a:lnTo>
                <a:lnTo>
                  <a:pt x="941070" y="2062391"/>
                </a:lnTo>
                <a:lnTo>
                  <a:pt x="891717" y="1950910"/>
                </a:lnTo>
                <a:close/>
              </a:path>
              <a:path w="1369695" h="3032760">
                <a:moveTo>
                  <a:pt x="805332" y="1755813"/>
                </a:moveTo>
                <a:lnTo>
                  <a:pt x="777455" y="1768157"/>
                </a:lnTo>
                <a:lnTo>
                  <a:pt x="826820" y="1879638"/>
                </a:lnTo>
                <a:lnTo>
                  <a:pt x="854684" y="1867293"/>
                </a:lnTo>
                <a:lnTo>
                  <a:pt x="805332" y="1755813"/>
                </a:lnTo>
                <a:close/>
              </a:path>
              <a:path w="1369695" h="3032760">
                <a:moveTo>
                  <a:pt x="718947" y="1560728"/>
                </a:moveTo>
                <a:lnTo>
                  <a:pt x="691070" y="1573060"/>
                </a:lnTo>
                <a:lnTo>
                  <a:pt x="740435" y="1684540"/>
                </a:lnTo>
                <a:lnTo>
                  <a:pt x="768311" y="1672208"/>
                </a:lnTo>
                <a:lnTo>
                  <a:pt x="718947" y="1560728"/>
                </a:lnTo>
                <a:close/>
              </a:path>
              <a:path w="1369695" h="3032760">
                <a:moveTo>
                  <a:pt x="632561" y="1365630"/>
                </a:moveTo>
                <a:lnTo>
                  <a:pt x="604685" y="1377975"/>
                </a:lnTo>
                <a:lnTo>
                  <a:pt x="654050" y="1489455"/>
                </a:lnTo>
                <a:lnTo>
                  <a:pt x="681926" y="1477111"/>
                </a:lnTo>
                <a:lnTo>
                  <a:pt x="632561" y="1365630"/>
                </a:lnTo>
                <a:close/>
              </a:path>
              <a:path w="1369695" h="3032760">
                <a:moveTo>
                  <a:pt x="546176" y="1170546"/>
                </a:moveTo>
                <a:lnTo>
                  <a:pt x="518312" y="1182890"/>
                </a:lnTo>
                <a:lnTo>
                  <a:pt x="567664" y="1294371"/>
                </a:lnTo>
                <a:lnTo>
                  <a:pt x="595541" y="1282026"/>
                </a:lnTo>
                <a:lnTo>
                  <a:pt x="546176" y="1170546"/>
                </a:lnTo>
                <a:close/>
              </a:path>
              <a:path w="1369695" h="3032760">
                <a:moveTo>
                  <a:pt x="459790" y="975448"/>
                </a:moveTo>
                <a:lnTo>
                  <a:pt x="431927" y="987793"/>
                </a:lnTo>
                <a:lnTo>
                  <a:pt x="481279" y="1099273"/>
                </a:lnTo>
                <a:lnTo>
                  <a:pt x="509155" y="1086929"/>
                </a:lnTo>
                <a:lnTo>
                  <a:pt x="459790" y="975448"/>
                </a:lnTo>
                <a:close/>
              </a:path>
              <a:path w="1369695" h="3032760">
                <a:moveTo>
                  <a:pt x="373405" y="780364"/>
                </a:moveTo>
                <a:lnTo>
                  <a:pt x="345541" y="792708"/>
                </a:lnTo>
                <a:lnTo>
                  <a:pt x="394906" y="904189"/>
                </a:lnTo>
                <a:lnTo>
                  <a:pt x="422770" y="891844"/>
                </a:lnTo>
                <a:lnTo>
                  <a:pt x="373405" y="780364"/>
                </a:lnTo>
                <a:close/>
              </a:path>
              <a:path w="1369695" h="3032760">
                <a:moveTo>
                  <a:pt x="287019" y="585279"/>
                </a:moveTo>
                <a:lnTo>
                  <a:pt x="259156" y="597611"/>
                </a:lnTo>
                <a:lnTo>
                  <a:pt x="308521" y="709091"/>
                </a:lnTo>
                <a:lnTo>
                  <a:pt x="336384" y="696747"/>
                </a:lnTo>
                <a:lnTo>
                  <a:pt x="287019" y="585279"/>
                </a:lnTo>
                <a:close/>
              </a:path>
              <a:path w="1369695" h="3032760">
                <a:moveTo>
                  <a:pt x="200634" y="390182"/>
                </a:moveTo>
                <a:lnTo>
                  <a:pt x="172770" y="402526"/>
                </a:lnTo>
                <a:lnTo>
                  <a:pt x="222135" y="514007"/>
                </a:lnTo>
                <a:lnTo>
                  <a:pt x="249999" y="501662"/>
                </a:lnTo>
                <a:lnTo>
                  <a:pt x="200634" y="390182"/>
                </a:lnTo>
                <a:close/>
              </a:path>
              <a:path w="1369695" h="3032760">
                <a:moveTo>
                  <a:pt x="114261" y="195097"/>
                </a:moveTo>
                <a:lnTo>
                  <a:pt x="86385" y="207429"/>
                </a:lnTo>
                <a:lnTo>
                  <a:pt x="135750" y="318909"/>
                </a:lnTo>
                <a:lnTo>
                  <a:pt x="163614" y="306577"/>
                </a:lnTo>
                <a:lnTo>
                  <a:pt x="114261" y="195097"/>
                </a:lnTo>
                <a:close/>
              </a:path>
              <a:path w="1369695" h="3032760">
                <a:moveTo>
                  <a:pt x="27876" y="0"/>
                </a:moveTo>
                <a:lnTo>
                  <a:pt x="0" y="12344"/>
                </a:lnTo>
                <a:lnTo>
                  <a:pt x="49364" y="123825"/>
                </a:lnTo>
                <a:lnTo>
                  <a:pt x="77241" y="111480"/>
                </a:lnTo>
                <a:lnTo>
                  <a:pt x="27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22890" y="1867458"/>
            <a:ext cx="768985" cy="762635"/>
          </a:xfrm>
          <a:custGeom>
            <a:avLst/>
            <a:gdLst/>
            <a:ahLst/>
            <a:cxnLst/>
            <a:rect l="l" t="t" r="r" b="b"/>
            <a:pathLst>
              <a:path w="768985" h="762635">
                <a:moveTo>
                  <a:pt x="384467" y="0"/>
                </a:moveTo>
                <a:lnTo>
                  <a:pt x="336241" y="2968"/>
                </a:lnTo>
                <a:lnTo>
                  <a:pt x="289802" y="11637"/>
                </a:lnTo>
                <a:lnTo>
                  <a:pt x="245511" y="25648"/>
                </a:lnTo>
                <a:lnTo>
                  <a:pt x="203728" y="44645"/>
                </a:lnTo>
                <a:lnTo>
                  <a:pt x="164814" y="68271"/>
                </a:lnTo>
                <a:lnTo>
                  <a:pt x="129128" y="96168"/>
                </a:lnTo>
                <a:lnTo>
                  <a:pt x="97032" y="127980"/>
                </a:lnTo>
                <a:lnTo>
                  <a:pt x="68884" y="163349"/>
                </a:lnTo>
                <a:lnTo>
                  <a:pt x="45047" y="201919"/>
                </a:lnTo>
                <a:lnTo>
                  <a:pt x="25879" y="243333"/>
                </a:lnTo>
                <a:lnTo>
                  <a:pt x="11742" y="287232"/>
                </a:lnTo>
                <a:lnTo>
                  <a:pt x="2995" y="333261"/>
                </a:lnTo>
                <a:lnTo>
                  <a:pt x="0" y="381063"/>
                </a:lnTo>
                <a:lnTo>
                  <a:pt x="2995" y="428862"/>
                </a:lnTo>
                <a:lnTo>
                  <a:pt x="11742" y="474890"/>
                </a:lnTo>
                <a:lnTo>
                  <a:pt x="25879" y="518788"/>
                </a:lnTo>
                <a:lnTo>
                  <a:pt x="45047" y="560201"/>
                </a:lnTo>
                <a:lnTo>
                  <a:pt x="68884" y="598771"/>
                </a:lnTo>
                <a:lnTo>
                  <a:pt x="97032" y="634141"/>
                </a:lnTo>
                <a:lnTo>
                  <a:pt x="129128" y="665953"/>
                </a:lnTo>
                <a:lnTo>
                  <a:pt x="164814" y="693852"/>
                </a:lnTo>
                <a:lnTo>
                  <a:pt x="203728" y="717478"/>
                </a:lnTo>
                <a:lnTo>
                  <a:pt x="245511" y="736476"/>
                </a:lnTo>
                <a:lnTo>
                  <a:pt x="289802" y="750488"/>
                </a:lnTo>
                <a:lnTo>
                  <a:pt x="336241" y="759157"/>
                </a:lnTo>
                <a:lnTo>
                  <a:pt x="384467" y="762126"/>
                </a:lnTo>
                <a:lnTo>
                  <a:pt x="432693" y="759157"/>
                </a:lnTo>
                <a:lnTo>
                  <a:pt x="479131" y="750488"/>
                </a:lnTo>
                <a:lnTo>
                  <a:pt x="523422" y="736476"/>
                </a:lnTo>
                <a:lnTo>
                  <a:pt x="565205" y="717478"/>
                </a:lnTo>
                <a:lnTo>
                  <a:pt x="604119" y="693852"/>
                </a:lnTo>
                <a:lnTo>
                  <a:pt x="639805" y="665953"/>
                </a:lnTo>
                <a:lnTo>
                  <a:pt x="671902" y="634141"/>
                </a:lnTo>
                <a:lnTo>
                  <a:pt x="700049" y="598771"/>
                </a:lnTo>
                <a:lnTo>
                  <a:pt x="723887" y="560201"/>
                </a:lnTo>
                <a:lnTo>
                  <a:pt x="743054" y="518788"/>
                </a:lnTo>
                <a:lnTo>
                  <a:pt x="757191" y="474890"/>
                </a:lnTo>
                <a:lnTo>
                  <a:pt x="765938" y="428862"/>
                </a:lnTo>
                <a:lnTo>
                  <a:pt x="768934" y="381063"/>
                </a:lnTo>
                <a:lnTo>
                  <a:pt x="765938" y="333261"/>
                </a:lnTo>
                <a:lnTo>
                  <a:pt x="757191" y="287232"/>
                </a:lnTo>
                <a:lnTo>
                  <a:pt x="743054" y="243333"/>
                </a:lnTo>
                <a:lnTo>
                  <a:pt x="723887" y="201919"/>
                </a:lnTo>
                <a:lnTo>
                  <a:pt x="700049" y="163349"/>
                </a:lnTo>
                <a:lnTo>
                  <a:pt x="671902" y="127980"/>
                </a:lnTo>
                <a:lnTo>
                  <a:pt x="639805" y="96168"/>
                </a:lnTo>
                <a:lnTo>
                  <a:pt x="604119" y="68271"/>
                </a:lnTo>
                <a:lnTo>
                  <a:pt x="565205" y="44645"/>
                </a:lnTo>
                <a:lnTo>
                  <a:pt x="523422" y="25648"/>
                </a:lnTo>
                <a:lnTo>
                  <a:pt x="479131" y="11637"/>
                </a:lnTo>
                <a:lnTo>
                  <a:pt x="432693" y="2968"/>
                </a:lnTo>
                <a:lnTo>
                  <a:pt x="3844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22890" y="1867458"/>
            <a:ext cx="768985" cy="762635"/>
          </a:xfrm>
          <a:custGeom>
            <a:avLst/>
            <a:gdLst/>
            <a:ahLst/>
            <a:cxnLst/>
            <a:rect l="l" t="t" r="r" b="b"/>
            <a:pathLst>
              <a:path w="768985" h="762635">
                <a:moveTo>
                  <a:pt x="0" y="381063"/>
                </a:moveTo>
                <a:lnTo>
                  <a:pt x="2995" y="333263"/>
                </a:lnTo>
                <a:lnTo>
                  <a:pt x="11741" y="287235"/>
                </a:lnTo>
                <a:lnTo>
                  <a:pt x="25878" y="243336"/>
                </a:lnTo>
                <a:lnTo>
                  <a:pt x="45045" y="201923"/>
                </a:lnTo>
                <a:lnTo>
                  <a:pt x="68882" y="163353"/>
                </a:lnTo>
                <a:lnTo>
                  <a:pt x="97029" y="127984"/>
                </a:lnTo>
                <a:lnTo>
                  <a:pt x="129125" y="96171"/>
                </a:lnTo>
                <a:lnTo>
                  <a:pt x="164810" y="68273"/>
                </a:lnTo>
                <a:lnTo>
                  <a:pt x="203723" y="44647"/>
                </a:lnTo>
                <a:lnTo>
                  <a:pt x="245506" y="25649"/>
                </a:lnTo>
                <a:lnTo>
                  <a:pt x="289796" y="11638"/>
                </a:lnTo>
                <a:lnTo>
                  <a:pt x="336234" y="2969"/>
                </a:lnTo>
                <a:lnTo>
                  <a:pt x="384460" y="0"/>
                </a:lnTo>
                <a:lnTo>
                  <a:pt x="432686" y="2969"/>
                </a:lnTo>
                <a:lnTo>
                  <a:pt x="479125" y="11638"/>
                </a:lnTo>
                <a:lnTo>
                  <a:pt x="523415" y="25649"/>
                </a:lnTo>
                <a:lnTo>
                  <a:pt x="565197" y="44647"/>
                </a:lnTo>
                <a:lnTo>
                  <a:pt x="604111" y="68273"/>
                </a:lnTo>
                <a:lnTo>
                  <a:pt x="639796" y="96171"/>
                </a:lnTo>
                <a:lnTo>
                  <a:pt x="671892" y="127984"/>
                </a:lnTo>
                <a:lnTo>
                  <a:pt x="700039" y="163353"/>
                </a:lnTo>
                <a:lnTo>
                  <a:pt x="723875" y="201923"/>
                </a:lnTo>
                <a:lnTo>
                  <a:pt x="743042" y="243336"/>
                </a:lnTo>
                <a:lnTo>
                  <a:pt x="757179" y="287235"/>
                </a:lnTo>
                <a:lnTo>
                  <a:pt x="765926" y="333263"/>
                </a:lnTo>
                <a:lnTo>
                  <a:pt x="768921" y="381063"/>
                </a:lnTo>
                <a:lnTo>
                  <a:pt x="765926" y="428863"/>
                </a:lnTo>
                <a:lnTo>
                  <a:pt x="757179" y="474891"/>
                </a:lnTo>
                <a:lnTo>
                  <a:pt x="743042" y="518790"/>
                </a:lnTo>
                <a:lnTo>
                  <a:pt x="723875" y="560203"/>
                </a:lnTo>
                <a:lnTo>
                  <a:pt x="700039" y="598773"/>
                </a:lnTo>
                <a:lnTo>
                  <a:pt x="671892" y="634143"/>
                </a:lnTo>
                <a:lnTo>
                  <a:pt x="639796" y="665956"/>
                </a:lnTo>
                <a:lnTo>
                  <a:pt x="604111" y="693854"/>
                </a:lnTo>
                <a:lnTo>
                  <a:pt x="565197" y="717480"/>
                </a:lnTo>
                <a:lnTo>
                  <a:pt x="523415" y="736478"/>
                </a:lnTo>
                <a:lnTo>
                  <a:pt x="479125" y="750489"/>
                </a:lnTo>
                <a:lnTo>
                  <a:pt x="432686" y="759158"/>
                </a:lnTo>
                <a:lnTo>
                  <a:pt x="384460" y="762127"/>
                </a:lnTo>
                <a:lnTo>
                  <a:pt x="336234" y="759158"/>
                </a:lnTo>
                <a:lnTo>
                  <a:pt x="289796" y="750489"/>
                </a:lnTo>
                <a:lnTo>
                  <a:pt x="245506" y="736478"/>
                </a:lnTo>
                <a:lnTo>
                  <a:pt x="203723" y="717480"/>
                </a:lnTo>
                <a:lnTo>
                  <a:pt x="164810" y="693854"/>
                </a:lnTo>
                <a:lnTo>
                  <a:pt x="129125" y="665956"/>
                </a:lnTo>
                <a:lnTo>
                  <a:pt x="97029" y="634143"/>
                </a:lnTo>
                <a:lnTo>
                  <a:pt x="68882" y="598773"/>
                </a:lnTo>
                <a:lnTo>
                  <a:pt x="45045" y="560203"/>
                </a:lnTo>
                <a:lnTo>
                  <a:pt x="25878" y="518790"/>
                </a:lnTo>
                <a:lnTo>
                  <a:pt x="11741" y="474891"/>
                </a:lnTo>
                <a:lnTo>
                  <a:pt x="2995" y="428863"/>
                </a:lnTo>
                <a:lnTo>
                  <a:pt x="0" y="381063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9771" y="2239187"/>
            <a:ext cx="1305560" cy="1680845"/>
          </a:xfrm>
          <a:custGeom>
            <a:avLst/>
            <a:gdLst/>
            <a:ahLst/>
            <a:cxnLst/>
            <a:rect l="l" t="t" r="r" b="b"/>
            <a:pathLst>
              <a:path w="1305560" h="1680845">
                <a:moveTo>
                  <a:pt x="1186561" y="1599615"/>
                </a:moveTo>
                <a:lnTo>
                  <a:pt x="1177683" y="1603387"/>
                </a:lnTo>
                <a:lnTo>
                  <a:pt x="1171371" y="1618995"/>
                </a:lnTo>
                <a:lnTo>
                  <a:pt x="1175143" y="1627873"/>
                </a:lnTo>
                <a:lnTo>
                  <a:pt x="1305318" y="1680489"/>
                </a:lnTo>
                <a:lnTo>
                  <a:pt x="1299037" y="1632648"/>
                </a:lnTo>
                <a:lnTo>
                  <a:pt x="1268285" y="1632648"/>
                </a:lnTo>
                <a:lnTo>
                  <a:pt x="1257045" y="1628101"/>
                </a:lnTo>
                <a:lnTo>
                  <a:pt x="1265824" y="1621307"/>
                </a:lnTo>
                <a:lnTo>
                  <a:pt x="1240243" y="1621307"/>
                </a:lnTo>
                <a:lnTo>
                  <a:pt x="1186561" y="1599615"/>
                </a:lnTo>
                <a:close/>
              </a:path>
              <a:path w="1305560" h="1680845">
                <a:moveTo>
                  <a:pt x="1297459" y="1620621"/>
                </a:moveTo>
                <a:lnTo>
                  <a:pt x="1266710" y="1620621"/>
                </a:lnTo>
                <a:lnTo>
                  <a:pt x="1268285" y="1632648"/>
                </a:lnTo>
                <a:lnTo>
                  <a:pt x="1299037" y="1632648"/>
                </a:lnTo>
                <a:lnTo>
                  <a:pt x="1297459" y="1620621"/>
                </a:lnTo>
                <a:close/>
              </a:path>
              <a:path w="1305560" h="1680845">
                <a:moveTo>
                  <a:pt x="1199311" y="1518615"/>
                </a:moveTo>
                <a:lnTo>
                  <a:pt x="1175207" y="1537271"/>
                </a:lnTo>
                <a:lnTo>
                  <a:pt x="1240243" y="1621307"/>
                </a:lnTo>
                <a:lnTo>
                  <a:pt x="1265824" y="1621307"/>
                </a:lnTo>
                <a:lnTo>
                  <a:pt x="1266710" y="1620621"/>
                </a:lnTo>
                <a:lnTo>
                  <a:pt x="1297459" y="1620621"/>
                </a:lnTo>
                <a:lnTo>
                  <a:pt x="1295101" y="1602663"/>
                </a:lnTo>
                <a:lnTo>
                  <a:pt x="1264348" y="1602663"/>
                </a:lnTo>
                <a:lnTo>
                  <a:pt x="1199311" y="1518615"/>
                </a:lnTo>
                <a:close/>
              </a:path>
              <a:path w="1305560" h="1680845">
                <a:moveTo>
                  <a:pt x="1279385" y="1535404"/>
                </a:moveTo>
                <a:lnTo>
                  <a:pt x="1262697" y="1537589"/>
                </a:lnTo>
                <a:lnTo>
                  <a:pt x="1256817" y="1545247"/>
                </a:lnTo>
                <a:lnTo>
                  <a:pt x="1264348" y="1602663"/>
                </a:lnTo>
                <a:lnTo>
                  <a:pt x="1295101" y="1602663"/>
                </a:lnTo>
                <a:lnTo>
                  <a:pt x="1287043" y="1541284"/>
                </a:lnTo>
                <a:lnTo>
                  <a:pt x="1279385" y="1535404"/>
                </a:lnTo>
                <a:close/>
              </a:path>
              <a:path w="1305560" h="1680845">
                <a:moveTo>
                  <a:pt x="1068743" y="1349882"/>
                </a:moveTo>
                <a:lnTo>
                  <a:pt x="1044625" y="1368539"/>
                </a:lnTo>
                <a:lnTo>
                  <a:pt x="1119251" y="1464957"/>
                </a:lnTo>
                <a:lnTo>
                  <a:pt x="1143355" y="1446301"/>
                </a:lnTo>
                <a:lnTo>
                  <a:pt x="1068743" y="1349882"/>
                </a:lnTo>
                <a:close/>
              </a:path>
              <a:path w="1305560" h="1680845">
                <a:moveTo>
                  <a:pt x="938161" y="1181150"/>
                </a:moveTo>
                <a:lnTo>
                  <a:pt x="914057" y="1199807"/>
                </a:lnTo>
                <a:lnTo>
                  <a:pt x="988669" y="1296225"/>
                </a:lnTo>
                <a:lnTo>
                  <a:pt x="1012774" y="1277569"/>
                </a:lnTo>
                <a:lnTo>
                  <a:pt x="938161" y="1181150"/>
                </a:lnTo>
                <a:close/>
              </a:path>
              <a:path w="1305560" h="1680845">
                <a:moveTo>
                  <a:pt x="807580" y="1012418"/>
                </a:moveTo>
                <a:lnTo>
                  <a:pt x="783475" y="1031062"/>
                </a:lnTo>
                <a:lnTo>
                  <a:pt x="858088" y="1127493"/>
                </a:lnTo>
                <a:lnTo>
                  <a:pt x="882192" y="1108837"/>
                </a:lnTo>
                <a:lnTo>
                  <a:pt x="807580" y="1012418"/>
                </a:lnTo>
                <a:close/>
              </a:path>
              <a:path w="1305560" h="1680845">
                <a:moveTo>
                  <a:pt x="676998" y="843673"/>
                </a:moveTo>
                <a:lnTo>
                  <a:pt x="652894" y="862329"/>
                </a:lnTo>
                <a:lnTo>
                  <a:pt x="727506" y="958748"/>
                </a:lnTo>
                <a:lnTo>
                  <a:pt x="751611" y="940092"/>
                </a:lnTo>
                <a:lnTo>
                  <a:pt x="676998" y="843673"/>
                </a:lnTo>
                <a:close/>
              </a:path>
              <a:path w="1305560" h="1680845">
                <a:moveTo>
                  <a:pt x="546417" y="674941"/>
                </a:moveTo>
                <a:lnTo>
                  <a:pt x="522312" y="693597"/>
                </a:lnTo>
                <a:lnTo>
                  <a:pt x="596925" y="790016"/>
                </a:lnTo>
                <a:lnTo>
                  <a:pt x="621029" y="771359"/>
                </a:lnTo>
                <a:lnTo>
                  <a:pt x="546417" y="674941"/>
                </a:lnTo>
                <a:close/>
              </a:path>
              <a:path w="1305560" h="1680845">
                <a:moveTo>
                  <a:pt x="415836" y="506209"/>
                </a:moveTo>
                <a:lnTo>
                  <a:pt x="391731" y="524865"/>
                </a:lnTo>
                <a:lnTo>
                  <a:pt x="466343" y="621283"/>
                </a:lnTo>
                <a:lnTo>
                  <a:pt x="490461" y="602627"/>
                </a:lnTo>
                <a:lnTo>
                  <a:pt x="415836" y="506209"/>
                </a:lnTo>
                <a:close/>
              </a:path>
              <a:path w="1305560" h="1680845">
                <a:moveTo>
                  <a:pt x="285254" y="337477"/>
                </a:moveTo>
                <a:lnTo>
                  <a:pt x="261150" y="356133"/>
                </a:lnTo>
                <a:lnTo>
                  <a:pt x="335775" y="452551"/>
                </a:lnTo>
                <a:lnTo>
                  <a:pt x="359879" y="433895"/>
                </a:lnTo>
                <a:lnTo>
                  <a:pt x="285254" y="337477"/>
                </a:lnTo>
                <a:close/>
              </a:path>
              <a:path w="1305560" h="1680845">
                <a:moveTo>
                  <a:pt x="154673" y="168744"/>
                </a:moveTo>
                <a:lnTo>
                  <a:pt x="130568" y="187388"/>
                </a:lnTo>
                <a:lnTo>
                  <a:pt x="205193" y="283819"/>
                </a:lnTo>
                <a:lnTo>
                  <a:pt x="229298" y="265163"/>
                </a:lnTo>
                <a:lnTo>
                  <a:pt x="154673" y="168744"/>
                </a:lnTo>
                <a:close/>
              </a:path>
              <a:path w="1305560" h="1680845">
                <a:moveTo>
                  <a:pt x="24104" y="0"/>
                </a:moveTo>
                <a:lnTo>
                  <a:pt x="0" y="18656"/>
                </a:lnTo>
                <a:lnTo>
                  <a:pt x="74612" y="115074"/>
                </a:lnTo>
                <a:lnTo>
                  <a:pt x="98717" y="96431"/>
                </a:lnTo>
                <a:lnTo>
                  <a:pt x="24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67244" y="1863725"/>
            <a:ext cx="53149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450" spc="157" baseline="-28985" dirty="0">
                <a:latin typeface="MS UI Gothic"/>
                <a:cs typeface="MS UI Gothic"/>
              </a:rPr>
              <a:t>a</a:t>
            </a:r>
            <a:r>
              <a:rPr sz="1600" spc="105" dirty="0">
                <a:latin typeface="Lucida Sans Unicode"/>
                <a:cs typeface="Lucida Sans Unicode"/>
              </a:rPr>
              <a:t>(2)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47583" y="2182099"/>
            <a:ext cx="14224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-95" dirty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7236" y="7309013"/>
            <a:ext cx="11512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Slide by Andrew</a:t>
            </a:r>
            <a:r>
              <a:rPr sz="11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09600" y="1600200"/>
            <a:ext cx="6400800" cy="3200400"/>
            <a:chOff x="762000" y="2209800"/>
            <a:chExt cx="4791559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2362200"/>
              <a:ext cx="4791559" cy="2286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41235" y="2209800"/>
              <a:ext cx="1140313" cy="1784935"/>
              <a:chOff x="584201" y="1638946"/>
              <a:chExt cx="1140313" cy="1784935"/>
            </a:xfrm>
          </p:grpSpPr>
          <p:sp>
            <p:nvSpPr>
              <p:cNvPr id="9" name="object 36"/>
              <p:cNvSpPr txBox="1"/>
              <p:nvPr/>
            </p:nvSpPr>
            <p:spPr>
              <a:xfrm>
                <a:off x="609600" y="1721728"/>
                <a:ext cx="381000" cy="21672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2000" b="1" spc="105" baseline="30000" dirty="0">
                    <a:latin typeface="MS UI Gothic"/>
                    <a:cs typeface="MS UI Gothic"/>
                  </a:rPr>
                  <a:t>x</a:t>
                </a:r>
                <a:r>
                  <a:rPr sz="2000" b="1" spc="157" baseline="-12000" dirty="0">
                    <a:latin typeface="Lucida Sans Unicode"/>
                    <a:cs typeface="Lucida Sans Unicode"/>
                  </a:rPr>
                  <a:t>0</a:t>
                </a:r>
                <a:endParaRPr sz="2000" b="1" baseline="-12000" dirty="0">
                  <a:latin typeface="Lucida Sans Unicode"/>
                  <a:cs typeface="Lucida Sans Unicode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897466" y="1952544"/>
                <a:ext cx="827048" cy="981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bject 34"/>
              <p:cNvSpPr/>
              <p:nvPr/>
            </p:nvSpPr>
            <p:spPr>
              <a:xfrm>
                <a:off x="584201" y="1638946"/>
                <a:ext cx="389466" cy="372533"/>
              </a:xfrm>
              <a:custGeom>
                <a:avLst/>
                <a:gdLst/>
                <a:ahLst/>
                <a:cxnLst/>
                <a:rect l="l" t="t" r="r" b="b"/>
                <a:pathLst>
                  <a:path w="768985" h="762635">
                    <a:moveTo>
                      <a:pt x="0" y="381064"/>
                    </a:moveTo>
                    <a:lnTo>
                      <a:pt x="2995" y="333264"/>
                    </a:lnTo>
                    <a:lnTo>
                      <a:pt x="11741" y="287236"/>
                    </a:lnTo>
                    <a:lnTo>
                      <a:pt x="25878" y="243337"/>
                    </a:lnTo>
                    <a:lnTo>
                      <a:pt x="45045" y="201923"/>
                    </a:lnTo>
                    <a:lnTo>
                      <a:pt x="68882" y="163353"/>
                    </a:lnTo>
                    <a:lnTo>
                      <a:pt x="97029" y="127984"/>
                    </a:lnTo>
                    <a:lnTo>
                      <a:pt x="129125" y="96171"/>
                    </a:lnTo>
                    <a:lnTo>
                      <a:pt x="164810" y="68273"/>
                    </a:lnTo>
                    <a:lnTo>
                      <a:pt x="203723" y="44647"/>
                    </a:lnTo>
                    <a:lnTo>
                      <a:pt x="245506" y="25649"/>
                    </a:lnTo>
                    <a:lnTo>
                      <a:pt x="289796" y="11638"/>
                    </a:lnTo>
                    <a:lnTo>
                      <a:pt x="336234" y="2969"/>
                    </a:lnTo>
                    <a:lnTo>
                      <a:pt x="384460" y="0"/>
                    </a:lnTo>
                    <a:lnTo>
                      <a:pt x="432686" y="2969"/>
                    </a:lnTo>
                    <a:lnTo>
                      <a:pt x="479125" y="11638"/>
                    </a:lnTo>
                    <a:lnTo>
                      <a:pt x="523415" y="25649"/>
                    </a:lnTo>
                    <a:lnTo>
                      <a:pt x="565197" y="44647"/>
                    </a:lnTo>
                    <a:lnTo>
                      <a:pt x="604111" y="68273"/>
                    </a:lnTo>
                    <a:lnTo>
                      <a:pt x="639796" y="96171"/>
                    </a:lnTo>
                    <a:lnTo>
                      <a:pt x="671892" y="127984"/>
                    </a:lnTo>
                    <a:lnTo>
                      <a:pt x="700039" y="163353"/>
                    </a:lnTo>
                    <a:lnTo>
                      <a:pt x="723875" y="201923"/>
                    </a:lnTo>
                    <a:lnTo>
                      <a:pt x="743042" y="243337"/>
                    </a:lnTo>
                    <a:lnTo>
                      <a:pt x="757179" y="287236"/>
                    </a:lnTo>
                    <a:lnTo>
                      <a:pt x="765926" y="333264"/>
                    </a:lnTo>
                    <a:lnTo>
                      <a:pt x="768921" y="381064"/>
                    </a:lnTo>
                    <a:lnTo>
                      <a:pt x="765926" y="428864"/>
                    </a:lnTo>
                    <a:lnTo>
                      <a:pt x="757179" y="474892"/>
                    </a:lnTo>
                    <a:lnTo>
                      <a:pt x="743042" y="518791"/>
                    </a:lnTo>
                    <a:lnTo>
                      <a:pt x="723875" y="560205"/>
                    </a:lnTo>
                    <a:lnTo>
                      <a:pt x="700039" y="598775"/>
                    </a:lnTo>
                    <a:lnTo>
                      <a:pt x="671892" y="634144"/>
                    </a:lnTo>
                    <a:lnTo>
                      <a:pt x="639796" y="665957"/>
                    </a:lnTo>
                    <a:lnTo>
                      <a:pt x="604111" y="693855"/>
                    </a:lnTo>
                    <a:lnTo>
                      <a:pt x="565197" y="717481"/>
                    </a:lnTo>
                    <a:lnTo>
                      <a:pt x="523415" y="736479"/>
                    </a:lnTo>
                    <a:lnTo>
                      <a:pt x="479125" y="750491"/>
                    </a:lnTo>
                    <a:lnTo>
                      <a:pt x="432686" y="759160"/>
                    </a:lnTo>
                    <a:lnTo>
                      <a:pt x="384460" y="762129"/>
                    </a:lnTo>
                    <a:lnTo>
                      <a:pt x="336234" y="759160"/>
                    </a:lnTo>
                    <a:lnTo>
                      <a:pt x="289796" y="750491"/>
                    </a:lnTo>
                    <a:lnTo>
                      <a:pt x="245506" y="736479"/>
                    </a:lnTo>
                    <a:lnTo>
                      <a:pt x="203723" y="717481"/>
                    </a:lnTo>
                    <a:lnTo>
                      <a:pt x="164810" y="693855"/>
                    </a:lnTo>
                    <a:lnTo>
                      <a:pt x="129125" y="665957"/>
                    </a:lnTo>
                    <a:lnTo>
                      <a:pt x="97029" y="634144"/>
                    </a:lnTo>
                    <a:lnTo>
                      <a:pt x="68882" y="598775"/>
                    </a:lnTo>
                    <a:lnTo>
                      <a:pt x="45045" y="560205"/>
                    </a:lnTo>
                    <a:lnTo>
                      <a:pt x="25878" y="518791"/>
                    </a:lnTo>
                    <a:lnTo>
                      <a:pt x="11741" y="474892"/>
                    </a:lnTo>
                    <a:lnTo>
                      <a:pt x="2995" y="428864"/>
                    </a:lnTo>
                    <a:lnTo>
                      <a:pt x="0" y="381064"/>
                    </a:lnTo>
                    <a:close/>
                  </a:path>
                </a:pathLst>
              </a:custGeom>
              <a:ln w="2709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990600" y="1855672"/>
                <a:ext cx="716981" cy="345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08310" y="1989616"/>
                <a:ext cx="1016204" cy="1434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31" y="4503561"/>
            <a:ext cx="8115300" cy="2200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94" y="1291667"/>
            <a:ext cx="5267325" cy="1447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6966568"/>
            <a:ext cx="7429500" cy="81915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idx="4294967295"/>
          </p:nvPr>
        </p:nvSpPr>
        <p:spPr>
          <a:xfrm>
            <a:off x="0" y="223838"/>
            <a:ext cx="7261225" cy="742950"/>
          </a:xfrm>
        </p:spPr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570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9095" indent="-367030"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10" dirty="0">
                <a:latin typeface="Calibri"/>
                <a:cs typeface="Calibri"/>
              </a:rPr>
              <a:t>Origins: Algorithms that </a:t>
            </a:r>
            <a:r>
              <a:rPr lang="en-US" sz="3200" dirty="0">
                <a:latin typeface="Calibri"/>
                <a:cs typeface="Calibri"/>
              </a:rPr>
              <a:t>try </a:t>
            </a:r>
            <a:r>
              <a:rPr lang="en-US" sz="3200" spc="-15" dirty="0">
                <a:latin typeface="Calibri"/>
                <a:cs typeface="Calibri"/>
              </a:rPr>
              <a:t>to </a:t>
            </a:r>
            <a:r>
              <a:rPr lang="en-US" sz="3200" spc="-10" dirty="0">
                <a:latin typeface="Calibri"/>
                <a:cs typeface="Calibri"/>
              </a:rPr>
              <a:t>mimic </a:t>
            </a:r>
            <a:r>
              <a:rPr lang="en-US" sz="3200" spc="-5" dirty="0">
                <a:latin typeface="Calibri"/>
                <a:cs typeface="Calibri"/>
              </a:rPr>
              <a:t>the</a:t>
            </a:r>
            <a:r>
              <a:rPr lang="en-US" sz="3200" spc="50" dirty="0">
                <a:latin typeface="Calibri"/>
                <a:cs typeface="Calibri"/>
              </a:rPr>
              <a:t> </a:t>
            </a:r>
            <a:r>
              <a:rPr lang="en-US" sz="3200" spc="-15" dirty="0">
                <a:latin typeface="Calibri"/>
                <a:cs typeface="Calibri"/>
              </a:rPr>
              <a:t>brain.</a:t>
            </a:r>
            <a:endParaRPr lang="en-US" sz="3200" dirty="0">
              <a:latin typeface="Calibri"/>
              <a:cs typeface="Calibri"/>
            </a:endParaRPr>
          </a:p>
          <a:p>
            <a:pPr marL="379095" marR="407034" indent="-367030"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40" dirty="0">
                <a:latin typeface="Calibri"/>
                <a:cs typeface="Calibri"/>
              </a:rPr>
              <a:t>Very </a:t>
            </a:r>
            <a:r>
              <a:rPr lang="en-US" sz="3200" spc="-10" dirty="0">
                <a:latin typeface="Calibri"/>
                <a:cs typeface="Calibri"/>
              </a:rPr>
              <a:t>widely </a:t>
            </a:r>
            <a:r>
              <a:rPr lang="en-US" sz="3200" spc="-5" dirty="0">
                <a:latin typeface="Calibri"/>
                <a:cs typeface="Calibri"/>
              </a:rPr>
              <a:t>used in </a:t>
            </a:r>
            <a:r>
              <a:rPr lang="en-US" sz="3200" dirty="0">
                <a:latin typeface="Calibri"/>
                <a:cs typeface="Calibri"/>
              </a:rPr>
              <a:t>80s </a:t>
            </a:r>
            <a:r>
              <a:rPr lang="en-US" sz="3200" spc="-5" dirty="0">
                <a:latin typeface="Calibri"/>
                <a:cs typeface="Calibri"/>
              </a:rPr>
              <a:t>and </a:t>
            </a:r>
            <a:r>
              <a:rPr lang="en-US" sz="3200" spc="-10" dirty="0">
                <a:latin typeface="Calibri"/>
                <a:cs typeface="Calibri"/>
              </a:rPr>
              <a:t>early </a:t>
            </a:r>
            <a:r>
              <a:rPr lang="en-US" sz="3200" dirty="0">
                <a:latin typeface="Calibri"/>
                <a:cs typeface="Calibri"/>
              </a:rPr>
              <a:t>90s; </a:t>
            </a:r>
            <a:r>
              <a:rPr lang="en-US" sz="3200" spc="-5" dirty="0">
                <a:latin typeface="Calibri"/>
                <a:cs typeface="Calibri"/>
              </a:rPr>
              <a:t>popularity  diminished in </a:t>
            </a:r>
            <a:r>
              <a:rPr lang="en-US" sz="3200" spc="-20" dirty="0">
                <a:latin typeface="Calibri"/>
                <a:cs typeface="Calibri"/>
              </a:rPr>
              <a:t>late</a:t>
            </a:r>
            <a:r>
              <a:rPr lang="en-US" sz="3200" spc="5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90s.</a:t>
            </a:r>
          </a:p>
          <a:p>
            <a:pPr marL="379095" marR="314325" indent="-367030"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20" dirty="0">
                <a:latin typeface="Calibri"/>
                <a:cs typeface="Calibri"/>
              </a:rPr>
              <a:t>Recent </a:t>
            </a:r>
            <a:r>
              <a:rPr lang="en-US" sz="3200" spc="-15" dirty="0">
                <a:latin typeface="Calibri"/>
                <a:cs typeface="Calibri"/>
              </a:rPr>
              <a:t>resurgence: </a:t>
            </a:r>
            <a:r>
              <a:rPr lang="en-US" sz="3200" spc="-20" dirty="0">
                <a:latin typeface="Calibri"/>
                <a:cs typeface="Calibri"/>
              </a:rPr>
              <a:t>State-of-the-art </a:t>
            </a:r>
            <a:r>
              <a:rPr lang="en-US" sz="3200" spc="-10" dirty="0">
                <a:latin typeface="Calibri"/>
                <a:cs typeface="Calibri"/>
              </a:rPr>
              <a:t>technique </a:t>
            </a:r>
            <a:r>
              <a:rPr lang="en-US" sz="3200" spc="-25" dirty="0">
                <a:latin typeface="Calibri"/>
                <a:cs typeface="Calibri"/>
              </a:rPr>
              <a:t>for  </a:t>
            </a:r>
            <a:r>
              <a:rPr lang="en-US" sz="3200" spc="-20" dirty="0">
                <a:latin typeface="Calibri"/>
                <a:cs typeface="Calibri"/>
              </a:rPr>
              <a:t>many</a:t>
            </a:r>
            <a:r>
              <a:rPr lang="en-US" sz="3200" spc="-10" dirty="0">
                <a:latin typeface="Calibri"/>
                <a:cs typeface="Calibri"/>
              </a:rPr>
              <a:t> applications</a:t>
            </a:r>
            <a:endParaRPr lang="en-US" sz="3200" dirty="0">
              <a:latin typeface="Calibri"/>
              <a:cs typeface="Calibri"/>
            </a:endParaRPr>
          </a:p>
          <a:p>
            <a:pPr marL="379095" marR="5080" indent="-367030"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10" dirty="0">
                <a:latin typeface="Calibri"/>
                <a:cs typeface="Calibri"/>
              </a:rPr>
              <a:t>Artificial </a:t>
            </a:r>
            <a:r>
              <a:rPr lang="en-US" sz="3200" spc="-15" dirty="0">
                <a:latin typeface="Calibri"/>
                <a:cs typeface="Calibri"/>
              </a:rPr>
              <a:t>neural networks </a:t>
            </a:r>
            <a:r>
              <a:rPr lang="en-US" sz="3200" spc="-20" dirty="0">
                <a:latin typeface="Calibri"/>
                <a:cs typeface="Calibri"/>
              </a:rPr>
              <a:t>are </a:t>
            </a:r>
            <a:r>
              <a:rPr lang="en-US" sz="3200" spc="-5" dirty="0">
                <a:latin typeface="Calibri"/>
                <a:cs typeface="Calibri"/>
              </a:rPr>
              <a:t>not </a:t>
            </a:r>
            <a:r>
              <a:rPr lang="en-US" sz="3200" spc="-10" dirty="0">
                <a:latin typeface="Calibri"/>
                <a:cs typeface="Calibri"/>
              </a:rPr>
              <a:t>nearly </a:t>
            </a:r>
            <a:r>
              <a:rPr lang="en-US" sz="3200" spc="-5" dirty="0">
                <a:latin typeface="Calibri"/>
                <a:cs typeface="Calibri"/>
              </a:rPr>
              <a:t>as </a:t>
            </a:r>
            <a:r>
              <a:rPr lang="en-US" sz="3200" spc="-15" dirty="0">
                <a:latin typeface="Calibri"/>
                <a:cs typeface="Calibri"/>
              </a:rPr>
              <a:t>complex  </a:t>
            </a:r>
            <a:r>
              <a:rPr lang="en-US" sz="3200" spc="-5" dirty="0">
                <a:latin typeface="Calibri"/>
                <a:cs typeface="Calibri"/>
              </a:rPr>
              <a:t>or </a:t>
            </a:r>
            <a:r>
              <a:rPr lang="en-US" sz="3200" spc="-20" dirty="0">
                <a:latin typeface="Calibri"/>
                <a:cs typeface="Calibri"/>
              </a:rPr>
              <a:t>intricate </a:t>
            </a:r>
            <a:r>
              <a:rPr lang="en-US" sz="3200" spc="-5" dirty="0">
                <a:latin typeface="Calibri"/>
                <a:cs typeface="Calibri"/>
              </a:rPr>
              <a:t>as the actual </a:t>
            </a:r>
            <a:r>
              <a:rPr lang="en-US" sz="3200" spc="-20" dirty="0">
                <a:latin typeface="Calibri"/>
                <a:cs typeface="Calibri"/>
              </a:rPr>
              <a:t>brain</a:t>
            </a:r>
            <a:r>
              <a:rPr lang="en-US" sz="3200" spc="25" dirty="0">
                <a:latin typeface="Calibri"/>
                <a:cs typeface="Calibri"/>
              </a:rPr>
              <a:t> </a:t>
            </a:r>
            <a:r>
              <a:rPr lang="en-US" sz="3200" spc="-15" dirty="0">
                <a:latin typeface="Calibri"/>
                <a:cs typeface="Calibri"/>
              </a:rPr>
              <a:t>structure</a:t>
            </a:r>
            <a:endParaRPr lang="en-US" sz="3200" dirty="0">
              <a:latin typeface="Calibri"/>
              <a:cs typeface="Calibri"/>
            </a:endParaRPr>
          </a:p>
          <a:p>
            <a:endParaRPr lang="en-IN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403169" y="154338"/>
            <a:ext cx="695706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000" spc="-15" dirty="0"/>
              <a:t>Neural</a:t>
            </a:r>
            <a:r>
              <a:rPr lang="en-IN" sz="4000" spc="-55" dirty="0"/>
              <a:t> </a:t>
            </a:r>
            <a:r>
              <a:rPr lang="en-IN" sz="4000" spc="-15" dirty="0"/>
              <a:t>Networks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6630" y="7226119"/>
            <a:ext cx="1092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170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67400" y="2707560"/>
              <a:ext cx="2808000" cy="640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400" y="2702880"/>
                <a:ext cx="282672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6380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Vectorization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9448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553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Forward</a:t>
            </a:r>
            <a:r>
              <a:rPr spc="-65" dirty="0"/>
              <a:t> </a:t>
            </a:r>
            <a:r>
              <a:rPr spc="-15" dirty="0"/>
              <a:t>Propagation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7560" y="1569839"/>
            <a:ext cx="6917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15" dirty="0">
                <a:latin typeface="Calibri"/>
                <a:cs typeface="Calibri"/>
              </a:rPr>
              <a:t>Given </a:t>
            </a:r>
            <a:r>
              <a:rPr sz="3000" spc="-5" dirty="0">
                <a:latin typeface="Calibri"/>
                <a:cs typeface="Calibri"/>
              </a:rPr>
              <a:t>one </a:t>
            </a:r>
            <a:r>
              <a:rPr sz="3000" spc="-10" dirty="0">
                <a:latin typeface="Calibri"/>
                <a:cs typeface="Calibri"/>
              </a:rPr>
              <a:t>labeled </a:t>
            </a:r>
            <a:r>
              <a:rPr sz="3000" spc="-15" dirty="0">
                <a:latin typeface="Calibri"/>
                <a:cs typeface="Calibri"/>
              </a:rPr>
              <a:t>training instance </a:t>
            </a:r>
            <a:r>
              <a:rPr sz="3000" spc="140" dirty="0">
                <a:latin typeface="Garamond"/>
                <a:cs typeface="Garamond"/>
              </a:rPr>
              <a:t>(</a:t>
            </a:r>
            <a:r>
              <a:rPr sz="2900" b="1" spc="140" dirty="0">
                <a:latin typeface="Arial"/>
                <a:cs typeface="Arial"/>
              </a:rPr>
              <a:t>x</a:t>
            </a:r>
            <a:r>
              <a:rPr sz="3000" spc="140" dirty="0">
                <a:latin typeface="Garamond"/>
                <a:cs typeface="Garamond"/>
              </a:rPr>
              <a:t>,</a:t>
            </a:r>
            <a:r>
              <a:rPr sz="3000" spc="275" dirty="0">
                <a:latin typeface="Garamond"/>
                <a:cs typeface="Garamond"/>
              </a:rPr>
              <a:t> </a:t>
            </a:r>
            <a:r>
              <a:rPr sz="3000" i="1" spc="135" dirty="0">
                <a:latin typeface="Times New Roman"/>
                <a:cs typeface="Times New Roman"/>
              </a:rPr>
              <a:t>y</a:t>
            </a:r>
            <a:r>
              <a:rPr sz="3000" spc="135" dirty="0">
                <a:latin typeface="Garamond"/>
                <a:cs typeface="Garamond"/>
              </a:rPr>
              <a:t>)</a:t>
            </a:r>
            <a:r>
              <a:rPr sz="3000" spc="135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516" y="2396947"/>
            <a:ext cx="3314700" cy="15627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0"/>
              </a:spcBef>
            </a:pPr>
            <a:r>
              <a:rPr sz="3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Forward</a:t>
            </a:r>
            <a:r>
              <a:rPr sz="3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Propagation</a:t>
            </a:r>
            <a:endParaRPr sz="3000">
              <a:latin typeface="Calibri"/>
              <a:cs typeface="Calibri"/>
            </a:endParaRPr>
          </a:p>
          <a:p>
            <a:pPr marL="404495" indent="-367030">
              <a:lnSpc>
                <a:spcPts val="3550"/>
              </a:lnSpc>
              <a:spcBef>
                <a:spcPts val="7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(1) </a:t>
            </a:r>
            <a:r>
              <a:rPr sz="3000" spc="330" dirty="0">
                <a:latin typeface="Garamond"/>
                <a:cs typeface="Garamond"/>
              </a:rPr>
              <a:t>= </a:t>
            </a:r>
            <a:r>
              <a:rPr sz="2900" b="1" spc="-35" dirty="0">
                <a:latin typeface="Arial"/>
                <a:cs typeface="Arial"/>
              </a:rPr>
              <a:t>x</a:t>
            </a:r>
            <a:endParaRPr sz="2900">
              <a:latin typeface="Arial"/>
              <a:cs typeface="Arial"/>
            </a:endParaRPr>
          </a:p>
          <a:p>
            <a:pPr marL="404495" indent="-367030">
              <a:lnSpc>
                <a:spcPts val="3550"/>
              </a:lnSpc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4350" b="1" spc="112" baseline="-16283" dirty="0">
                <a:latin typeface="Arial"/>
                <a:cs typeface="Arial"/>
              </a:rPr>
              <a:t>z</a:t>
            </a:r>
            <a:r>
              <a:rPr sz="2000" spc="75" dirty="0">
                <a:latin typeface="Garamond"/>
                <a:cs typeface="Garamond"/>
              </a:rPr>
              <a:t>(2) </a:t>
            </a:r>
            <a:r>
              <a:rPr sz="4500" spc="494" baseline="-16666" dirty="0">
                <a:latin typeface="Garamond"/>
                <a:cs typeface="Garamond"/>
              </a:rPr>
              <a:t>=</a:t>
            </a:r>
            <a:r>
              <a:rPr sz="4500" spc="480" baseline="-16666" dirty="0">
                <a:latin typeface="Garamond"/>
                <a:cs typeface="Garamond"/>
              </a:rPr>
              <a:t> </a:t>
            </a:r>
            <a:r>
              <a:rPr sz="4500" spc="135" baseline="-16666" dirty="0">
                <a:latin typeface="Arial"/>
                <a:cs typeface="Arial"/>
              </a:rPr>
              <a:t>Θ</a:t>
            </a:r>
            <a:r>
              <a:rPr sz="2000" spc="90" dirty="0">
                <a:latin typeface="Garamond"/>
                <a:cs typeface="Garamond"/>
              </a:rPr>
              <a:t>(1)</a:t>
            </a:r>
            <a:r>
              <a:rPr sz="4350" b="1" spc="135" baseline="-16283" dirty="0">
                <a:latin typeface="Arial"/>
                <a:cs typeface="Arial"/>
              </a:rPr>
              <a:t>a</a:t>
            </a:r>
            <a:r>
              <a:rPr sz="2000" spc="90" dirty="0">
                <a:latin typeface="Garamond"/>
                <a:cs typeface="Garamond"/>
              </a:rPr>
              <a:t>(1)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0846" y="4340047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Garamond"/>
                <a:cs typeface="Garamond"/>
              </a:rPr>
              <a:t>0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9235" y="4136847"/>
            <a:ext cx="1621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[add </a:t>
            </a:r>
            <a:r>
              <a:rPr sz="3000" spc="280" dirty="0">
                <a:latin typeface="Garamond"/>
                <a:cs typeface="Garamond"/>
              </a:rPr>
              <a:t>a</a:t>
            </a:r>
            <a:r>
              <a:rPr sz="3000" spc="190" dirty="0">
                <a:latin typeface="Garamond"/>
                <a:cs typeface="Garamond"/>
              </a:rPr>
              <a:t> </a:t>
            </a:r>
            <a:r>
              <a:rPr sz="3000" spc="157" baseline="25000" dirty="0">
                <a:latin typeface="Garamond"/>
                <a:cs typeface="Garamond"/>
              </a:rPr>
              <a:t>(2)</a:t>
            </a:r>
            <a:r>
              <a:rPr sz="3000" spc="105" dirty="0">
                <a:latin typeface="Calibri"/>
                <a:cs typeface="Calibri"/>
              </a:rPr>
              <a:t>]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9235" y="5229047"/>
            <a:ext cx="1621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[add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125" dirty="0">
                <a:latin typeface="Garamond"/>
                <a:cs typeface="Garamond"/>
              </a:rPr>
              <a:t>a</a:t>
            </a:r>
            <a:r>
              <a:rPr sz="3000" spc="187" baseline="-16666" dirty="0">
                <a:latin typeface="Garamond"/>
                <a:cs typeface="Garamond"/>
              </a:rPr>
              <a:t>0</a:t>
            </a:r>
            <a:r>
              <a:rPr sz="3000" spc="187" baseline="25000" dirty="0">
                <a:latin typeface="Garamond"/>
                <a:cs typeface="Garamond"/>
              </a:rPr>
              <a:t>(3)</a:t>
            </a:r>
            <a:r>
              <a:rPr sz="3000" spc="125" dirty="0">
                <a:latin typeface="Calibri"/>
                <a:cs typeface="Calibri"/>
              </a:rPr>
              <a:t>]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516" y="4136847"/>
            <a:ext cx="257746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indent="-367030">
              <a:lnSpc>
                <a:spcPts val="3500"/>
              </a:lnSpc>
              <a:spcBef>
                <a:spcPts val="1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(2) </a:t>
            </a:r>
            <a:r>
              <a:rPr sz="3000" spc="330" dirty="0">
                <a:latin typeface="Garamond"/>
                <a:cs typeface="Garamond"/>
              </a:rPr>
              <a:t>=</a:t>
            </a:r>
            <a:r>
              <a:rPr sz="3000" spc="305" dirty="0">
                <a:latin typeface="Garamond"/>
                <a:cs typeface="Garamond"/>
              </a:rPr>
              <a:t> </a:t>
            </a:r>
            <a:r>
              <a:rPr sz="3000" i="1" spc="105" dirty="0">
                <a:latin typeface="Times New Roman"/>
                <a:cs typeface="Times New Roman"/>
              </a:rPr>
              <a:t>g</a:t>
            </a:r>
            <a:r>
              <a:rPr sz="3000" spc="105" dirty="0">
                <a:latin typeface="Garamond"/>
                <a:cs typeface="Garamond"/>
              </a:rPr>
              <a:t>(</a:t>
            </a:r>
            <a:r>
              <a:rPr sz="2900" b="1" spc="105" dirty="0">
                <a:latin typeface="Arial"/>
                <a:cs typeface="Arial"/>
              </a:rPr>
              <a:t>z</a:t>
            </a:r>
            <a:r>
              <a:rPr sz="3000" spc="157" baseline="25000" dirty="0">
                <a:latin typeface="Garamond"/>
                <a:cs typeface="Garamond"/>
              </a:rPr>
              <a:t>(2)</a:t>
            </a:r>
            <a:r>
              <a:rPr sz="3000" spc="105" dirty="0">
                <a:latin typeface="Garamond"/>
                <a:cs typeface="Garamond"/>
              </a:rPr>
              <a:t>)</a:t>
            </a:r>
            <a:endParaRPr sz="3000">
              <a:latin typeface="Garamond"/>
              <a:cs typeface="Garamond"/>
            </a:endParaRPr>
          </a:p>
          <a:p>
            <a:pPr marL="404495" indent="-367030">
              <a:lnSpc>
                <a:spcPts val="3500"/>
              </a:lnSpc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4350" b="1" spc="112" baseline="-16283" dirty="0">
                <a:latin typeface="Arial"/>
                <a:cs typeface="Arial"/>
              </a:rPr>
              <a:t>z</a:t>
            </a:r>
            <a:r>
              <a:rPr sz="2000" spc="75" dirty="0">
                <a:latin typeface="Garamond"/>
                <a:cs typeface="Garamond"/>
              </a:rPr>
              <a:t>(3) </a:t>
            </a:r>
            <a:r>
              <a:rPr sz="4500" spc="494" baseline="-16666" dirty="0">
                <a:latin typeface="Garamond"/>
                <a:cs typeface="Garamond"/>
              </a:rPr>
              <a:t>=</a:t>
            </a:r>
            <a:r>
              <a:rPr sz="4500" spc="434" baseline="-16666" dirty="0">
                <a:latin typeface="Garamond"/>
                <a:cs typeface="Garamond"/>
              </a:rPr>
              <a:t> </a:t>
            </a:r>
            <a:r>
              <a:rPr sz="4500" spc="135" baseline="-16666" dirty="0">
                <a:latin typeface="Arial"/>
                <a:cs typeface="Arial"/>
              </a:rPr>
              <a:t>Θ</a:t>
            </a:r>
            <a:r>
              <a:rPr sz="2000" spc="90" dirty="0">
                <a:latin typeface="Garamond"/>
                <a:cs typeface="Garamond"/>
              </a:rPr>
              <a:t>(2)</a:t>
            </a:r>
            <a:r>
              <a:rPr sz="4350" b="1" spc="135" baseline="-16283" dirty="0">
                <a:latin typeface="Arial"/>
                <a:cs typeface="Arial"/>
              </a:rPr>
              <a:t>a</a:t>
            </a:r>
            <a:r>
              <a:rPr sz="2000" spc="90" dirty="0">
                <a:latin typeface="Garamond"/>
                <a:cs typeface="Garamond"/>
              </a:rPr>
              <a:t>(2)</a:t>
            </a:r>
            <a:endParaRPr sz="2000">
              <a:latin typeface="Garamond"/>
              <a:cs typeface="Garamond"/>
            </a:endParaRPr>
          </a:p>
          <a:p>
            <a:pPr marL="404495" indent="-367030">
              <a:lnSpc>
                <a:spcPts val="3500"/>
              </a:lnSpc>
              <a:spcBef>
                <a:spcPts val="16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(3) </a:t>
            </a:r>
            <a:r>
              <a:rPr sz="3000" spc="330" dirty="0">
                <a:latin typeface="Garamond"/>
                <a:cs typeface="Garamond"/>
              </a:rPr>
              <a:t>=</a:t>
            </a:r>
            <a:r>
              <a:rPr sz="3000" spc="305" dirty="0">
                <a:latin typeface="Garamond"/>
                <a:cs typeface="Garamond"/>
              </a:rPr>
              <a:t> </a:t>
            </a:r>
            <a:r>
              <a:rPr sz="3000" i="1" spc="105" dirty="0">
                <a:latin typeface="Times New Roman"/>
                <a:cs typeface="Times New Roman"/>
              </a:rPr>
              <a:t>g</a:t>
            </a:r>
            <a:r>
              <a:rPr sz="3000" spc="105" dirty="0">
                <a:latin typeface="Garamond"/>
                <a:cs typeface="Garamond"/>
              </a:rPr>
              <a:t>(</a:t>
            </a:r>
            <a:r>
              <a:rPr sz="2900" b="1" spc="105" dirty="0">
                <a:latin typeface="Arial"/>
                <a:cs typeface="Arial"/>
              </a:rPr>
              <a:t>z</a:t>
            </a:r>
            <a:r>
              <a:rPr sz="3000" spc="157" baseline="25000" dirty="0">
                <a:latin typeface="Garamond"/>
                <a:cs typeface="Garamond"/>
              </a:rPr>
              <a:t>(3)</a:t>
            </a:r>
            <a:r>
              <a:rPr sz="3000" spc="105" dirty="0">
                <a:latin typeface="Garamond"/>
                <a:cs typeface="Garamond"/>
              </a:rPr>
              <a:t>)</a:t>
            </a:r>
            <a:endParaRPr sz="3000">
              <a:latin typeface="Garamond"/>
              <a:cs typeface="Garamond"/>
            </a:endParaRPr>
          </a:p>
          <a:p>
            <a:pPr marL="404495" indent="-367030">
              <a:lnSpc>
                <a:spcPts val="3500"/>
              </a:lnSpc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4350" b="1" spc="112" baseline="-16283" dirty="0">
                <a:latin typeface="Arial"/>
                <a:cs typeface="Arial"/>
              </a:rPr>
              <a:t>z</a:t>
            </a:r>
            <a:r>
              <a:rPr sz="2000" spc="75" dirty="0">
                <a:latin typeface="Garamond"/>
                <a:cs typeface="Garamond"/>
              </a:rPr>
              <a:t>(4) </a:t>
            </a:r>
            <a:r>
              <a:rPr sz="4500" spc="494" baseline="-16666" dirty="0">
                <a:latin typeface="Garamond"/>
                <a:cs typeface="Garamond"/>
              </a:rPr>
              <a:t>=</a:t>
            </a:r>
            <a:r>
              <a:rPr sz="4500" spc="434" baseline="-16666" dirty="0">
                <a:latin typeface="Garamond"/>
                <a:cs typeface="Garamond"/>
              </a:rPr>
              <a:t> </a:t>
            </a:r>
            <a:r>
              <a:rPr sz="4500" spc="135" baseline="-16666" dirty="0">
                <a:latin typeface="Arial"/>
                <a:cs typeface="Arial"/>
              </a:rPr>
              <a:t>Θ</a:t>
            </a:r>
            <a:r>
              <a:rPr sz="2000" spc="90" dirty="0">
                <a:latin typeface="Garamond"/>
                <a:cs typeface="Garamond"/>
              </a:rPr>
              <a:t>(3)</a:t>
            </a:r>
            <a:r>
              <a:rPr sz="4350" b="1" spc="135" baseline="-16283" dirty="0">
                <a:latin typeface="Arial"/>
                <a:cs typeface="Arial"/>
              </a:rPr>
              <a:t>a</a:t>
            </a:r>
            <a:r>
              <a:rPr sz="2000" spc="90" dirty="0">
                <a:latin typeface="Garamond"/>
                <a:cs typeface="Garamond"/>
              </a:rPr>
              <a:t>(3)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516" y="6321249"/>
            <a:ext cx="3883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(4) </a:t>
            </a:r>
            <a:r>
              <a:rPr sz="3000" spc="330" dirty="0">
                <a:latin typeface="Garamond"/>
                <a:cs typeface="Garamond"/>
              </a:rPr>
              <a:t>= </a:t>
            </a:r>
            <a:r>
              <a:rPr sz="3000" spc="130" dirty="0">
                <a:latin typeface="Garamond"/>
                <a:cs typeface="Garamond"/>
              </a:rPr>
              <a:t>h</a:t>
            </a:r>
            <a:r>
              <a:rPr sz="3000" spc="195" baseline="-16666" dirty="0">
                <a:latin typeface="Arial"/>
                <a:cs typeface="Arial"/>
              </a:rPr>
              <a:t>Θ</a:t>
            </a:r>
            <a:r>
              <a:rPr sz="3000" spc="130" dirty="0">
                <a:latin typeface="Garamond"/>
                <a:cs typeface="Garamond"/>
              </a:rPr>
              <a:t>(</a:t>
            </a:r>
            <a:r>
              <a:rPr sz="2900" b="1" spc="130" dirty="0">
                <a:latin typeface="Arial"/>
                <a:cs typeface="Arial"/>
              </a:rPr>
              <a:t>x</a:t>
            </a:r>
            <a:r>
              <a:rPr sz="3000" spc="130" dirty="0">
                <a:latin typeface="Garamond"/>
                <a:cs typeface="Garamond"/>
              </a:rPr>
              <a:t>) </a:t>
            </a:r>
            <a:r>
              <a:rPr sz="3000" spc="330" dirty="0">
                <a:latin typeface="Garamond"/>
                <a:cs typeface="Garamond"/>
              </a:rPr>
              <a:t>=</a:t>
            </a:r>
            <a:r>
              <a:rPr sz="3000" spc="315" dirty="0">
                <a:latin typeface="Garamond"/>
                <a:cs typeface="Garamond"/>
              </a:rPr>
              <a:t> </a:t>
            </a:r>
            <a:r>
              <a:rPr sz="3000" i="1" spc="105" dirty="0">
                <a:latin typeface="Times New Roman"/>
                <a:cs typeface="Times New Roman"/>
              </a:rPr>
              <a:t>g</a:t>
            </a:r>
            <a:r>
              <a:rPr sz="3000" spc="105" dirty="0">
                <a:latin typeface="Garamond"/>
                <a:cs typeface="Garamond"/>
              </a:rPr>
              <a:t>(</a:t>
            </a:r>
            <a:r>
              <a:rPr sz="2900" b="1" spc="105" dirty="0">
                <a:latin typeface="Arial"/>
                <a:cs typeface="Arial"/>
              </a:rPr>
              <a:t>z</a:t>
            </a:r>
            <a:r>
              <a:rPr sz="3000" spc="157" baseline="25000" dirty="0">
                <a:latin typeface="Garamond"/>
                <a:cs typeface="Garamond"/>
              </a:rPr>
              <a:t>(4)</a:t>
            </a:r>
            <a:r>
              <a:rPr sz="3000" spc="105" dirty="0">
                <a:latin typeface="Garamond"/>
                <a:cs typeface="Garamond"/>
              </a:rPr>
              <a:t>)</a:t>
            </a:r>
            <a:endParaRPr sz="3000">
              <a:latin typeface="Garamond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32885" y="2207238"/>
            <a:ext cx="3757571" cy="1894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6503" y="3507825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(1)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236" y="7315698"/>
            <a:ext cx="170307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0811" y="4013666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(2)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98472" y="4013666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(3)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5653" y="3807392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(4)</a:t>
            </a:r>
            <a:endParaRPr sz="170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0729484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30" dirty="0">
                <a:latin typeface="+mj-lt"/>
                <a:ea typeface="+mj-ea"/>
                <a:cs typeface="+mj-cs"/>
              </a:rPr>
              <a:t> learning process on neural networks</a:t>
            </a:r>
            <a:endParaRPr lang="en-IN" sz="3630" dirty="0">
              <a:latin typeface="+mj-lt"/>
              <a:ea typeface="+mj-ea"/>
              <a:cs typeface="+mj-cs"/>
            </a:endParaRPr>
          </a:p>
        </p:txBody>
      </p:sp>
      <p:pic>
        <p:nvPicPr>
          <p:cNvPr id="22530" name="Picture 2" descr="https://miro.medium.com/max/700/1*mi-10dMgdMLQbIHkrG6-j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3" y="2057400"/>
            <a:ext cx="96842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16"/>
          <p:cNvSpPr txBox="1"/>
          <p:nvPr/>
        </p:nvSpPr>
        <p:spPr>
          <a:xfrm>
            <a:off x="139065" y="7576185"/>
            <a:ext cx="1703070" cy="12888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800" dirty="0" smtClean="0">
                <a:latin typeface="Calibri"/>
                <a:cs typeface="Calibri"/>
              </a:rPr>
              <a:t>Diagram Credit: Medium.com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277685"/>
      </p:ext>
    </p:extLst>
  </p:cSld>
  <p:clrMapOvr>
    <a:masterClrMapping/>
  </p:clrMapOvr>
  <p:transition spd="slow">
    <p:strips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533400" y="228600"/>
            <a:ext cx="640715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Therefore ANN is specified by</a:t>
            </a:r>
            <a:endParaRPr sz="3960" dirty="0"/>
          </a:p>
        </p:txBody>
      </p:sp>
      <p:sp>
        <p:nvSpPr>
          <p:cNvPr id="69" name="Google Shape;1204;p94">
            <a:extLst>
              <a:ext uri="{FF2B5EF4-FFF2-40B4-BE49-F238E27FC236}">
                <a16:creationId xmlns:a16="http://schemas.microsoft.com/office/drawing/2014/main" xmlns="" id="{790C4903-6CAA-4B81-819F-31D0310983D1}"/>
              </a:ext>
            </a:extLst>
          </p:cNvPr>
          <p:cNvSpPr txBox="1"/>
          <p:nvPr/>
        </p:nvSpPr>
        <p:spPr>
          <a:xfrm>
            <a:off x="251460" y="1874521"/>
            <a:ext cx="9639300" cy="51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158400" rIns="7920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 smtClean="0">
                <a:solidFill>
                  <a:srgbClr val="7030A0"/>
                </a:solidFill>
              </a:rPr>
              <a:t>an </a:t>
            </a:r>
            <a:r>
              <a:rPr lang="en-US" altLang="en-US" sz="3200" dirty="0">
                <a:solidFill>
                  <a:srgbClr val="7030A0"/>
                </a:solidFill>
              </a:rPr>
              <a:t>architecture</a:t>
            </a:r>
            <a:r>
              <a:rPr lang="en-US" altLang="en-US" sz="3200" dirty="0"/>
              <a:t>: a set of neurons and links connecting neurons. Each link has a weight,</a:t>
            </a:r>
          </a:p>
          <a:p>
            <a:pPr>
              <a:lnSpc>
                <a:spcPct val="90000"/>
              </a:lnSpc>
            </a:pPr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7030A0"/>
                </a:solidFill>
              </a:rPr>
              <a:t>a neuron model</a:t>
            </a:r>
            <a:r>
              <a:rPr lang="en-US" altLang="en-US" sz="3200" dirty="0"/>
              <a:t>: the information processing unit of the NN,</a:t>
            </a:r>
          </a:p>
          <a:p>
            <a:pPr>
              <a:lnSpc>
                <a:spcPct val="90000"/>
              </a:lnSpc>
            </a:pPr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7030A0"/>
                </a:solidFill>
              </a:rPr>
              <a:t>a learning algorithm</a:t>
            </a:r>
            <a:r>
              <a:rPr lang="en-US" altLang="en-US" sz="3200" dirty="0"/>
              <a:t>: used for training the NN by modifying the weights in order to solve the particular learning task correctly on the set of training examples.</a:t>
            </a:r>
          </a:p>
          <a:p>
            <a:pPr>
              <a:lnSpc>
                <a:spcPct val="90000"/>
              </a:lnSpc>
            </a:pPr>
            <a:endParaRPr lang="en-US" alt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81795"/>
      </p:ext>
    </p:extLst>
  </p:cSld>
  <p:clrMapOvr>
    <a:masterClrMapping/>
  </p:clrMapOvr>
  <p:transition spd="slow"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6188" y="396875"/>
            <a:ext cx="8812212" cy="1000125"/>
          </a:xfrm>
        </p:spPr>
        <p:txBody>
          <a:bodyPr/>
          <a:lstStyle/>
          <a:p>
            <a:r>
              <a:rPr lang="en-US" dirty="0" smtClean="0"/>
              <a:t>Cost Function </a:t>
            </a:r>
            <a:br>
              <a:rPr lang="en-US" dirty="0" smtClean="0"/>
            </a:br>
            <a:r>
              <a:rPr lang="en-US" sz="1800" dirty="0" smtClean="0"/>
              <a:t>(9.1 NN video of Andrew Ng)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7536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4913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35" y="397408"/>
            <a:ext cx="8202765" cy="723275"/>
          </a:xfrm>
        </p:spPr>
        <p:txBody>
          <a:bodyPr/>
          <a:lstStyle/>
          <a:p>
            <a:r>
              <a:rPr lang="en-US" dirty="0" smtClean="0"/>
              <a:t>Optimizing the Neural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96012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" y="1828800"/>
            <a:ext cx="6060254" cy="4038600"/>
          </a:xfrm>
          <a:prstGeom prst="rect">
            <a:avLst/>
          </a:prstGeom>
        </p:spPr>
      </p:pic>
      <p:sp>
        <p:nvSpPr>
          <p:cNvPr id="8" name="Title 168"/>
          <p:cNvSpPr txBox="1">
            <a:spLocks/>
          </p:cNvSpPr>
          <p:nvPr/>
        </p:nvSpPr>
        <p:spPr>
          <a:xfrm>
            <a:off x="304800" y="457200"/>
            <a:ext cx="7261225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Gradient Descent</a:t>
            </a:r>
            <a:endParaRPr lang="en-US" dirty="0"/>
          </a:p>
        </p:txBody>
      </p:sp>
      <p:pic>
        <p:nvPicPr>
          <p:cNvPr id="19458" name="Picture 2" descr="https://miro.medium.com/max/700/1*QGUk4PsVDaS8a2bTNbxe_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4043935" cy="209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90419"/>
      </p:ext>
    </p:extLst>
  </p:cSld>
  <p:clrMapOvr>
    <a:masterClrMapping/>
  </p:clrMapOvr>
  <p:transition spd="slow"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35" y="397408"/>
            <a:ext cx="835516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 in NN:</a:t>
            </a:r>
            <a:r>
              <a:rPr spc="-20" dirty="0"/>
              <a:t> </a:t>
            </a:r>
            <a:r>
              <a:rPr spc="-15" dirty="0"/>
              <a:t>Backpropagation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4" y="1393659"/>
            <a:ext cx="8858250" cy="342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85420" indent="-36703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10" dirty="0">
                <a:latin typeface="Calibri"/>
                <a:cs typeface="Calibri"/>
              </a:rPr>
              <a:t>Similar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perceptron </a:t>
            </a:r>
            <a:r>
              <a:rPr sz="3000" spc="-10" dirty="0">
                <a:latin typeface="Calibri"/>
                <a:cs typeface="Calibri"/>
              </a:rPr>
              <a:t>learning algorithm, </a:t>
            </a:r>
            <a:r>
              <a:rPr sz="3000" spc="-15" dirty="0">
                <a:latin typeface="Calibri"/>
                <a:cs typeface="Calibri"/>
              </a:rPr>
              <a:t>we cycle  through </a:t>
            </a:r>
            <a:r>
              <a:rPr sz="3000" spc="-5" dirty="0">
                <a:latin typeface="Calibri"/>
                <a:cs typeface="Calibri"/>
              </a:rPr>
              <a:t>our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examples</a:t>
            </a:r>
            <a:endParaRPr sz="3000">
              <a:latin typeface="Calibri"/>
              <a:cs typeface="Calibri"/>
            </a:endParaRPr>
          </a:p>
          <a:p>
            <a:pPr marL="807085" lvl="1" indent="-30670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10" dirty="0">
                <a:latin typeface="Calibri"/>
                <a:cs typeface="Calibri"/>
              </a:rPr>
              <a:t>If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0" dirty="0">
                <a:latin typeface="Calibri"/>
                <a:cs typeface="Calibri"/>
              </a:rPr>
              <a:t>output </a:t>
            </a:r>
            <a:r>
              <a:rPr sz="2600" spc="-15" dirty="0">
                <a:latin typeface="Calibri"/>
                <a:cs typeface="Calibri"/>
              </a:rPr>
              <a:t>of the </a:t>
            </a:r>
            <a:r>
              <a:rPr sz="2600" spc="-25" dirty="0">
                <a:latin typeface="Calibri"/>
                <a:cs typeface="Calibri"/>
              </a:rPr>
              <a:t>network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25" dirty="0">
                <a:latin typeface="Calibri"/>
                <a:cs typeface="Calibri"/>
              </a:rPr>
              <a:t>correct, </a:t>
            </a:r>
            <a:r>
              <a:rPr sz="2600" spc="-10" dirty="0">
                <a:latin typeface="Calibri"/>
                <a:cs typeface="Calibri"/>
              </a:rPr>
              <a:t>no </a:t>
            </a:r>
            <a:r>
              <a:rPr sz="2600" spc="-20" dirty="0">
                <a:latin typeface="Calibri"/>
                <a:cs typeface="Calibri"/>
              </a:rPr>
              <a:t>changes </a:t>
            </a:r>
            <a:r>
              <a:rPr sz="2600" spc="-25" dirty="0">
                <a:latin typeface="Calibri"/>
                <a:cs typeface="Calibri"/>
              </a:rPr>
              <a:t>are</a:t>
            </a:r>
            <a:r>
              <a:rPr sz="2600" spc="-1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made</a:t>
            </a:r>
            <a:endParaRPr sz="2600">
              <a:latin typeface="Calibri"/>
              <a:cs typeface="Calibri"/>
            </a:endParaRPr>
          </a:p>
          <a:p>
            <a:pPr marL="807085" lvl="1" indent="-30670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10" dirty="0">
                <a:latin typeface="Calibri"/>
                <a:cs typeface="Calibri"/>
              </a:rPr>
              <a:t>If </a:t>
            </a:r>
            <a:r>
              <a:rPr sz="2600" spc="-20" dirty="0">
                <a:latin typeface="Calibri"/>
                <a:cs typeface="Calibri"/>
              </a:rPr>
              <a:t>there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spc="-60" dirty="0">
                <a:latin typeface="Calibri"/>
                <a:cs typeface="Calibri"/>
              </a:rPr>
              <a:t>error, </a:t>
            </a:r>
            <a:r>
              <a:rPr sz="2600" spc="-25" dirty="0">
                <a:latin typeface="Calibri"/>
                <a:cs typeface="Calibri"/>
              </a:rPr>
              <a:t>weights are adjusted </a:t>
            </a:r>
            <a:r>
              <a:rPr sz="2600" spc="-20" dirty="0">
                <a:latin typeface="Calibri"/>
                <a:cs typeface="Calibri"/>
              </a:rPr>
              <a:t>to reduce </a:t>
            </a:r>
            <a:r>
              <a:rPr sz="2600" spc="-15" dirty="0">
                <a:latin typeface="Calibri"/>
                <a:cs typeface="Calibri"/>
              </a:rPr>
              <a:t>the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error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430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The trick is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assess the blame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error </a:t>
            </a:r>
            <a:r>
              <a:rPr sz="3000" spc="-5" dirty="0">
                <a:latin typeface="Calibri"/>
                <a:cs typeface="Calibri"/>
              </a:rPr>
              <a:t>and divide  it among the </a:t>
            </a:r>
            <a:r>
              <a:rPr sz="3000" spc="-10" dirty="0">
                <a:latin typeface="Calibri"/>
                <a:cs typeface="Calibri"/>
              </a:rPr>
              <a:t>contributing </a:t>
            </a:r>
            <a:r>
              <a:rPr sz="3000" spc="-15" dirty="0">
                <a:latin typeface="Calibri"/>
                <a:cs typeface="Calibri"/>
              </a:rPr>
              <a:t>weights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3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Chain rule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5" y="2514600"/>
            <a:ext cx="8509317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057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1956"/>
            <a:ext cx="8675370" cy="1502305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equation simple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5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609600"/>
            <a:ext cx="7261529" cy="723275"/>
          </a:xfrm>
        </p:spPr>
        <p:txBody>
          <a:bodyPr/>
          <a:lstStyle/>
          <a:p>
            <a:r>
              <a:rPr lang="en-US" dirty="0" smtClean="0"/>
              <a:t>When to use Neural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1524000"/>
            <a:ext cx="9677400" cy="3385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4120" y="1888200"/>
              <a:ext cx="7110000" cy="2517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4760" y="1880640"/>
                <a:ext cx="7131960" cy="25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 – back prop equations for 3 layer NN</a:t>
            </a:r>
            <a:endParaRPr lang="en-IN" dirty="0"/>
          </a:p>
        </p:txBody>
      </p:sp>
      <p:pic>
        <p:nvPicPr>
          <p:cNvPr id="17410" name="Picture 2" descr="https://www.jeremyjordan.me/content/images/2017/07/Screen-Shot-2017-07-17-at-2.47.27-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224" y="1828800"/>
            <a:ext cx="979132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39063"/>
      </p:ext>
    </p:extLst>
  </p:cSld>
  <p:clrMapOvr>
    <a:masterClrMapping/>
  </p:clrMapOvr>
  <p:transition spd="slow">
    <p:strips dir="r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69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041" y="3048000"/>
            <a:ext cx="10090150" cy="3505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Theta (1)  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9928520"/>
      </p:ext>
    </p:extLst>
  </p:cSld>
  <p:clrMapOvr>
    <a:masterClrMapping/>
  </p:clrMapOvr>
  <p:transition spd="slow">
    <p:strips dir="r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121263"/>
            <a:ext cx="5029200" cy="45608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Theta (2) 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881458"/>
      </p:ext>
    </p:extLst>
  </p:cSld>
  <p:clrMapOvr>
    <a:masterClrMapping/>
  </p:clrMapOvr>
  <p:transition spd="slow">
    <p:strips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err="1" smtClean="0"/>
              <a:t>Backpropogation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0058400" cy="56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01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80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Backpropagation</a:t>
            </a:r>
            <a:r>
              <a:rPr spc="-25" dirty="0"/>
              <a:t> </a:t>
            </a:r>
            <a:r>
              <a:rPr spc="-5" dirty="0"/>
              <a:t>Intuition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216" y="1406359"/>
            <a:ext cx="8512810" cy="43942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1795" marR="78105" indent="-367030">
              <a:lnSpc>
                <a:spcPct val="98600"/>
              </a:lnSpc>
              <a:spcBef>
                <a:spcPts val="15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3000" spc="-20" dirty="0">
                <a:latin typeface="Calibri"/>
                <a:cs typeface="Calibri"/>
              </a:rPr>
              <a:t>Each </a:t>
            </a:r>
            <a:r>
              <a:rPr sz="3000" spc="-5" dirty="0">
                <a:latin typeface="Calibri"/>
                <a:cs typeface="Calibri"/>
              </a:rPr>
              <a:t>hidden node </a:t>
            </a:r>
            <a:r>
              <a:rPr sz="3000" i="1" spc="80" dirty="0">
                <a:latin typeface="Times New Roman"/>
                <a:cs typeface="Times New Roman"/>
              </a:rPr>
              <a:t>j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MS PGothic"/>
                <a:cs typeface="MS PGothic"/>
              </a:rPr>
              <a:t>“</a:t>
            </a:r>
            <a:r>
              <a:rPr sz="3000" spc="-10" dirty="0">
                <a:latin typeface="Calibri"/>
                <a:cs typeface="Calibri"/>
              </a:rPr>
              <a:t>responsible</a:t>
            </a:r>
            <a:r>
              <a:rPr sz="3000" spc="-10" dirty="0">
                <a:latin typeface="MS PGothic"/>
                <a:cs typeface="MS PGothic"/>
              </a:rPr>
              <a:t>”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5" dirty="0">
                <a:latin typeface="Calibri"/>
                <a:cs typeface="Calibri"/>
              </a:rPr>
              <a:t>some  </a:t>
            </a:r>
            <a:r>
              <a:rPr sz="3000" spc="-15" dirty="0">
                <a:latin typeface="Calibri"/>
                <a:cs typeface="Calibri"/>
              </a:rPr>
              <a:t>fraction </a:t>
            </a:r>
            <a:r>
              <a:rPr sz="3000" spc="-5" dirty="0">
                <a:latin typeface="Calibri"/>
                <a:cs typeface="Calibri"/>
              </a:rPr>
              <a:t>of the </a:t>
            </a:r>
            <a:r>
              <a:rPr sz="3000" spc="-15" dirty="0">
                <a:latin typeface="Calibri"/>
                <a:cs typeface="Calibri"/>
              </a:rPr>
              <a:t>error </a:t>
            </a:r>
            <a:r>
              <a:rPr sz="3000" i="1" spc="75" dirty="0">
                <a:latin typeface="Times New Roman"/>
                <a:cs typeface="Times New Roman"/>
              </a:rPr>
              <a:t>δ</a:t>
            </a:r>
            <a:r>
              <a:rPr sz="3000" i="1" spc="112" baseline="-16666" dirty="0">
                <a:latin typeface="Times New Roman"/>
                <a:cs typeface="Times New Roman"/>
              </a:rPr>
              <a:t>j</a:t>
            </a:r>
            <a:r>
              <a:rPr sz="3000" spc="112" baseline="25000" dirty="0">
                <a:latin typeface="Garamond"/>
                <a:cs typeface="Garamond"/>
              </a:rPr>
              <a:t>(</a:t>
            </a:r>
            <a:r>
              <a:rPr sz="3000" i="1" spc="112" baseline="25000" dirty="0">
                <a:latin typeface="Times New Roman"/>
                <a:cs typeface="Times New Roman"/>
              </a:rPr>
              <a:t>l</a:t>
            </a:r>
            <a:r>
              <a:rPr sz="3000" spc="112" baseline="25000" dirty="0">
                <a:latin typeface="Garamond"/>
                <a:cs typeface="Garamond"/>
              </a:rPr>
              <a:t>) </a:t>
            </a:r>
            <a:r>
              <a:rPr sz="3000" spc="-5" dirty="0">
                <a:latin typeface="Calibri"/>
                <a:cs typeface="Calibri"/>
              </a:rPr>
              <a:t>in each of the output </a:t>
            </a:r>
            <a:r>
              <a:rPr sz="3000" spc="-10" dirty="0">
                <a:latin typeface="Calibri"/>
                <a:cs typeface="Calibri"/>
              </a:rPr>
              <a:t>nodes 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which it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connects</a:t>
            </a:r>
            <a:endParaRPr sz="3000">
              <a:latin typeface="Calibri"/>
              <a:cs typeface="Calibri"/>
            </a:endParaRPr>
          </a:p>
          <a:p>
            <a:pPr marL="391795" marR="518159" indent="-367030">
              <a:lnSpc>
                <a:spcPct val="98600"/>
              </a:lnSpc>
              <a:spcBef>
                <a:spcPts val="295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3000" i="1" spc="75" dirty="0">
                <a:latin typeface="Times New Roman"/>
                <a:cs typeface="Times New Roman"/>
              </a:rPr>
              <a:t>δ</a:t>
            </a:r>
            <a:r>
              <a:rPr sz="3000" i="1" spc="112" baseline="-16666" dirty="0">
                <a:latin typeface="Times New Roman"/>
                <a:cs typeface="Times New Roman"/>
              </a:rPr>
              <a:t>j</a:t>
            </a:r>
            <a:r>
              <a:rPr sz="3000" spc="112" baseline="25000" dirty="0">
                <a:latin typeface="Garamond"/>
                <a:cs typeface="Garamond"/>
              </a:rPr>
              <a:t>(</a:t>
            </a:r>
            <a:r>
              <a:rPr sz="3000" i="1" spc="112" baseline="25000" dirty="0">
                <a:latin typeface="Times New Roman"/>
                <a:cs typeface="Times New Roman"/>
              </a:rPr>
              <a:t>l</a:t>
            </a:r>
            <a:r>
              <a:rPr sz="3000" spc="112" baseline="25000" dirty="0">
                <a:latin typeface="Garamond"/>
                <a:cs typeface="Garamond"/>
              </a:rPr>
              <a:t>)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Calibri"/>
                <a:cs typeface="Calibri"/>
              </a:rPr>
              <a:t>divided </a:t>
            </a:r>
            <a:r>
              <a:rPr sz="3000" spc="-15" dirty="0">
                <a:latin typeface="Calibri"/>
                <a:cs typeface="Calibri"/>
              </a:rPr>
              <a:t>according to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strength </a:t>
            </a:r>
            <a:r>
              <a:rPr sz="3000" spc="-5" dirty="0">
                <a:latin typeface="Calibri"/>
                <a:cs typeface="Calibri"/>
              </a:rPr>
              <a:t>of the  </a:t>
            </a:r>
            <a:r>
              <a:rPr sz="3000" spc="-10" dirty="0">
                <a:latin typeface="Calibri"/>
                <a:cs typeface="Calibri"/>
              </a:rPr>
              <a:t>connection </a:t>
            </a:r>
            <a:r>
              <a:rPr sz="3000" spc="-15" dirty="0">
                <a:latin typeface="Calibri"/>
                <a:cs typeface="Calibri"/>
              </a:rPr>
              <a:t>between </a:t>
            </a:r>
            <a:r>
              <a:rPr sz="3000" spc="-5" dirty="0">
                <a:latin typeface="Calibri"/>
                <a:cs typeface="Calibri"/>
              </a:rPr>
              <a:t>hidden node and the</a:t>
            </a:r>
            <a:r>
              <a:rPr sz="3000" spc="-18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output  node</a:t>
            </a:r>
            <a:endParaRPr sz="3000">
              <a:latin typeface="Calibri"/>
              <a:cs typeface="Calibri"/>
            </a:endParaRPr>
          </a:p>
          <a:p>
            <a:pPr marL="391795" marR="17780" indent="-367030">
              <a:lnSpc>
                <a:spcPct val="100000"/>
              </a:lnSpc>
              <a:spcBef>
                <a:spcPts val="290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3000" spc="-5" dirty="0">
                <a:latin typeface="Calibri"/>
                <a:cs typeface="Calibri"/>
              </a:rPr>
              <a:t>Then, the “blame” is </a:t>
            </a:r>
            <a:r>
              <a:rPr sz="3000" spc="-25" dirty="0">
                <a:latin typeface="Calibri"/>
                <a:cs typeface="Calibri"/>
              </a:rPr>
              <a:t>propagated </a:t>
            </a:r>
            <a:r>
              <a:rPr sz="3000" spc="-5" dirty="0">
                <a:latin typeface="Calibri"/>
                <a:cs typeface="Calibri"/>
              </a:rPr>
              <a:t>back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15" dirty="0">
                <a:latin typeface="Calibri"/>
                <a:cs typeface="Calibri"/>
              </a:rPr>
              <a:t>provide </a:t>
            </a:r>
            <a:r>
              <a:rPr sz="3000" spc="-5" dirty="0">
                <a:latin typeface="Calibri"/>
                <a:cs typeface="Calibri"/>
              </a:rPr>
              <a:t>the  </a:t>
            </a:r>
            <a:r>
              <a:rPr sz="3000" spc="-20" dirty="0">
                <a:latin typeface="Calibri"/>
                <a:cs typeface="Calibri"/>
              </a:rPr>
              <a:t>error </a:t>
            </a:r>
            <a:r>
              <a:rPr sz="3000" spc="-15" dirty="0">
                <a:latin typeface="Calibri"/>
                <a:cs typeface="Calibri"/>
              </a:rPr>
              <a:t>values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5" dirty="0">
                <a:latin typeface="Calibri"/>
                <a:cs typeface="Calibri"/>
              </a:rPr>
              <a:t>the hidden</a:t>
            </a:r>
            <a:r>
              <a:rPr sz="3000" spc="5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layer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35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7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91916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9886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005"/>
          <a:stretch/>
        </p:blipFill>
        <p:spPr>
          <a:xfrm>
            <a:off x="228600" y="1524001"/>
            <a:ext cx="9305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216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Derivation last layer error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79623"/>
      </p:ext>
    </p:extLst>
  </p:cSld>
  <p:clrMapOvr>
    <a:masterClrMapping/>
  </p:clrMapOvr>
  <p:transition spd="slow">
    <p:strips dir="r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Other than last layer error derivation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157585"/>
      </p:ext>
    </p:extLst>
  </p:cSld>
  <p:clrMapOvr>
    <a:masterClrMapping/>
  </p:clrMapOvr>
  <p:transition spd="slow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165100"/>
            <a:ext cx="6407150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/>
            <a:r>
              <a:rPr lang="en-US" sz="3960" dirty="0"/>
              <a:t>Biological Neurons</a:t>
            </a:r>
            <a:endParaRPr sz="3960" dirty="0"/>
          </a:p>
        </p:txBody>
      </p:sp>
      <p:grpSp>
        <p:nvGrpSpPr>
          <p:cNvPr id="2" name="Group 1"/>
          <p:cNvGrpSpPr/>
          <p:nvPr/>
        </p:nvGrpSpPr>
        <p:grpSpPr>
          <a:xfrm>
            <a:off x="609600" y="1828800"/>
            <a:ext cx="7537478" cy="2322235"/>
            <a:chOff x="1131570" y="3982244"/>
            <a:chExt cx="8418372" cy="270319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01A3F93-3E4E-44AD-ABF0-BC8EAC843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297" y="4799489"/>
              <a:ext cx="1795145" cy="1246823"/>
            </a:xfrm>
            <a:custGeom>
              <a:avLst/>
              <a:gdLst>
                <a:gd name="T0" fmla="*/ 150 w 1028"/>
                <a:gd name="T1" fmla="*/ 162 h 714"/>
                <a:gd name="T2" fmla="*/ 366 w 1028"/>
                <a:gd name="T3" fmla="*/ 117 h 714"/>
                <a:gd name="T4" fmla="*/ 402 w 1028"/>
                <a:gd name="T5" fmla="*/ 54 h 714"/>
                <a:gd name="T6" fmla="*/ 420 w 1028"/>
                <a:gd name="T7" fmla="*/ 0 h 714"/>
                <a:gd name="T8" fmla="*/ 519 w 1028"/>
                <a:gd name="T9" fmla="*/ 135 h 714"/>
                <a:gd name="T10" fmla="*/ 681 w 1028"/>
                <a:gd name="T11" fmla="*/ 126 h 714"/>
                <a:gd name="T12" fmla="*/ 726 w 1028"/>
                <a:gd name="T13" fmla="*/ 117 h 714"/>
                <a:gd name="T14" fmla="*/ 699 w 1028"/>
                <a:gd name="T15" fmla="*/ 144 h 714"/>
                <a:gd name="T16" fmla="*/ 807 w 1028"/>
                <a:gd name="T17" fmla="*/ 387 h 714"/>
                <a:gd name="T18" fmla="*/ 888 w 1028"/>
                <a:gd name="T19" fmla="*/ 423 h 714"/>
                <a:gd name="T20" fmla="*/ 960 w 1028"/>
                <a:gd name="T21" fmla="*/ 441 h 714"/>
                <a:gd name="T22" fmla="*/ 906 w 1028"/>
                <a:gd name="T23" fmla="*/ 414 h 714"/>
                <a:gd name="T24" fmla="*/ 744 w 1028"/>
                <a:gd name="T25" fmla="*/ 378 h 714"/>
                <a:gd name="T26" fmla="*/ 618 w 1028"/>
                <a:gd name="T27" fmla="*/ 432 h 714"/>
                <a:gd name="T28" fmla="*/ 627 w 1028"/>
                <a:gd name="T29" fmla="*/ 567 h 714"/>
                <a:gd name="T30" fmla="*/ 645 w 1028"/>
                <a:gd name="T31" fmla="*/ 621 h 714"/>
                <a:gd name="T32" fmla="*/ 654 w 1028"/>
                <a:gd name="T33" fmla="*/ 702 h 714"/>
                <a:gd name="T34" fmla="*/ 645 w 1028"/>
                <a:gd name="T35" fmla="*/ 666 h 714"/>
                <a:gd name="T36" fmla="*/ 618 w 1028"/>
                <a:gd name="T37" fmla="*/ 522 h 714"/>
                <a:gd name="T38" fmla="*/ 591 w 1028"/>
                <a:gd name="T39" fmla="*/ 513 h 714"/>
                <a:gd name="T40" fmla="*/ 564 w 1028"/>
                <a:gd name="T41" fmla="*/ 495 h 714"/>
                <a:gd name="T42" fmla="*/ 510 w 1028"/>
                <a:gd name="T43" fmla="*/ 477 h 714"/>
                <a:gd name="T44" fmla="*/ 402 w 1028"/>
                <a:gd name="T45" fmla="*/ 495 h 714"/>
                <a:gd name="T46" fmla="*/ 114 w 1028"/>
                <a:gd name="T47" fmla="*/ 666 h 714"/>
                <a:gd name="T48" fmla="*/ 222 w 1028"/>
                <a:gd name="T49" fmla="*/ 630 h 714"/>
                <a:gd name="T50" fmla="*/ 285 w 1028"/>
                <a:gd name="T51" fmla="*/ 549 h 714"/>
                <a:gd name="T52" fmla="*/ 267 w 1028"/>
                <a:gd name="T53" fmla="*/ 432 h 714"/>
                <a:gd name="T54" fmla="*/ 195 w 1028"/>
                <a:gd name="T55" fmla="*/ 351 h 714"/>
                <a:gd name="T56" fmla="*/ 141 w 1028"/>
                <a:gd name="T57" fmla="*/ 333 h 714"/>
                <a:gd name="T58" fmla="*/ 24 w 1028"/>
                <a:gd name="T59" fmla="*/ 288 h 714"/>
                <a:gd name="T60" fmla="*/ 132 w 1028"/>
                <a:gd name="T61" fmla="*/ 261 h 714"/>
                <a:gd name="T62" fmla="*/ 51 w 1028"/>
                <a:gd name="T63" fmla="*/ 216 h 714"/>
                <a:gd name="T64" fmla="*/ 33 w 1028"/>
                <a:gd name="T65" fmla="*/ 189 h 714"/>
                <a:gd name="T66" fmla="*/ 6 w 1028"/>
                <a:gd name="T67" fmla="*/ 162 h 714"/>
                <a:gd name="T68" fmla="*/ 42 w 1028"/>
                <a:gd name="T69" fmla="*/ 171 h 714"/>
                <a:gd name="T70" fmla="*/ 96 w 1028"/>
                <a:gd name="T71" fmla="*/ 189 h 714"/>
                <a:gd name="T72" fmla="*/ 141 w 1028"/>
                <a:gd name="T73" fmla="*/ 180 h 714"/>
                <a:gd name="T74" fmla="*/ 132 w 1028"/>
                <a:gd name="T75" fmla="*/ 135 h 714"/>
                <a:gd name="T76" fmla="*/ 159 w 1028"/>
                <a:gd name="T77" fmla="*/ 162 h 714"/>
                <a:gd name="T78" fmla="*/ 150 w 1028"/>
                <a:gd name="T79" fmla="*/ 162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8" h="714">
                  <a:moveTo>
                    <a:pt x="150" y="162"/>
                  </a:moveTo>
                  <a:cubicBezTo>
                    <a:pt x="228" y="188"/>
                    <a:pt x="302" y="160"/>
                    <a:pt x="366" y="117"/>
                  </a:cubicBezTo>
                  <a:cubicBezTo>
                    <a:pt x="382" y="93"/>
                    <a:pt x="391" y="83"/>
                    <a:pt x="402" y="54"/>
                  </a:cubicBezTo>
                  <a:cubicBezTo>
                    <a:pt x="409" y="36"/>
                    <a:pt x="420" y="0"/>
                    <a:pt x="420" y="0"/>
                  </a:cubicBezTo>
                  <a:cubicBezTo>
                    <a:pt x="432" y="86"/>
                    <a:pt x="432" y="106"/>
                    <a:pt x="519" y="135"/>
                  </a:cubicBezTo>
                  <a:cubicBezTo>
                    <a:pt x="573" y="132"/>
                    <a:pt x="627" y="131"/>
                    <a:pt x="681" y="126"/>
                  </a:cubicBezTo>
                  <a:cubicBezTo>
                    <a:pt x="696" y="125"/>
                    <a:pt x="715" y="106"/>
                    <a:pt x="726" y="117"/>
                  </a:cubicBezTo>
                  <a:cubicBezTo>
                    <a:pt x="735" y="126"/>
                    <a:pt x="708" y="135"/>
                    <a:pt x="699" y="144"/>
                  </a:cubicBezTo>
                  <a:cubicBezTo>
                    <a:pt x="712" y="270"/>
                    <a:pt x="715" y="311"/>
                    <a:pt x="807" y="387"/>
                  </a:cubicBezTo>
                  <a:cubicBezTo>
                    <a:pt x="836" y="411"/>
                    <a:pt x="849" y="410"/>
                    <a:pt x="888" y="423"/>
                  </a:cubicBezTo>
                  <a:cubicBezTo>
                    <a:pt x="911" y="431"/>
                    <a:pt x="983" y="449"/>
                    <a:pt x="960" y="441"/>
                  </a:cubicBezTo>
                  <a:cubicBezTo>
                    <a:pt x="846" y="403"/>
                    <a:pt x="1028" y="466"/>
                    <a:pt x="906" y="414"/>
                  </a:cubicBezTo>
                  <a:cubicBezTo>
                    <a:pt x="858" y="394"/>
                    <a:pt x="795" y="388"/>
                    <a:pt x="744" y="378"/>
                  </a:cubicBezTo>
                  <a:cubicBezTo>
                    <a:pt x="672" y="386"/>
                    <a:pt x="654" y="378"/>
                    <a:pt x="618" y="432"/>
                  </a:cubicBezTo>
                  <a:cubicBezTo>
                    <a:pt x="606" y="479"/>
                    <a:pt x="613" y="521"/>
                    <a:pt x="627" y="567"/>
                  </a:cubicBezTo>
                  <a:cubicBezTo>
                    <a:pt x="632" y="585"/>
                    <a:pt x="645" y="621"/>
                    <a:pt x="645" y="621"/>
                  </a:cubicBezTo>
                  <a:cubicBezTo>
                    <a:pt x="648" y="648"/>
                    <a:pt x="654" y="675"/>
                    <a:pt x="654" y="702"/>
                  </a:cubicBezTo>
                  <a:cubicBezTo>
                    <a:pt x="654" y="714"/>
                    <a:pt x="647" y="678"/>
                    <a:pt x="645" y="666"/>
                  </a:cubicBezTo>
                  <a:cubicBezTo>
                    <a:pt x="643" y="656"/>
                    <a:pt x="629" y="538"/>
                    <a:pt x="618" y="522"/>
                  </a:cubicBezTo>
                  <a:cubicBezTo>
                    <a:pt x="613" y="514"/>
                    <a:pt x="599" y="517"/>
                    <a:pt x="591" y="513"/>
                  </a:cubicBezTo>
                  <a:cubicBezTo>
                    <a:pt x="581" y="508"/>
                    <a:pt x="574" y="499"/>
                    <a:pt x="564" y="495"/>
                  </a:cubicBezTo>
                  <a:cubicBezTo>
                    <a:pt x="547" y="487"/>
                    <a:pt x="510" y="477"/>
                    <a:pt x="510" y="477"/>
                  </a:cubicBezTo>
                  <a:cubicBezTo>
                    <a:pt x="465" y="482"/>
                    <a:pt x="439" y="479"/>
                    <a:pt x="402" y="495"/>
                  </a:cubicBezTo>
                  <a:cubicBezTo>
                    <a:pt x="302" y="538"/>
                    <a:pt x="224" y="629"/>
                    <a:pt x="114" y="666"/>
                  </a:cubicBezTo>
                  <a:cubicBezTo>
                    <a:pt x="165" y="683"/>
                    <a:pt x="175" y="646"/>
                    <a:pt x="222" y="630"/>
                  </a:cubicBezTo>
                  <a:cubicBezTo>
                    <a:pt x="283" y="569"/>
                    <a:pt x="268" y="600"/>
                    <a:pt x="285" y="549"/>
                  </a:cubicBezTo>
                  <a:cubicBezTo>
                    <a:pt x="281" y="510"/>
                    <a:pt x="289" y="465"/>
                    <a:pt x="267" y="432"/>
                  </a:cubicBezTo>
                  <a:cubicBezTo>
                    <a:pt x="259" y="421"/>
                    <a:pt x="206" y="357"/>
                    <a:pt x="195" y="351"/>
                  </a:cubicBezTo>
                  <a:cubicBezTo>
                    <a:pt x="178" y="342"/>
                    <a:pt x="157" y="344"/>
                    <a:pt x="141" y="333"/>
                  </a:cubicBezTo>
                  <a:cubicBezTo>
                    <a:pt x="104" y="309"/>
                    <a:pt x="66" y="298"/>
                    <a:pt x="24" y="288"/>
                  </a:cubicBezTo>
                  <a:cubicBezTo>
                    <a:pt x="60" y="276"/>
                    <a:pt x="96" y="273"/>
                    <a:pt x="132" y="261"/>
                  </a:cubicBezTo>
                  <a:cubicBezTo>
                    <a:pt x="105" y="243"/>
                    <a:pt x="78" y="234"/>
                    <a:pt x="51" y="216"/>
                  </a:cubicBezTo>
                  <a:cubicBezTo>
                    <a:pt x="45" y="207"/>
                    <a:pt x="40" y="197"/>
                    <a:pt x="33" y="189"/>
                  </a:cubicBezTo>
                  <a:cubicBezTo>
                    <a:pt x="25" y="179"/>
                    <a:pt x="0" y="173"/>
                    <a:pt x="6" y="162"/>
                  </a:cubicBezTo>
                  <a:cubicBezTo>
                    <a:pt x="12" y="151"/>
                    <a:pt x="30" y="167"/>
                    <a:pt x="42" y="171"/>
                  </a:cubicBezTo>
                  <a:cubicBezTo>
                    <a:pt x="60" y="176"/>
                    <a:pt x="96" y="189"/>
                    <a:pt x="96" y="189"/>
                  </a:cubicBezTo>
                  <a:cubicBezTo>
                    <a:pt x="111" y="186"/>
                    <a:pt x="133" y="193"/>
                    <a:pt x="141" y="180"/>
                  </a:cubicBezTo>
                  <a:cubicBezTo>
                    <a:pt x="149" y="167"/>
                    <a:pt x="121" y="146"/>
                    <a:pt x="132" y="135"/>
                  </a:cubicBezTo>
                  <a:cubicBezTo>
                    <a:pt x="141" y="126"/>
                    <a:pt x="152" y="151"/>
                    <a:pt x="159" y="162"/>
                  </a:cubicBezTo>
                  <a:cubicBezTo>
                    <a:pt x="161" y="164"/>
                    <a:pt x="153" y="162"/>
                    <a:pt x="150" y="16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D5D016B-95B8-457C-8466-D6167213C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464" y="5962491"/>
              <a:ext cx="509905" cy="330042"/>
            </a:xfrm>
            <a:custGeom>
              <a:avLst/>
              <a:gdLst>
                <a:gd name="T0" fmla="*/ 292 w 292"/>
                <a:gd name="T1" fmla="*/ 0 h 189"/>
                <a:gd name="T2" fmla="*/ 148 w 292"/>
                <a:gd name="T3" fmla="*/ 54 h 189"/>
                <a:gd name="T4" fmla="*/ 76 w 292"/>
                <a:gd name="T5" fmla="*/ 135 h 189"/>
                <a:gd name="T6" fmla="*/ 22 w 292"/>
                <a:gd name="T7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189">
                  <a:moveTo>
                    <a:pt x="292" y="0"/>
                  </a:moveTo>
                  <a:cubicBezTo>
                    <a:pt x="244" y="12"/>
                    <a:pt x="187" y="21"/>
                    <a:pt x="148" y="54"/>
                  </a:cubicBezTo>
                  <a:cubicBezTo>
                    <a:pt x="119" y="78"/>
                    <a:pt x="106" y="113"/>
                    <a:pt x="76" y="135"/>
                  </a:cubicBezTo>
                  <a:cubicBezTo>
                    <a:pt x="0" y="189"/>
                    <a:pt x="70" y="123"/>
                    <a:pt x="22" y="17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F25C099E-8291-4336-AD64-4896520E8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328" y="6072505"/>
              <a:ext cx="94298" cy="345758"/>
            </a:xfrm>
            <a:custGeom>
              <a:avLst/>
              <a:gdLst>
                <a:gd name="T0" fmla="*/ 54 w 54"/>
                <a:gd name="T1" fmla="*/ 0 h 198"/>
                <a:gd name="T2" fmla="*/ 0 w 54"/>
                <a:gd name="T3" fmla="*/ 99 h 198"/>
                <a:gd name="T4" fmla="*/ 9 w 54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98">
                  <a:moveTo>
                    <a:pt x="54" y="0"/>
                  </a:moveTo>
                  <a:cubicBezTo>
                    <a:pt x="15" y="39"/>
                    <a:pt x="13" y="49"/>
                    <a:pt x="0" y="99"/>
                  </a:cubicBezTo>
                  <a:cubicBezTo>
                    <a:pt x="11" y="174"/>
                    <a:pt x="9" y="141"/>
                    <a:pt x="9" y="1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9ADC3246-0AED-4022-BFF3-7028B0990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570" y="6041073"/>
              <a:ext cx="471488" cy="110013"/>
            </a:xfrm>
            <a:custGeom>
              <a:avLst/>
              <a:gdLst>
                <a:gd name="T0" fmla="*/ 270 w 270"/>
                <a:gd name="T1" fmla="*/ 0 h 63"/>
                <a:gd name="T2" fmla="*/ 135 w 270"/>
                <a:gd name="T3" fmla="*/ 63 h 63"/>
                <a:gd name="T4" fmla="*/ 0 w 270"/>
                <a:gd name="T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3">
                  <a:moveTo>
                    <a:pt x="270" y="0"/>
                  </a:moveTo>
                  <a:cubicBezTo>
                    <a:pt x="235" y="53"/>
                    <a:pt x="197" y="54"/>
                    <a:pt x="135" y="63"/>
                  </a:cubicBezTo>
                  <a:cubicBezTo>
                    <a:pt x="86" y="53"/>
                    <a:pt x="37" y="55"/>
                    <a:pt x="0" y="1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345EB319-07C5-4C88-A08A-427E5077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480" y="5428138"/>
              <a:ext cx="509905" cy="330042"/>
            </a:xfrm>
            <a:custGeom>
              <a:avLst/>
              <a:gdLst>
                <a:gd name="T0" fmla="*/ 292 w 292"/>
                <a:gd name="T1" fmla="*/ 0 h 189"/>
                <a:gd name="T2" fmla="*/ 148 w 292"/>
                <a:gd name="T3" fmla="*/ 54 h 189"/>
                <a:gd name="T4" fmla="*/ 76 w 292"/>
                <a:gd name="T5" fmla="*/ 135 h 189"/>
                <a:gd name="T6" fmla="*/ 22 w 292"/>
                <a:gd name="T7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189">
                  <a:moveTo>
                    <a:pt x="292" y="0"/>
                  </a:moveTo>
                  <a:cubicBezTo>
                    <a:pt x="244" y="12"/>
                    <a:pt x="187" y="21"/>
                    <a:pt x="148" y="54"/>
                  </a:cubicBezTo>
                  <a:cubicBezTo>
                    <a:pt x="119" y="78"/>
                    <a:pt x="106" y="113"/>
                    <a:pt x="76" y="135"/>
                  </a:cubicBezTo>
                  <a:cubicBezTo>
                    <a:pt x="0" y="189"/>
                    <a:pt x="70" y="123"/>
                    <a:pt x="22" y="17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3029EC86-AED6-4FBF-9386-F0C716980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345" y="5538153"/>
              <a:ext cx="94298" cy="345758"/>
            </a:xfrm>
            <a:custGeom>
              <a:avLst/>
              <a:gdLst>
                <a:gd name="T0" fmla="*/ 54 w 54"/>
                <a:gd name="T1" fmla="*/ 0 h 198"/>
                <a:gd name="T2" fmla="*/ 0 w 54"/>
                <a:gd name="T3" fmla="*/ 99 h 198"/>
                <a:gd name="T4" fmla="*/ 9 w 54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98">
                  <a:moveTo>
                    <a:pt x="54" y="0"/>
                  </a:moveTo>
                  <a:cubicBezTo>
                    <a:pt x="15" y="39"/>
                    <a:pt x="13" y="49"/>
                    <a:pt x="0" y="99"/>
                  </a:cubicBezTo>
                  <a:cubicBezTo>
                    <a:pt x="11" y="174"/>
                    <a:pt x="9" y="141"/>
                    <a:pt x="9" y="1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437CC980-45CE-4D7F-8785-53F74568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480" y="5344319"/>
              <a:ext cx="471488" cy="110014"/>
            </a:xfrm>
            <a:custGeom>
              <a:avLst/>
              <a:gdLst>
                <a:gd name="T0" fmla="*/ 270 w 270"/>
                <a:gd name="T1" fmla="*/ 0 h 63"/>
                <a:gd name="T2" fmla="*/ 135 w 270"/>
                <a:gd name="T3" fmla="*/ 63 h 63"/>
                <a:gd name="T4" fmla="*/ 0 w 270"/>
                <a:gd name="T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3">
                  <a:moveTo>
                    <a:pt x="270" y="0"/>
                  </a:moveTo>
                  <a:cubicBezTo>
                    <a:pt x="235" y="53"/>
                    <a:pt x="197" y="54"/>
                    <a:pt x="135" y="63"/>
                  </a:cubicBezTo>
                  <a:cubicBezTo>
                    <a:pt x="86" y="53"/>
                    <a:pt x="37" y="55"/>
                    <a:pt x="0" y="1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81680433-B19B-4622-8DC6-5680BFB1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735" y="6025356"/>
              <a:ext cx="314325" cy="377190"/>
            </a:xfrm>
            <a:custGeom>
              <a:avLst/>
              <a:gdLst>
                <a:gd name="T0" fmla="*/ 180 w 180"/>
                <a:gd name="T1" fmla="*/ 0 h 216"/>
                <a:gd name="T2" fmla="*/ 162 w 180"/>
                <a:gd name="T3" fmla="*/ 99 h 216"/>
                <a:gd name="T4" fmla="*/ 153 w 180"/>
                <a:gd name="T5" fmla="*/ 135 h 216"/>
                <a:gd name="T6" fmla="*/ 0 w 180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216">
                  <a:moveTo>
                    <a:pt x="180" y="0"/>
                  </a:moveTo>
                  <a:cubicBezTo>
                    <a:pt x="173" y="39"/>
                    <a:pt x="170" y="61"/>
                    <a:pt x="162" y="99"/>
                  </a:cubicBezTo>
                  <a:cubicBezTo>
                    <a:pt x="159" y="111"/>
                    <a:pt x="162" y="127"/>
                    <a:pt x="153" y="135"/>
                  </a:cubicBezTo>
                  <a:cubicBezTo>
                    <a:pt x="110" y="173"/>
                    <a:pt x="41" y="175"/>
                    <a:pt x="0" y="21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744BCBF3-773A-4968-91FC-3DE40B19D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182" y="6229668"/>
              <a:ext cx="157163" cy="392906"/>
            </a:xfrm>
            <a:custGeom>
              <a:avLst/>
              <a:gdLst>
                <a:gd name="T0" fmla="*/ 90 w 90"/>
                <a:gd name="T1" fmla="*/ 0 h 225"/>
                <a:gd name="T2" fmla="*/ 63 w 90"/>
                <a:gd name="T3" fmla="*/ 126 h 225"/>
                <a:gd name="T4" fmla="*/ 0 w 90"/>
                <a:gd name="T5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225">
                  <a:moveTo>
                    <a:pt x="90" y="0"/>
                  </a:moveTo>
                  <a:cubicBezTo>
                    <a:pt x="84" y="38"/>
                    <a:pt x="82" y="91"/>
                    <a:pt x="63" y="126"/>
                  </a:cubicBezTo>
                  <a:cubicBezTo>
                    <a:pt x="44" y="161"/>
                    <a:pt x="18" y="190"/>
                    <a:pt x="0" y="22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902CC9FB-0496-4777-BF90-22547F40B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628" y="6182518"/>
              <a:ext cx="319564" cy="502920"/>
            </a:xfrm>
            <a:custGeom>
              <a:avLst/>
              <a:gdLst>
                <a:gd name="T0" fmla="*/ 0 w 183"/>
                <a:gd name="T1" fmla="*/ 0 h 288"/>
                <a:gd name="T2" fmla="*/ 108 w 183"/>
                <a:gd name="T3" fmla="*/ 90 h 288"/>
                <a:gd name="T4" fmla="*/ 162 w 183"/>
                <a:gd name="T5" fmla="*/ 162 h 288"/>
                <a:gd name="T6" fmla="*/ 180 w 183"/>
                <a:gd name="T7" fmla="*/ 189 h 288"/>
                <a:gd name="T8" fmla="*/ 144 w 183"/>
                <a:gd name="T9" fmla="*/ 216 h 288"/>
                <a:gd name="T10" fmla="*/ 90 w 183"/>
                <a:gd name="T1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288">
                  <a:moveTo>
                    <a:pt x="0" y="0"/>
                  </a:moveTo>
                  <a:cubicBezTo>
                    <a:pt x="91" y="71"/>
                    <a:pt x="57" y="39"/>
                    <a:pt x="108" y="90"/>
                  </a:cubicBezTo>
                  <a:cubicBezTo>
                    <a:pt x="120" y="126"/>
                    <a:pt x="131" y="141"/>
                    <a:pt x="162" y="162"/>
                  </a:cubicBezTo>
                  <a:cubicBezTo>
                    <a:pt x="168" y="171"/>
                    <a:pt x="183" y="179"/>
                    <a:pt x="180" y="189"/>
                  </a:cubicBezTo>
                  <a:cubicBezTo>
                    <a:pt x="175" y="203"/>
                    <a:pt x="155" y="205"/>
                    <a:pt x="144" y="216"/>
                  </a:cubicBezTo>
                  <a:cubicBezTo>
                    <a:pt x="125" y="235"/>
                    <a:pt x="102" y="264"/>
                    <a:pt x="90" y="28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4358FE92-066D-4AD5-9367-41F5D11ECDE5}"/>
                </a:ext>
              </a:extLst>
            </p:cNvPr>
            <p:cNvSpPr>
              <a:spLocks/>
            </p:cNvSpPr>
            <p:nvPr/>
          </p:nvSpPr>
          <p:spPr bwMode="auto">
            <a:xfrm rot="21468225">
              <a:off x="2766060" y="4757578"/>
              <a:ext cx="509905" cy="330042"/>
            </a:xfrm>
            <a:custGeom>
              <a:avLst/>
              <a:gdLst>
                <a:gd name="T0" fmla="*/ 292 w 292"/>
                <a:gd name="T1" fmla="*/ 0 h 189"/>
                <a:gd name="T2" fmla="*/ 148 w 292"/>
                <a:gd name="T3" fmla="*/ 54 h 189"/>
                <a:gd name="T4" fmla="*/ 76 w 292"/>
                <a:gd name="T5" fmla="*/ 135 h 189"/>
                <a:gd name="T6" fmla="*/ 22 w 292"/>
                <a:gd name="T7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189">
                  <a:moveTo>
                    <a:pt x="292" y="0"/>
                  </a:moveTo>
                  <a:cubicBezTo>
                    <a:pt x="244" y="12"/>
                    <a:pt x="187" y="21"/>
                    <a:pt x="148" y="54"/>
                  </a:cubicBezTo>
                  <a:cubicBezTo>
                    <a:pt x="119" y="78"/>
                    <a:pt x="106" y="113"/>
                    <a:pt x="76" y="135"/>
                  </a:cubicBezTo>
                  <a:cubicBezTo>
                    <a:pt x="0" y="189"/>
                    <a:pt x="70" y="123"/>
                    <a:pt x="22" y="17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5961316A-5361-4B8A-9AF6-B8E6155D8D99}"/>
                </a:ext>
              </a:extLst>
            </p:cNvPr>
            <p:cNvSpPr>
              <a:spLocks/>
            </p:cNvSpPr>
            <p:nvPr/>
          </p:nvSpPr>
          <p:spPr bwMode="auto">
            <a:xfrm rot="13360406">
              <a:off x="3059430" y="4715669"/>
              <a:ext cx="94298" cy="345758"/>
            </a:xfrm>
            <a:custGeom>
              <a:avLst/>
              <a:gdLst>
                <a:gd name="T0" fmla="*/ 54 w 54"/>
                <a:gd name="T1" fmla="*/ 0 h 198"/>
                <a:gd name="T2" fmla="*/ 0 w 54"/>
                <a:gd name="T3" fmla="*/ 99 h 198"/>
                <a:gd name="T4" fmla="*/ 9 w 54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98">
                  <a:moveTo>
                    <a:pt x="54" y="0"/>
                  </a:moveTo>
                  <a:cubicBezTo>
                    <a:pt x="15" y="39"/>
                    <a:pt x="13" y="49"/>
                    <a:pt x="0" y="99"/>
                  </a:cubicBezTo>
                  <a:cubicBezTo>
                    <a:pt x="11" y="174"/>
                    <a:pt x="9" y="141"/>
                    <a:pt x="9" y="1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C9DD01CF-5CFC-403A-84B8-523C24EFAE0C}"/>
                </a:ext>
              </a:extLst>
            </p:cNvPr>
            <p:cNvSpPr>
              <a:spLocks/>
            </p:cNvSpPr>
            <p:nvPr/>
          </p:nvSpPr>
          <p:spPr bwMode="auto">
            <a:xfrm rot="12054559">
              <a:off x="2849880" y="5009039"/>
              <a:ext cx="471488" cy="110014"/>
            </a:xfrm>
            <a:custGeom>
              <a:avLst/>
              <a:gdLst>
                <a:gd name="T0" fmla="*/ 270 w 270"/>
                <a:gd name="T1" fmla="*/ 0 h 63"/>
                <a:gd name="T2" fmla="*/ 135 w 270"/>
                <a:gd name="T3" fmla="*/ 63 h 63"/>
                <a:gd name="T4" fmla="*/ 0 w 270"/>
                <a:gd name="T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3">
                  <a:moveTo>
                    <a:pt x="270" y="0"/>
                  </a:moveTo>
                  <a:cubicBezTo>
                    <a:pt x="235" y="53"/>
                    <a:pt x="197" y="54"/>
                    <a:pt x="135" y="63"/>
                  </a:cubicBezTo>
                  <a:cubicBezTo>
                    <a:pt x="86" y="53"/>
                    <a:pt x="37" y="55"/>
                    <a:pt x="0" y="1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7226F826-ACAE-4651-B264-83D67F8F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120" y="4757579"/>
              <a:ext cx="345758" cy="408623"/>
            </a:xfrm>
            <a:custGeom>
              <a:avLst/>
              <a:gdLst>
                <a:gd name="T0" fmla="*/ 0 w 198"/>
                <a:gd name="T1" fmla="*/ 0 h 234"/>
                <a:gd name="T2" fmla="*/ 162 w 198"/>
                <a:gd name="T3" fmla="*/ 99 h 234"/>
                <a:gd name="T4" fmla="*/ 198 w 198"/>
                <a:gd name="T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8" h="234">
                  <a:moveTo>
                    <a:pt x="0" y="0"/>
                  </a:moveTo>
                  <a:cubicBezTo>
                    <a:pt x="64" y="16"/>
                    <a:pt x="125" y="43"/>
                    <a:pt x="162" y="99"/>
                  </a:cubicBezTo>
                  <a:cubicBezTo>
                    <a:pt x="171" y="145"/>
                    <a:pt x="177" y="192"/>
                    <a:pt x="198" y="23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90AE786E-E7D7-4144-AFB2-9F3C36B3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480" y="4841399"/>
              <a:ext cx="490697" cy="256699"/>
            </a:xfrm>
            <a:custGeom>
              <a:avLst/>
              <a:gdLst>
                <a:gd name="T0" fmla="*/ 0 w 281"/>
                <a:gd name="T1" fmla="*/ 36 h 147"/>
                <a:gd name="T2" fmla="*/ 36 w 281"/>
                <a:gd name="T3" fmla="*/ 27 h 147"/>
                <a:gd name="T4" fmla="*/ 135 w 281"/>
                <a:gd name="T5" fmla="*/ 18 h 147"/>
                <a:gd name="T6" fmla="*/ 189 w 281"/>
                <a:gd name="T7" fmla="*/ 0 h 147"/>
                <a:gd name="T8" fmla="*/ 252 w 281"/>
                <a:gd name="T9" fmla="*/ 45 h 147"/>
                <a:gd name="T10" fmla="*/ 270 w 281"/>
                <a:gd name="T11" fmla="*/ 14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47">
                  <a:moveTo>
                    <a:pt x="0" y="36"/>
                  </a:moveTo>
                  <a:cubicBezTo>
                    <a:pt x="12" y="33"/>
                    <a:pt x="24" y="29"/>
                    <a:pt x="36" y="27"/>
                  </a:cubicBezTo>
                  <a:cubicBezTo>
                    <a:pt x="69" y="23"/>
                    <a:pt x="102" y="24"/>
                    <a:pt x="135" y="18"/>
                  </a:cubicBezTo>
                  <a:cubicBezTo>
                    <a:pt x="154" y="15"/>
                    <a:pt x="189" y="0"/>
                    <a:pt x="189" y="0"/>
                  </a:cubicBezTo>
                  <a:cubicBezTo>
                    <a:pt x="204" y="8"/>
                    <a:pt x="246" y="24"/>
                    <a:pt x="252" y="45"/>
                  </a:cubicBezTo>
                  <a:cubicBezTo>
                    <a:pt x="281" y="147"/>
                    <a:pt x="226" y="144"/>
                    <a:pt x="270" y="1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F048F178-1A66-4BF9-AE5E-4076ED062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940" y="4673759"/>
              <a:ext cx="324803" cy="424339"/>
            </a:xfrm>
            <a:custGeom>
              <a:avLst/>
              <a:gdLst>
                <a:gd name="T0" fmla="*/ 0 w 186"/>
                <a:gd name="T1" fmla="*/ 0 h 243"/>
                <a:gd name="T2" fmla="*/ 90 w 186"/>
                <a:gd name="T3" fmla="*/ 18 h 243"/>
                <a:gd name="T4" fmla="*/ 144 w 186"/>
                <a:gd name="T5" fmla="*/ 36 h 243"/>
                <a:gd name="T6" fmla="*/ 144 w 186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43">
                  <a:moveTo>
                    <a:pt x="0" y="0"/>
                  </a:moveTo>
                  <a:cubicBezTo>
                    <a:pt x="36" y="6"/>
                    <a:pt x="56" y="8"/>
                    <a:pt x="90" y="18"/>
                  </a:cubicBezTo>
                  <a:cubicBezTo>
                    <a:pt x="108" y="23"/>
                    <a:pt x="144" y="36"/>
                    <a:pt x="144" y="36"/>
                  </a:cubicBezTo>
                  <a:cubicBezTo>
                    <a:pt x="186" y="98"/>
                    <a:pt x="144" y="173"/>
                    <a:pt x="144" y="243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D96EA2D9-8805-45E5-AD57-0BFFA7572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737" y="4340225"/>
              <a:ext cx="195580" cy="490696"/>
            </a:xfrm>
            <a:custGeom>
              <a:avLst/>
              <a:gdLst>
                <a:gd name="T0" fmla="*/ 13 w 112"/>
                <a:gd name="T1" fmla="*/ 281 h 281"/>
                <a:gd name="T2" fmla="*/ 85 w 112"/>
                <a:gd name="T3" fmla="*/ 29 h 281"/>
                <a:gd name="T4" fmla="*/ 112 w 112"/>
                <a:gd name="T5" fmla="*/ 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281">
                  <a:moveTo>
                    <a:pt x="13" y="281"/>
                  </a:moveTo>
                  <a:cubicBezTo>
                    <a:pt x="23" y="117"/>
                    <a:pt x="0" y="131"/>
                    <a:pt x="85" y="29"/>
                  </a:cubicBezTo>
                  <a:cubicBezTo>
                    <a:pt x="110" y="0"/>
                    <a:pt x="91" y="2"/>
                    <a:pt x="112" y="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9B2BDBCA-CAFA-4EB8-80AB-BA0F2B59F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411" y="4280853"/>
              <a:ext cx="235744" cy="534353"/>
            </a:xfrm>
            <a:custGeom>
              <a:avLst/>
              <a:gdLst>
                <a:gd name="T0" fmla="*/ 135 w 135"/>
                <a:gd name="T1" fmla="*/ 306 h 306"/>
                <a:gd name="T2" fmla="*/ 81 w 135"/>
                <a:gd name="T3" fmla="*/ 189 h 306"/>
                <a:gd name="T4" fmla="*/ 45 w 135"/>
                <a:gd name="T5" fmla="*/ 54 h 306"/>
                <a:gd name="T6" fmla="*/ 18 w 135"/>
                <a:gd name="T7" fmla="*/ 27 h 306"/>
                <a:gd name="T8" fmla="*/ 0 w 135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06">
                  <a:moveTo>
                    <a:pt x="135" y="306"/>
                  </a:moveTo>
                  <a:cubicBezTo>
                    <a:pt x="125" y="265"/>
                    <a:pt x="105" y="225"/>
                    <a:pt x="81" y="189"/>
                  </a:cubicBezTo>
                  <a:cubicBezTo>
                    <a:pt x="72" y="155"/>
                    <a:pt x="62" y="80"/>
                    <a:pt x="45" y="54"/>
                  </a:cubicBezTo>
                  <a:cubicBezTo>
                    <a:pt x="38" y="43"/>
                    <a:pt x="26" y="37"/>
                    <a:pt x="18" y="27"/>
                  </a:cubicBezTo>
                  <a:cubicBezTo>
                    <a:pt x="11" y="19"/>
                    <a:pt x="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31B53F21-5FCD-4A22-B49F-42C405343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870" y="4357688"/>
              <a:ext cx="593725" cy="473233"/>
            </a:xfrm>
            <a:custGeom>
              <a:avLst/>
              <a:gdLst>
                <a:gd name="T0" fmla="*/ 0 w 340"/>
                <a:gd name="T1" fmla="*/ 271 h 271"/>
                <a:gd name="T2" fmla="*/ 18 w 340"/>
                <a:gd name="T3" fmla="*/ 208 h 271"/>
                <a:gd name="T4" fmla="*/ 216 w 340"/>
                <a:gd name="T5" fmla="*/ 46 h 271"/>
                <a:gd name="T6" fmla="*/ 279 w 340"/>
                <a:gd name="T7" fmla="*/ 2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271">
                  <a:moveTo>
                    <a:pt x="0" y="271"/>
                  </a:moveTo>
                  <a:cubicBezTo>
                    <a:pt x="1" y="266"/>
                    <a:pt x="13" y="216"/>
                    <a:pt x="18" y="208"/>
                  </a:cubicBezTo>
                  <a:cubicBezTo>
                    <a:pt x="59" y="146"/>
                    <a:pt x="145" y="73"/>
                    <a:pt x="216" y="46"/>
                  </a:cubicBezTo>
                  <a:cubicBezTo>
                    <a:pt x="340" y="0"/>
                    <a:pt x="216" y="60"/>
                    <a:pt x="279" y="2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9057165-3289-4DBA-A1D7-6D3576D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697" y="5337334"/>
              <a:ext cx="3375501" cy="436563"/>
            </a:xfrm>
            <a:custGeom>
              <a:avLst/>
              <a:gdLst>
                <a:gd name="T0" fmla="*/ 0 w 1933"/>
                <a:gd name="T1" fmla="*/ 142 h 250"/>
                <a:gd name="T2" fmla="*/ 702 w 1933"/>
                <a:gd name="T3" fmla="*/ 187 h 250"/>
                <a:gd name="T4" fmla="*/ 918 w 1933"/>
                <a:gd name="T5" fmla="*/ 223 h 250"/>
                <a:gd name="T6" fmla="*/ 1161 w 1933"/>
                <a:gd name="T7" fmla="*/ 214 h 250"/>
                <a:gd name="T8" fmla="*/ 1287 w 1933"/>
                <a:gd name="T9" fmla="*/ 187 h 250"/>
                <a:gd name="T10" fmla="*/ 1620 w 1933"/>
                <a:gd name="T11" fmla="*/ 124 h 250"/>
                <a:gd name="T12" fmla="*/ 1746 w 1933"/>
                <a:gd name="T13" fmla="*/ 70 h 250"/>
                <a:gd name="T14" fmla="*/ 1836 w 1933"/>
                <a:gd name="T15" fmla="*/ 43 h 250"/>
                <a:gd name="T16" fmla="*/ 1899 w 1933"/>
                <a:gd name="T17" fmla="*/ 16 h 250"/>
                <a:gd name="T18" fmla="*/ 1926 w 1933"/>
                <a:gd name="T19" fmla="*/ 7 h 250"/>
                <a:gd name="T20" fmla="*/ 1719 w 1933"/>
                <a:gd name="T21" fmla="*/ 106 h 250"/>
                <a:gd name="T22" fmla="*/ 1638 w 1933"/>
                <a:gd name="T23" fmla="*/ 142 h 250"/>
                <a:gd name="T24" fmla="*/ 1377 w 1933"/>
                <a:gd name="T25" fmla="*/ 187 h 250"/>
                <a:gd name="T26" fmla="*/ 1251 w 1933"/>
                <a:gd name="T27" fmla="*/ 223 h 250"/>
                <a:gd name="T28" fmla="*/ 981 w 1933"/>
                <a:gd name="T29" fmla="*/ 250 h 250"/>
                <a:gd name="T30" fmla="*/ 0 w 1933"/>
                <a:gd name="T31" fmla="*/ 14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3" h="250">
                  <a:moveTo>
                    <a:pt x="0" y="142"/>
                  </a:moveTo>
                  <a:cubicBezTo>
                    <a:pt x="170" y="108"/>
                    <a:pt x="514" y="170"/>
                    <a:pt x="702" y="187"/>
                  </a:cubicBezTo>
                  <a:cubicBezTo>
                    <a:pt x="774" y="201"/>
                    <a:pt x="846" y="211"/>
                    <a:pt x="918" y="223"/>
                  </a:cubicBezTo>
                  <a:cubicBezTo>
                    <a:pt x="999" y="220"/>
                    <a:pt x="1080" y="219"/>
                    <a:pt x="1161" y="214"/>
                  </a:cubicBezTo>
                  <a:cubicBezTo>
                    <a:pt x="1208" y="211"/>
                    <a:pt x="1243" y="197"/>
                    <a:pt x="1287" y="187"/>
                  </a:cubicBezTo>
                  <a:cubicBezTo>
                    <a:pt x="1398" y="163"/>
                    <a:pt x="1508" y="143"/>
                    <a:pt x="1620" y="124"/>
                  </a:cubicBezTo>
                  <a:cubicBezTo>
                    <a:pt x="1660" y="117"/>
                    <a:pt x="1713" y="86"/>
                    <a:pt x="1746" y="70"/>
                  </a:cubicBezTo>
                  <a:cubicBezTo>
                    <a:pt x="1774" y="56"/>
                    <a:pt x="1806" y="53"/>
                    <a:pt x="1836" y="43"/>
                  </a:cubicBezTo>
                  <a:cubicBezTo>
                    <a:pt x="1899" y="22"/>
                    <a:pt x="1821" y="49"/>
                    <a:pt x="1899" y="16"/>
                  </a:cubicBezTo>
                  <a:cubicBezTo>
                    <a:pt x="1908" y="12"/>
                    <a:pt x="1933" y="0"/>
                    <a:pt x="1926" y="7"/>
                  </a:cubicBezTo>
                  <a:cubicBezTo>
                    <a:pt x="1874" y="59"/>
                    <a:pt x="1786" y="89"/>
                    <a:pt x="1719" y="106"/>
                  </a:cubicBezTo>
                  <a:cubicBezTo>
                    <a:pt x="1688" y="114"/>
                    <a:pt x="1669" y="134"/>
                    <a:pt x="1638" y="142"/>
                  </a:cubicBezTo>
                  <a:cubicBezTo>
                    <a:pt x="1550" y="164"/>
                    <a:pt x="1468" y="179"/>
                    <a:pt x="1377" y="187"/>
                  </a:cubicBezTo>
                  <a:cubicBezTo>
                    <a:pt x="1335" y="198"/>
                    <a:pt x="1294" y="219"/>
                    <a:pt x="1251" y="223"/>
                  </a:cubicBezTo>
                  <a:cubicBezTo>
                    <a:pt x="1161" y="232"/>
                    <a:pt x="1071" y="237"/>
                    <a:pt x="981" y="250"/>
                  </a:cubicBezTo>
                  <a:cubicBezTo>
                    <a:pt x="651" y="235"/>
                    <a:pt x="331" y="156"/>
                    <a:pt x="0" y="14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A2B145D6-F0A7-4DB0-9C2A-73352732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690" y="4186555"/>
              <a:ext cx="770097" cy="1163003"/>
            </a:xfrm>
            <a:custGeom>
              <a:avLst/>
              <a:gdLst>
                <a:gd name="T0" fmla="*/ 0 w 441"/>
                <a:gd name="T1" fmla="*/ 666 h 666"/>
                <a:gd name="T2" fmla="*/ 90 w 441"/>
                <a:gd name="T3" fmla="*/ 576 h 666"/>
                <a:gd name="T4" fmla="*/ 198 w 441"/>
                <a:gd name="T5" fmla="*/ 432 h 666"/>
                <a:gd name="T6" fmla="*/ 306 w 441"/>
                <a:gd name="T7" fmla="*/ 99 h 666"/>
                <a:gd name="T8" fmla="*/ 351 w 441"/>
                <a:gd name="T9" fmla="*/ 36 h 666"/>
                <a:gd name="T10" fmla="*/ 441 w 441"/>
                <a:gd name="T11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666">
                  <a:moveTo>
                    <a:pt x="0" y="666"/>
                  </a:moveTo>
                  <a:cubicBezTo>
                    <a:pt x="31" y="635"/>
                    <a:pt x="53" y="600"/>
                    <a:pt x="90" y="576"/>
                  </a:cubicBezTo>
                  <a:cubicBezTo>
                    <a:pt x="123" y="526"/>
                    <a:pt x="176" y="488"/>
                    <a:pt x="198" y="432"/>
                  </a:cubicBezTo>
                  <a:cubicBezTo>
                    <a:pt x="247" y="310"/>
                    <a:pt x="218" y="204"/>
                    <a:pt x="306" y="99"/>
                  </a:cubicBezTo>
                  <a:cubicBezTo>
                    <a:pt x="321" y="81"/>
                    <a:pt x="333" y="51"/>
                    <a:pt x="351" y="36"/>
                  </a:cubicBezTo>
                  <a:cubicBezTo>
                    <a:pt x="364" y="25"/>
                    <a:pt x="423" y="0"/>
                    <a:pt x="441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803286D5-2538-4DC5-8E54-9266CC409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122" y="4516596"/>
              <a:ext cx="895827" cy="801529"/>
            </a:xfrm>
            <a:custGeom>
              <a:avLst/>
              <a:gdLst>
                <a:gd name="T0" fmla="*/ 0 w 513"/>
                <a:gd name="T1" fmla="*/ 459 h 459"/>
                <a:gd name="T2" fmla="*/ 144 w 513"/>
                <a:gd name="T3" fmla="*/ 378 h 459"/>
                <a:gd name="T4" fmla="*/ 198 w 513"/>
                <a:gd name="T5" fmla="*/ 207 h 459"/>
                <a:gd name="T6" fmla="*/ 252 w 513"/>
                <a:gd name="T7" fmla="*/ 63 h 459"/>
                <a:gd name="T8" fmla="*/ 324 w 513"/>
                <a:gd name="T9" fmla="*/ 0 h 459"/>
                <a:gd name="T10" fmla="*/ 513 w 513"/>
                <a:gd name="T11" fmla="*/ 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3" h="459">
                  <a:moveTo>
                    <a:pt x="0" y="459"/>
                  </a:moveTo>
                  <a:cubicBezTo>
                    <a:pt x="52" y="433"/>
                    <a:pt x="88" y="397"/>
                    <a:pt x="144" y="378"/>
                  </a:cubicBezTo>
                  <a:cubicBezTo>
                    <a:pt x="193" y="329"/>
                    <a:pt x="186" y="271"/>
                    <a:pt x="198" y="207"/>
                  </a:cubicBezTo>
                  <a:cubicBezTo>
                    <a:pt x="211" y="139"/>
                    <a:pt x="219" y="115"/>
                    <a:pt x="252" y="63"/>
                  </a:cubicBezTo>
                  <a:cubicBezTo>
                    <a:pt x="276" y="24"/>
                    <a:pt x="280" y="15"/>
                    <a:pt x="324" y="0"/>
                  </a:cubicBezTo>
                  <a:cubicBezTo>
                    <a:pt x="385" y="15"/>
                    <a:pt x="450" y="45"/>
                    <a:pt x="513" y="4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968B7AB4-7A9B-45CC-B5DB-7BD88261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555" y="4799488"/>
              <a:ext cx="880110" cy="518637"/>
            </a:xfrm>
            <a:custGeom>
              <a:avLst/>
              <a:gdLst>
                <a:gd name="T0" fmla="*/ 0 w 504"/>
                <a:gd name="T1" fmla="*/ 297 h 297"/>
                <a:gd name="T2" fmla="*/ 153 w 504"/>
                <a:gd name="T3" fmla="*/ 261 h 297"/>
                <a:gd name="T4" fmla="*/ 162 w 504"/>
                <a:gd name="T5" fmla="*/ 153 h 297"/>
                <a:gd name="T6" fmla="*/ 189 w 504"/>
                <a:gd name="T7" fmla="*/ 90 h 297"/>
                <a:gd name="T8" fmla="*/ 198 w 504"/>
                <a:gd name="T9" fmla="*/ 36 h 297"/>
                <a:gd name="T10" fmla="*/ 252 w 504"/>
                <a:gd name="T11" fmla="*/ 0 h 297"/>
                <a:gd name="T12" fmla="*/ 351 w 504"/>
                <a:gd name="T13" fmla="*/ 99 h 297"/>
                <a:gd name="T14" fmla="*/ 468 w 504"/>
                <a:gd name="T15" fmla="*/ 171 h 297"/>
                <a:gd name="T16" fmla="*/ 504 w 504"/>
                <a:gd name="T17" fmla="*/ 24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4" h="297">
                  <a:moveTo>
                    <a:pt x="0" y="297"/>
                  </a:moveTo>
                  <a:cubicBezTo>
                    <a:pt x="51" y="288"/>
                    <a:pt x="104" y="277"/>
                    <a:pt x="153" y="261"/>
                  </a:cubicBezTo>
                  <a:cubicBezTo>
                    <a:pt x="156" y="225"/>
                    <a:pt x="155" y="189"/>
                    <a:pt x="162" y="153"/>
                  </a:cubicBezTo>
                  <a:cubicBezTo>
                    <a:pt x="166" y="131"/>
                    <a:pt x="184" y="112"/>
                    <a:pt x="189" y="90"/>
                  </a:cubicBezTo>
                  <a:cubicBezTo>
                    <a:pt x="193" y="72"/>
                    <a:pt x="191" y="53"/>
                    <a:pt x="198" y="36"/>
                  </a:cubicBezTo>
                  <a:cubicBezTo>
                    <a:pt x="210" y="10"/>
                    <a:pt x="229" y="8"/>
                    <a:pt x="252" y="0"/>
                  </a:cubicBezTo>
                  <a:cubicBezTo>
                    <a:pt x="300" y="16"/>
                    <a:pt x="314" y="66"/>
                    <a:pt x="351" y="99"/>
                  </a:cubicBezTo>
                  <a:cubicBezTo>
                    <a:pt x="385" y="130"/>
                    <a:pt x="430" y="146"/>
                    <a:pt x="468" y="171"/>
                  </a:cubicBezTo>
                  <a:cubicBezTo>
                    <a:pt x="479" y="192"/>
                    <a:pt x="487" y="226"/>
                    <a:pt x="504" y="243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4221BC4E-38C4-420E-A18A-22019CB42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407" y="5318125"/>
              <a:ext cx="867886" cy="927258"/>
            </a:xfrm>
            <a:custGeom>
              <a:avLst/>
              <a:gdLst>
                <a:gd name="T0" fmla="*/ 0 w 497"/>
                <a:gd name="T1" fmla="*/ 36 h 531"/>
                <a:gd name="T2" fmla="*/ 27 w 497"/>
                <a:gd name="T3" fmla="*/ 18 h 531"/>
                <a:gd name="T4" fmla="*/ 81 w 497"/>
                <a:gd name="T5" fmla="*/ 0 h 531"/>
                <a:gd name="T6" fmla="*/ 135 w 497"/>
                <a:gd name="T7" fmla="*/ 9 h 531"/>
                <a:gd name="T8" fmla="*/ 234 w 497"/>
                <a:gd name="T9" fmla="*/ 117 h 531"/>
                <a:gd name="T10" fmla="*/ 288 w 497"/>
                <a:gd name="T11" fmla="*/ 189 h 531"/>
                <a:gd name="T12" fmla="*/ 396 w 497"/>
                <a:gd name="T13" fmla="*/ 153 h 531"/>
                <a:gd name="T14" fmla="*/ 477 w 497"/>
                <a:gd name="T15" fmla="*/ 162 h 531"/>
                <a:gd name="T16" fmla="*/ 495 w 497"/>
                <a:gd name="T17" fmla="*/ 216 h 531"/>
                <a:gd name="T18" fmla="*/ 486 w 497"/>
                <a:gd name="T19" fmla="*/ 414 h 531"/>
                <a:gd name="T20" fmla="*/ 468 w 497"/>
                <a:gd name="T21" fmla="*/ 504 h 531"/>
                <a:gd name="T22" fmla="*/ 459 w 497"/>
                <a:gd name="T23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7" h="531">
                  <a:moveTo>
                    <a:pt x="0" y="36"/>
                  </a:moveTo>
                  <a:cubicBezTo>
                    <a:pt x="9" y="30"/>
                    <a:pt x="17" y="22"/>
                    <a:pt x="27" y="18"/>
                  </a:cubicBezTo>
                  <a:cubicBezTo>
                    <a:pt x="44" y="10"/>
                    <a:pt x="81" y="0"/>
                    <a:pt x="81" y="0"/>
                  </a:cubicBezTo>
                  <a:cubicBezTo>
                    <a:pt x="99" y="3"/>
                    <a:pt x="119" y="0"/>
                    <a:pt x="135" y="9"/>
                  </a:cubicBezTo>
                  <a:cubicBezTo>
                    <a:pt x="167" y="27"/>
                    <a:pt x="209" y="87"/>
                    <a:pt x="234" y="117"/>
                  </a:cubicBezTo>
                  <a:cubicBezTo>
                    <a:pt x="260" y="148"/>
                    <a:pt x="254" y="166"/>
                    <a:pt x="288" y="189"/>
                  </a:cubicBezTo>
                  <a:cubicBezTo>
                    <a:pt x="327" y="176"/>
                    <a:pt x="362" y="176"/>
                    <a:pt x="396" y="153"/>
                  </a:cubicBezTo>
                  <a:cubicBezTo>
                    <a:pt x="423" y="156"/>
                    <a:pt x="454" y="147"/>
                    <a:pt x="477" y="162"/>
                  </a:cubicBezTo>
                  <a:cubicBezTo>
                    <a:pt x="493" y="172"/>
                    <a:pt x="494" y="197"/>
                    <a:pt x="495" y="216"/>
                  </a:cubicBezTo>
                  <a:cubicBezTo>
                    <a:pt x="497" y="282"/>
                    <a:pt x="491" y="348"/>
                    <a:pt x="486" y="414"/>
                  </a:cubicBezTo>
                  <a:cubicBezTo>
                    <a:pt x="484" y="438"/>
                    <a:pt x="475" y="479"/>
                    <a:pt x="468" y="504"/>
                  </a:cubicBezTo>
                  <a:cubicBezTo>
                    <a:pt x="465" y="513"/>
                    <a:pt x="459" y="531"/>
                    <a:pt x="459" y="53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5E14EC34-9423-490A-AF7D-9A116E34B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662" y="3982244"/>
              <a:ext cx="350996" cy="1414463"/>
            </a:xfrm>
            <a:custGeom>
              <a:avLst/>
              <a:gdLst>
                <a:gd name="T0" fmla="*/ 41 w 201"/>
                <a:gd name="T1" fmla="*/ 810 h 810"/>
                <a:gd name="T2" fmla="*/ 167 w 201"/>
                <a:gd name="T3" fmla="*/ 603 h 810"/>
                <a:gd name="T4" fmla="*/ 185 w 201"/>
                <a:gd name="T5" fmla="*/ 513 h 810"/>
                <a:gd name="T6" fmla="*/ 77 w 201"/>
                <a:gd name="T7" fmla="*/ 270 h 810"/>
                <a:gd name="T8" fmla="*/ 14 w 201"/>
                <a:gd name="T9" fmla="*/ 225 h 810"/>
                <a:gd name="T10" fmla="*/ 50 w 201"/>
                <a:gd name="T11" fmla="*/ 90 h 810"/>
                <a:gd name="T12" fmla="*/ 68 w 201"/>
                <a:gd name="T13" fmla="*/ 54 h 810"/>
                <a:gd name="T14" fmla="*/ 122 w 201"/>
                <a:gd name="T15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810">
                  <a:moveTo>
                    <a:pt x="41" y="810"/>
                  </a:moveTo>
                  <a:cubicBezTo>
                    <a:pt x="99" y="752"/>
                    <a:pt x="131" y="676"/>
                    <a:pt x="167" y="603"/>
                  </a:cubicBezTo>
                  <a:cubicBezTo>
                    <a:pt x="173" y="573"/>
                    <a:pt x="179" y="543"/>
                    <a:pt x="185" y="513"/>
                  </a:cubicBezTo>
                  <a:cubicBezTo>
                    <a:pt x="201" y="434"/>
                    <a:pt x="130" y="323"/>
                    <a:pt x="77" y="270"/>
                  </a:cubicBezTo>
                  <a:cubicBezTo>
                    <a:pt x="59" y="252"/>
                    <a:pt x="35" y="240"/>
                    <a:pt x="14" y="225"/>
                  </a:cubicBezTo>
                  <a:cubicBezTo>
                    <a:pt x="0" y="168"/>
                    <a:pt x="23" y="139"/>
                    <a:pt x="50" y="90"/>
                  </a:cubicBezTo>
                  <a:cubicBezTo>
                    <a:pt x="57" y="78"/>
                    <a:pt x="60" y="64"/>
                    <a:pt x="68" y="54"/>
                  </a:cubicBezTo>
                  <a:cubicBezTo>
                    <a:pt x="84" y="34"/>
                    <a:pt x="122" y="0"/>
                    <a:pt x="12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xmlns="" id="{EB240248-4136-4C53-B168-C49E82632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358" y="4975860"/>
              <a:ext cx="731290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 dirty="0">
                  <a:latin typeface="Comic Sans MS" panose="030F0702030302020204" pitchFamily="66" charset="0"/>
                </a:rPr>
                <a:t>axon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xmlns="" id="{C5042DD3-55AE-407E-8B0B-30F9D876E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698" y="6233160"/>
              <a:ext cx="1330814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dendrites</a:t>
              </a: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xmlns="" id="{92E3608E-EEEC-45BB-ACC8-6511FF13B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6338" y="4389120"/>
              <a:ext cx="1330814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dendrites</a:t>
              </a:r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xmlns="" id="{52CF7637-FEB4-43F7-AE99-3CEE0C6F8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2956">
              <a:off x="7585710" y="6056788"/>
              <a:ext cx="251460" cy="335280"/>
            </a:xfrm>
            <a:prstGeom prst="flowChartMerg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98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EFA27F6A-6158-4A1F-9814-CB9A1249C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126" y="6065520"/>
              <a:ext cx="990124" cy="289878"/>
            </a:xfrm>
            <a:custGeom>
              <a:avLst/>
              <a:gdLst>
                <a:gd name="T0" fmla="*/ 0 w 567"/>
                <a:gd name="T1" fmla="*/ 166 h 166"/>
                <a:gd name="T2" fmla="*/ 162 w 567"/>
                <a:gd name="T3" fmla="*/ 130 h 166"/>
                <a:gd name="T4" fmla="*/ 261 w 567"/>
                <a:gd name="T5" fmla="*/ 40 h 166"/>
                <a:gd name="T6" fmla="*/ 333 w 567"/>
                <a:gd name="T7" fmla="*/ 4 h 166"/>
                <a:gd name="T8" fmla="*/ 567 w 567"/>
                <a:gd name="T9" fmla="*/ 6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166">
                  <a:moveTo>
                    <a:pt x="0" y="166"/>
                  </a:moveTo>
                  <a:cubicBezTo>
                    <a:pt x="66" y="160"/>
                    <a:pt x="110" y="165"/>
                    <a:pt x="162" y="130"/>
                  </a:cubicBezTo>
                  <a:cubicBezTo>
                    <a:pt x="190" y="87"/>
                    <a:pt x="217" y="69"/>
                    <a:pt x="261" y="40"/>
                  </a:cubicBezTo>
                  <a:cubicBezTo>
                    <a:pt x="283" y="25"/>
                    <a:pt x="333" y="4"/>
                    <a:pt x="333" y="4"/>
                  </a:cubicBezTo>
                  <a:cubicBezTo>
                    <a:pt x="427" y="10"/>
                    <a:pt x="500" y="0"/>
                    <a:pt x="567" y="6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xmlns="" id="{D3E5A69F-308D-415F-B656-F7A708940E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2956">
              <a:off x="2891790" y="4296568"/>
              <a:ext cx="251460" cy="335280"/>
            </a:xfrm>
            <a:prstGeom prst="flowChartMerg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98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1A1C5A57-2F15-45AD-B631-6B3955586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4076541"/>
              <a:ext cx="597218" cy="518637"/>
            </a:xfrm>
            <a:custGeom>
              <a:avLst/>
              <a:gdLst>
                <a:gd name="T0" fmla="*/ 0 w 342"/>
                <a:gd name="T1" fmla="*/ 297 h 297"/>
                <a:gd name="T2" fmla="*/ 180 w 342"/>
                <a:gd name="T3" fmla="*/ 270 h 297"/>
                <a:gd name="T4" fmla="*/ 234 w 342"/>
                <a:gd name="T5" fmla="*/ 72 h 297"/>
                <a:gd name="T6" fmla="*/ 315 w 342"/>
                <a:gd name="T7" fmla="*/ 9 h 297"/>
                <a:gd name="T8" fmla="*/ 342 w 342"/>
                <a:gd name="T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97">
                  <a:moveTo>
                    <a:pt x="0" y="297"/>
                  </a:moveTo>
                  <a:cubicBezTo>
                    <a:pt x="60" y="290"/>
                    <a:pt x="123" y="289"/>
                    <a:pt x="180" y="270"/>
                  </a:cubicBezTo>
                  <a:cubicBezTo>
                    <a:pt x="235" y="197"/>
                    <a:pt x="202" y="147"/>
                    <a:pt x="234" y="72"/>
                  </a:cubicBezTo>
                  <a:cubicBezTo>
                    <a:pt x="248" y="38"/>
                    <a:pt x="283" y="23"/>
                    <a:pt x="315" y="9"/>
                  </a:cubicBezTo>
                  <a:cubicBezTo>
                    <a:pt x="324" y="5"/>
                    <a:pt x="342" y="0"/>
                    <a:pt x="34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xmlns="" id="{40A74060-9ED1-423E-89A2-B4096CC86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358" y="5646420"/>
              <a:ext cx="1101584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synapse</a:t>
              </a:r>
            </a:p>
          </p:txBody>
        </p:sp>
        <p:sp>
          <p:nvSpPr>
            <p:cNvPr id="37" name="Text Box 36">
              <a:extLst>
                <a:ext uri="{FF2B5EF4-FFF2-40B4-BE49-F238E27FC236}">
                  <a16:creationId xmlns:a16="http://schemas.microsoft.com/office/drawing/2014/main" xmlns="" id="{FDE6207D-2AA0-430A-BB25-71DF15F6B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8038" y="5059680"/>
              <a:ext cx="591829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cell</a:t>
              </a:r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99756"/>
              </p:ext>
            </p:extLst>
          </p:nvPr>
        </p:nvGraphicFramePr>
        <p:xfrm>
          <a:off x="1880226" y="4807830"/>
          <a:ext cx="5815974" cy="2202572"/>
        </p:xfrm>
        <a:graphic>
          <a:graphicData uri="http://schemas.openxmlformats.org/drawingml/2006/table">
            <a:tbl>
              <a:tblPr/>
              <a:tblGrid>
                <a:gridCol w="3754817"/>
                <a:gridCol w="2061157"/>
              </a:tblGrid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Biological Neuron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Artificial Neuron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Cell Nucleus (Soma)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Node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Dendrites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Input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8452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Synapse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Weights or interconnections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Axon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Output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9960" y="1860120"/>
              <a:ext cx="7749000" cy="4523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120" y="1851840"/>
                <a:ext cx="7766640" cy="45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4405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92773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7675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92773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437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90201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655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2850"/>
            <a:ext cx="8675370" cy="1502305"/>
          </a:xfrm>
        </p:spPr>
        <p:txBody>
          <a:bodyPr/>
          <a:lstStyle/>
          <a:p>
            <a:r>
              <a:rPr lang="en-US" dirty="0" smtClean="0"/>
              <a:t>Cost function using error term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23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3375" y="533400"/>
            <a:ext cx="9725025" cy="677863"/>
          </a:xfrm>
        </p:spPr>
        <p:txBody>
          <a:bodyPr>
            <a:normAutofit fontScale="90000"/>
          </a:bodyPr>
          <a:lstStyle/>
          <a:p>
            <a:r>
              <a:rPr lang="en-US" sz="4400" spc="-25" dirty="0"/>
              <a:t>Backpropagation: </a:t>
            </a:r>
            <a:r>
              <a:rPr lang="en-US" sz="4400" dirty="0"/>
              <a:t>Gradient</a:t>
            </a:r>
            <a:r>
              <a:rPr lang="en-US" sz="4400" spc="-30" dirty="0"/>
              <a:t> </a:t>
            </a:r>
            <a:r>
              <a:rPr lang="en-US" sz="4400" spc="10" dirty="0"/>
              <a:t>Computation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1600"/>
            <a:ext cx="86106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916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4338"/>
            <a:ext cx="8674100" cy="1501775"/>
          </a:xfrm>
        </p:spPr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95916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72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94107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/>
              <a:t>Random</a:t>
            </a:r>
            <a:r>
              <a:rPr lang="en-US" spc="-30" dirty="0"/>
              <a:t> </a:t>
            </a:r>
            <a:r>
              <a:rPr lang="en-US" spc="-10" dirty="0"/>
              <a:t>Initialization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92106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9139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Training </a:t>
            </a:r>
            <a:r>
              <a:rPr dirty="0"/>
              <a:t>a </a:t>
            </a:r>
            <a:r>
              <a:rPr spc="-15" dirty="0"/>
              <a:t>Neural</a:t>
            </a:r>
            <a:r>
              <a:rPr spc="3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53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393659"/>
            <a:ext cx="8495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Pick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network architecture </a:t>
            </a:r>
            <a:r>
              <a:rPr sz="2100" spc="10" dirty="0">
                <a:latin typeface="Calibri"/>
                <a:cs typeface="Calibri"/>
              </a:rPr>
              <a:t>(connectivity </a:t>
            </a:r>
            <a:r>
              <a:rPr sz="2100" spc="5" dirty="0">
                <a:latin typeface="Calibri"/>
                <a:cs typeface="Calibri"/>
              </a:rPr>
              <a:t>pattern </a:t>
            </a:r>
            <a:r>
              <a:rPr sz="2100" spc="10" dirty="0">
                <a:latin typeface="Calibri"/>
                <a:cs typeface="Calibri"/>
              </a:rPr>
              <a:t>between</a:t>
            </a:r>
            <a:r>
              <a:rPr sz="2100" spc="95" dirty="0">
                <a:latin typeface="Calibri"/>
                <a:cs typeface="Calibri"/>
              </a:rPr>
              <a:t> </a:t>
            </a:r>
            <a:r>
              <a:rPr sz="2100" spc="15" dirty="0">
                <a:latin typeface="Calibri"/>
                <a:cs typeface="Calibri"/>
              </a:rPr>
              <a:t>nodes)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916" y="3501999"/>
            <a:ext cx="7938134" cy="32131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dirty="0">
                <a:latin typeface="Calibri"/>
                <a:cs typeface="Calibri"/>
              </a:rPr>
              <a:t># </a:t>
            </a:r>
            <a:r>
              <a:rPr sz="3000" spc="-5" dirty="0">
                <a:latin typeface="Calibri"/>
                <a:cs typeface="Calibri"/>
              </a:rPr>
              <a:t>input units </a:t>
            </a:r>
            <a:r>
              <a:rPr sz="3000" dirty="0">
                <a:latin typeface="Calibri"/>
                <a:cs typeface="Calibri"/>
              </a:rPr>
              <a:t>= #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25" dirty="0">
                <a:latin typeface="Calibri"/>
                <a:cs typeface="Calibri"/>
              </a:rPr>
              <a:t>features </a:t>
            </a:r>
            <a:r>
              <a:rPr sz="3000" spc="-5" dirty="0">
                <a:latin typeface="Calibri"/>
                <a:cs typeface="Calibri"/>
              </a:rPr>
              <a:t>in</a:t>
            </a:r>
            <a:r>
              <a:rPr sz="3000" spc="4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dataset</a:t>
            </a:r>
            <a:endParaRPr sz="30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dirty="0">
                <a:latin typeface="Calibri"/>
                <a:cs typeface="Calibri"/>
              </a:rPr>
              <a:t># </a:t>
            </a:r>
            <a:r>
              <a:rPr sz="3000" spc="-5" dirty="0">
                <a:latin typeface="Calibri"/>
                <a:cs typeface="Calibri"/>
              </a:rPr>
              <a:t>output units </a:t>
            </a:r>
            <a:r>
              <a:rPr sz="3000" dirty="0">
                <a:latin typeface="Calibri"/>
                <a:cs typeface="Calibri"/>
              </a:rPr>
              <a:t>= #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classes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10" dirty="0">
                <a:latin typeface="Calibri"/>
                <a:cs typeface="Calibri"/>
              </a:rPr>
              <a:t>Reasonable </a:t>
            </a:r>
            <a:r>
              <a:rPr sz="3000" b="1" spc="-15" dirty="0">
                <a:latin typeface="Calibri"/>
                <a:cs typeface="Calibri"/>
              </a:rPr>
              <a:t>default: </a:t>
            </a:r>
            <a:r>
              <a:rPr sz="3000" dirty="0">
                <a:latin typeface="Calibri"/>
                <a:cs typeface="Calibri"/>
              </a:rPr>
              <a:t>1 </a:t>
            </a:r>
            <a:r>
              <a:rPr sz="3000" spc="-5" dirty="0">
                <a:latin typeface="Calibri"/>
                <a:cs typeface="Calibri"/>
              </a:rPr>
              <a:t>hidden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layer</a:t>
            </a:r>
            <a:endParaRPr sz="3000">
              <a:latin typeface="Calibri"/>
              <a:cs typeface="Calibri"/>
            </a:endParaRPr>
          </a:p>
          <a:p>
            <a:pPr marL="379095" marR="5080" indent="-36703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or if </a:t>
            </a:r>
            <a:r>
              <a:rPr sz="3000" dirty="0">
                <a:latin typeface="Calibri"/>
                <a:cs typeface="Calibri"/>
              </a:rPr>
              <a:t>&gt;1 </a:t>
            </a:r>
            <a:r>
              <a:rPr sz="3000" spc="-5" dirty="0">
                <a:latin typeface="Calibri"/>
                <a:cs typeface="Calibri"/>
              </a:rPr>
              <a:t>hidden </a:t>
            </a:r>
            <a:r>
              <a:rPr sz="3000" spc="-65" dirty="0">
                <a:latin typeface="Calibri"/>
                <a:cs typeface="Calibri"/>
              </a:rPr>
              <a:t>layer, </a:t>
            </a:r>
            <a:r>
              <a:rPr sz="3000" spc="-25" dirty="0">
                <a:latin typeface="Calibri"/>
                <a:cs typeface="Calibri"/>
              </a:rPr>
              <a:t>have </a:t>
            </a:r>
            <a:r>
              <a:rPr sz="3000" spc="-5" dirty="0">
                <a:latin typeface="Calibri"/>
                <a:cs typeface="Calibri"/>
              </a:rPr>
              <a:t>same </a:t>
            </a:r>
            <a:r>
              <a:rPr sz="3000" dirty="0">
                <a:latin typeface="Calibri"/>
                <a:cs typeface="Calibri"/>
              </a:rPr>
              <a:t># </a:t>
            </a:r>
            <a:r>
              <a:rPr sz="3000" spc="-5" dirty="0">
                <a:latin typeface="Calibri"/>
                <a:cs typeface="Calibri"/>
              </a:rPr>
              <a:t>hidden units in  </a:t>
            </a:r>
            <a:r>
              <a:rPr sz="3000" spc="-15" dirty="0">
                <a:latin typeface="Calibri"/>
                <a:cs typeface="Calibri"/>
              </a:rPr>
              <a:t>every </a:t>
            </a:r>
            <a:r>
              <a:rPr sz="3000" spc="-30" dirty="0">
                <a:latin typeface="Calibri"/>
                <a:cs typeface="Calibri"/>
              </a:rPr>
              <a:t>layer </a:t>
            </a:r>
            <a:r>
              <a:rPr sz="3000" spc="-5" dirty="0">
                <a:latin typeface="Calibri"/>
                <a:cs typeface="Calibri"/>
              </a:rPr>
              <a:t>(usually the </a:t>
            </a:r>
            <a:r>
              <a:rPr sz="3000" spc="-15" dirty="0">
                <a:latin typeface="Calibri"/>
                <a:cs typeface="Calibri"/>
              </a:rPr>
              <a:t>more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better)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9395" y="2120294"/>
            <a:ext cx="1603400" cy="113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8935" y="2101549"/>
            <a:ext cx="2304395" cy="1167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3823" y="2107340"/>
            <a:ext cx="2570371" cy="1167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236" y="7315698"/>
            <a:ext cx="170307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364069"/>
            <a:ext cx="3810000" cy="2226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3886200" cy="4774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92371"/>
            <a:ext cx="4038600" cy="44765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99960" y="974880"/>
              <a:ext cx="9257040" cy="516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680" y="968400"/>
                <a:ext cx="9276120" cy="51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94482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Training </a:t>
            </a:r>
            <a:r>
              <a:rPr dirty="0"/>
              <a:t>a </a:t>
            </a:r>
            <a:r>
              <a:rPr spc="-15" dirty="0"/>
              <a:t>Neural</a:t>
            </a:r>
            <a:r>
              <a:rPr spc="3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76294"/>
            <a:ext cx="8912860" cy="57029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27050" indent="-48895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3000" spc="-5" dirty="0">
                <a:latin typeface="Calibri"/>
                <a:cs typeface="Calibri"/>
              </a:rPr>
              <a:t>Randomly </a:t>
            </a:r>
            <a:r>
              <a:rPr sz="3000" spc="-15" dirty="0">
                <a:latin typeface="Calibri"/>
                <a:cs typeface="Calibri"/>
              </a:rPr>
              <a:t>initialize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weights</a:t>
            </a:r>
            <a:endParaRPr sz="3000" dirty="0">
              <a:latin typeface="Calibri"/>
              <a:cs typeface="Calibri"/>
            </a:endParaRPr>
          </a:p>
          <a:p>
            <a:pPr marL="527050" indent="-48895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3000" spc="-10" dirty="0">
                <a:latin typeface="Calibri"/>
                <a:cs typeface="Calibri"/>
              </a:rPr>
              <a:t>Implement </a:t>
            </a:r>
            <a:r>
              <a:rPr sz="3000" spc="-25" dirty="0">
                <a:latin typeface="Calibri"/>
                <a:cs typeface="Calibri"/>
              </a:rPr>
              <a:t>forward </a:t>
            </a:r>
            <a:r>
              <a:rPr sz="3000" spc="-20" dirty="0">
                <a:latin typeface="Calibri"/>
                <a:cs typeface="Calibri"/>
              </a:rPr>
              <a:t>propagation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20" dirty="0">
                <a:latin typeface="Calibri"/>
                <a:cs typeface="Calibri"/>
              </a:rPr>
              <a:t>get</a:t>
            </a:r>
            <a:r>
              <a:rPr sz="3000" spc="65" dirty="0">
                <a:latin typeface="Calibri"/>
                <a:cs typeface="Calibri"/>
              </a:rPr>
              <a:t> </a:t>
            </a:r>
            <a:r>
              <a:rPr sz="3000" i="1" spc="100" dirty="0">
                <a:latin typeface="Times New Roman"/>
                <a:cs typeface="Times New Roman"/>
              </a:rPr>
              <a:t>h</a:t>
            </a:r>
            <a:r>
              <a:rPr sz="3000" spc="150" baseline="-16666" dirty="0">
                <a:latin typeface="Arial"/>
                <a:cs typeface="Arial"/>
              </a:rPr>
              <a:t>Θ</a:t>
            </a:r>
            <a:r>
              <a:rPr sz="3000" spc="100" dirty="0">
                <a:latin typeface="Garamond"/>
                <a:cs typeface="Garamond"/>
              </a:rPr>
              <a:t>(</a:t>
            </a:r>
            <a:r>
              <a:rPr sz="2900" b="1" spc="100" dirty="0">
                <a:latin typeface="Arial"/>
                <a:cs typeface="Arial"/>
              </a:rPr>
              <a:t>x</a:t>
            </a:r>
            <a:r>
              <a:rPr sz="3000" i="1" spc="150" baseline="-16666" dirty="0">
                <a:latin typeface="Times New Roman"/>
                <a:cs typeface="Times New Roman"/>
              </a:rPr>
              <a:t>i</a:t>
            </a:r>
            <a:r>
              <a:rPr sz="3000" spc="100" dirty="0">
                <a:latin typeface="Garamond"/>
                <a:cs typeface="Garamond"/>
              </a:rPr>
              <a:t>)</a:t>
            </a:r>
            <a:endParaRPr sz="3000" dirty="0">
              <a:latin typeface="Garamond"/>
              <a:cs typeface="Garamond"/>
            </a:endParaRPr>
          </a:p>
          <a:p>
            <a:pPr marL="527050">
              <a:lnSpc>
                <a:spcPct val="100000"/>
              </a:lnSpc>
            </a:pPr>
            <a:r>
              <a:rPr sz="3000" spc="-25" dirty="0">
                <a:latin typeface="Calibri"/>
                <a:cs typeface="Calibri"/>
              </a:rPr>
              <a:t>for any </a:t>
            </a:r>
            <a:r>
              <a:rPr sz="3000" spc="-15" dirty="0">
                <a:latin typeface="Calibri"/>
                <a:cs typeface="Calibri"/>
              </a:rPr>
              <a:t>instance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2900" b="1" spc="5" dirty="0">
                <a:latin typeface="Arial"/>
                <a:cs typeface="Arial"/>
              </a:rPr>
              <a:t>x</a:t>
            </a:r>
            <a:r>
              <a:rPr sz="3000" i="1" spc="7" baseline="-16666" dirty="0">
                <a:latin typeface="Times New Roman"/>
                <a:cs typeface="Times New Roman"/>
              </a:rPr>
              <a:t>i</a:t>
            </a:r>
            <a:endParaRPr sz="3000" baseline="-16666" dirty="0">
              <a:latin typeface="Times New Roman"/>
              <a:cs typeface="Times New Roman"/>
            </a:endParaRPr>
          </a:p>
          <a:p>
            <a:pPr marL="527050" indent="-488950">
              <a:lnSpc>
                <a:spcPct val="100000"/>
              </a:lnSpc>
              <a:spcBef>
                <a:spcPts val="700"/>
              </a:spcBef>
              <a:buAutoNum type="arabicPeriod" startAt="3"/>
              <a:tabLst>
                <a:tab pos="526415" algn="l"/>
                <a:tab pos="527050" algn="l"/>
              </a:tabLst>
            </a:pPr>
            <a:r>
              <a:rPr sz="3000" spc="-10" dirty="0">
                <a:latin typeface="Calibri"/>
                <a:cs typeface="Calibri"/>
              </a:rPr>
              <a:t>Implement code </a:t>
            </a:r>
            <a:r>
              <a:rPr sz="3000" spc="-15" dirty="0">
                <a:latin typeface="Calibri"/>
                <a:cs typeface="Calibri"/>
              </a:rPr>
              <a:t>to compute </a:t>
            </a:r>
            <a:r>
              <a:rPr sz="3000" spc="-20" dirty="0">
                <a:latin typeface="Calibri"/>
                <a:cs typeface="Calibri"/>
              </a:rPr>
              <a:t>cost </a:t>
            </a:r>
            <a:r>
              <a:rPr sz="3000" spc="-5" dirty="0">
                <a:latin typeface="Calibri"/>
                <a:cs typeface="Calibri"/>
              </a:rPr>
              <a:t>function</a:t>
            </a:r>
            <a:r>
              <a:rPr sz="3000" spc="50" dirty="0">
                <a:latin typeface="Calibri"/>
                <a:cs typeface="Calibri"/>
              </a:rPr>
              <a:t> </a:t>
            </a:r>
            <a:r>
              <a:rPr sz="3000" i="1" spc="200" dirty="0">
                <a:latin typeface="Times New Roman"/>
                <a:cs typeface="Times New Roman"/>
              </a:rPr>
              <a:t>J</a:t>
            </a:r>
            <a:r>
              <a:rPr sz="3000" spc="200" dirty="0">
                <a:latin typeface="Garamond"/>
                <a:cs typeface="Garamond"/>
              </a:rPr>
              <a:t>(</a:t>
            </a:r>
            <a:r>
              <a:rPr sz="3000" spc="200" dirty="0">
                <a:latin typeface="Arial"/>
                <a:cs typeface="Arial"/>
              </a:rPr>
              <a:t>Θ</a:t>
            </a:r>
            <a:r>
              <a:rPr sz="3000" spc="200" dirty="0">
                <a:latin typeface="Garamond"/>
                <a:cs typeface="Garamond"/>
              </a:rPr>
              <a:t>)</a:t>
            </a:r>
            <a:endParaRPr sz="3000" dirty="0">
              <a:latin typeface="Garamond"/>
              <a:cs typeface="Garamond"/>
            </a:endParaRPr>
          </a:p>
          <a:p>
            <a:pPr marL="527050" indent="-488950">
              <a:lnSpc>
                <a:spcPct val="100000"/>
              </a:lnSpc>
              <a:spcBef>
                <a:spcPts val="700"/>
              </a:spcBef>
              <a:buAutoNum type="arabicPeriod" startAt="3"/>
              <a:tabLst>
                <a:tab pos="526415" algn="l"/>
                <a:tab pos="527050" algn="l"/>
              </a:tabLst>
            </a:pPr>
            <a:r>
              <a:rPr sz="3000" spc="-10" dirty="0">
                <a:latin typeface="Calibri"/>
                <a:cs typeface="Calibri"/>
              </a:rPr>
              <a:t>Implement backprop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10" dirty="0">
                <a:latin typeface="Calibri"/>
                <a:cs typeface="Calibri"/>
              </a:rPr>
              <a:t>compute partial</a:t>
            </a:r>
            <a:r>
              <a:rPr sz="3000" spc="3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derivatives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3"/>
            </a:pPr>
            <a:endParaRPr sz="4400" dirty="0">
              <a:latin typeface="Times New Roman"/>
              <a:cs typeface="Times New Roman"/>
            </a:endParaRPr>
          </a:p>
          <a:p>
            <a:pPr marL="527050" indent="-488950">
              <a:lnSpc>
                <a:spcPts val="3550"/>
              </a:lnSpc>
              <a:buAutoNum type="arabicPeriod" startAt="3"/>
              <a:tabLst>
                <a:tab pos="526415" algn="l"/>
                <a:tab pos="527050" algn="l"/>
              </a:tabLst>
            </a:pPr>
            <a:r>
              <a:rPr sz="3000" dirty="0">
                <a:latin typeface="Calibri"/>
                <a:cs typeface="Calibri"/>
              </a:rPr>
              <a:t>Use </a:t>
            </a:r>
            <a:r>
              <a:rPr sz="3000" spc="-20" dirty="0">
                <a:latin typeface="Calibri"/>
                <a:cs typeface="Calibri"/>
              </a:rPr>
              <a:t>gradient </a:t>
            </a:r>
            <a:r>
              <a:rPr sz="3000" spc="-5" dirty="0">
                <a:latin typeface="Calibri"/>
                <a:cs typeface="Calibri"/>
              </a:rPr>
              <a:t>checking </a:t>
            </a:r>
            <a:r>
              <a:rPr sz="3000" spc="-15" dirty="0">
                <a:latin typeface="Calibri"/>
                <a:cs typeface="Calibri"/>
              </a:rPr>
              <a:t>to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compare</a:t>
            </a:r>
            <a:endParaRPr sz="3000" dirty="0">
              <a:latin typeface="Calibri"/>
              <a:cs typeface="Calibri"/>
            </a:endParaRPr>
          </a:p>
          <a:p>
            <a:pPr marL="527050" marR="493395">
              <a:lnSpc>
                <a:spcPts val="3600"/>
              </a:lnSpc>
              <a:spcBef>
                <a:spcPts val="70"/>
              </a:spcBef>
            </a:pPr>
            <a:r>
              <a:rPr sz="3000" spc="-10" dirty="0">
                <a:latin typeface="Calibri"/>
                <a:cs typeface="Calibri"/>
              </a:rPr>
              <a:t>computed </a:t>
            </a:r>
            <a:r>
              <a:rPr sz="3000" spc="-5" dirty="0">
                <a:latin typeface="Calibri"/>
                <a:cs typeface="Calibri"/>
              </a:rPr>
              <a:t>using </a:t>
            </a:r>
            <a:r>
              <a:rPr sz="3000" spc="-15" dirty="0">
                <a:latin typeface="Calibri"/>
                <a:cs typeface="Calibri"/>
              </a:rPr>
              <a:t>backpropagation </a:t>
            </a:r>
            <a:r>
              <a:rPr sz="3000" spc="-10" dirty="0">
                <a:latin typeface="Calibri"/>
                <a:cs typeface="Calibri"/>
              </a:rPr>
              <a:t>vs.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numerical  </a:t>
            </a:r>
            <a:r>
              <a:rPr sz="3000" spc="-20" dirty="0">
                <a:latin typeface="Calibri"/>
                <a:cs typeface="Calibri"/>
              </a:rPr>
              <a:t>gradient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estimate.</a:t>
            </a:r>
            <a:endParaRPr sz="3000" dirty="0">
              <a:latin typeface="Calibri"/>
              <a:cs typeface="Calibri"/>
            </a:endParaRPr>
          </a:p>
          <a:p>
            <a:pPr marL="465455">
              <a:lnSpc>
                <a:spcPct val="100000"/>
              </a:lnSpc>
              <a:spcBef>
                <a:spcPts val="580"/>
              </a:spcBef>
              <a:tabLst>
                <a:tab pos="832485" algn="l"/>
              </a:tabLst>
            </a:pPr>
            <a:r>
              <a:rPr sz="2600" dirty="0">
                <a:latin typeface="Arial"/>
                <a:cs typeface="Arial"/>
              </a:rPr>
              <a:t>–	</a:t>
            </a:r>
            <a:r>
              <a:rPr sz="2600" spc="-15" dirty="0">
                <a:latin typeface="Calibri"/>
                <a:cs typeface="Calibri"/>
              </a:rPr>
              <a:t>Then, disable </a:t>
            </a:r>
            <a:r>
              <a:rPr sz="2600" spc="-25" dirty="0">
                <a:latin typeface="Calibri"/>
                <a:cs typeface="Calibri"/>
              </a:rPr>
              <a:t>gradient </a:t>
            </a:r>
            <a:r>
              <a:rPr sz="2600" spc="-20" dirty="0">
                <a:latin typeface="Calibri"/>
                <a:cs typeface="Calibri"/>
              </a:rPr>
              <a:t>checking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code</a:t>
            </a:r>
            <a:endParaRPr sz="2600" dirty="0">
              <a:latin typeface="Calibri"/>
              <a:cs typeface="Calibri"/>
            </a:endParaRPr>
          </a:p>
          <a:p>
            <a:pPr marL="527050" indent="-488950">
              <a:lnSpc>
                <a:spcPct val="100000"/>
              </a:lnSpc>
              <a:spcBef>
                <a:spcPts val="680"/>
              </a:spcBef>
              <a:buAutoNum type="arabicPeriod" startAt="6"/>
              <a:tabLst>
                <a:tab pos="526415" algn="l"/>
                <a:tab pos="527050" algn="l"/>
              </a:tabLst>
            </a:pPr>
            <a:r>
              <a:rPr sz="3000" dirty="0">
                <a:latin typeface="Calibri"/>
                <a:cs typeface="Calibri"/>
              </a:rPr>
              <a:t>Use </a:t>
            </a:r>
            <a:r>
              <a:rPr sz="3000" spc="-20" dirty="0">
                <a:latin typeface="Calibri"/>
                <a:cs typeface="Calibri"/>
              </a:rPr>
              <a:t>gradient </a:t>
            </a:r>
            <a:r>
              <a:rPr sz="3000" spc="-10" dirty="0">
                <a:latin typeface="Calibri"/>
                <a:cs typeface="Calibri"/>
              </a:rPr>
              <a:t>descent with backprop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10" dirty="0">
                <a:latin typeface="Calibri"/>
                <a:cs typeface="Calibri"/>
              </a:rPr>
              <a:t>fit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7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network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4812" y="4064669"/>
            <a:ext cx="1313865" cy="56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52641" y="4642189"/>
            <a:ext cx="1313865" cy="56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236" y="7315698"/>
            <a:ext cx="170307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52637"/>
            <a:ext cx="3600450" cy="3667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6635" y="6448645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Please note that w and </a:t>
            </a:r>
            <a:r>
              <a:rPr lang="el-GR" sz="2000" b="1" dirty="0" smtClean="0"/>
              <a:t>θ</a:t>
            </a:r>
            <a:r>
              <a:rPr lang="en-US" sz="2000" b="1" dirty="0" smtClean="0"/>
              <a:t> are the two notations used to represent weights of the model.  Some books refer as w and some books refer as </a:t>
            </a:r>
            <a:r>
              <a:rPr lang="en-US" sz="2000" b="1" dirty="0"/>
              <a:t> </a:t>
            </a:r>
            <a:r>
              <a:rPr lang="el-GR" sz="2000" b="1" dirty="0"/>
              <a:t>θ</a:t>
            </a:r>
            <a:r>
              <a:rPr lang="en-US" sz="2000" b="1" dirty="0"/>
              <a:t> 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929181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Other </a:t>
            </a:r>
            <a:r>
              <a:rPr spc="-10" dirty="0"/>
              <a:t>Network</a:t>
            </a:r>
            <a:r>
              <a:rPr spc="-15" dirty="0"/>
              <a:t> Architectures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1945" y="3447681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1945" y="2437574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1945" y="142748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8543" y="2437574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6661" y="1803831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20" y="975156"/>
                </a:moveTo>
                <a:lnTo>
                  <a:pt x="1198626" y="981100"/>
                </a:lnTo>
                <a:lnTo>
                  <a:pt x="1196594" y="997813"/>
                </a:lnTo>
                <a:lnTo>
                  <a:pt x="1202550" y="1005408"/>
                </a:lnTo>
                <a:lnTo>
                  <a:pt x="1341932" y="1022286"/>
                </a:lnTo>
                <a:lnTo>
                  <a:pt x="1325226" y="982116"/>
                </a:lnTo>
                <a:lnTo>
                  <a:pt x="1263700" y="982116"/>
                </a:lnTo>
                <a:lnTo>
                  <a:pt x="1206220" y="975156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95"/>
                </a:lnTo>
                <a:lnTo>
                  <a:pt x="1263700" y="982116"/>
                </a:lnTo>
                <a:lnTo>
                  <a:pt x="1325226" y="982116"/>
                </a:lnTo>
                <a:lnTo>
                  <a:pt x="1315122" y="957821"/>
                </a:lnTo>
                <a:lnTo>
                  <a:pt x="1282115" y="957821"/>
                </a:lnTo>
                <a:lnTo>
                  <a:pt x="18414" y="0"/>
                </a:lnTo>
                <a:close/>
              </a:path>
              <a:path w="1342389" h="1022350">
                <a:moveTo>
                  <a:pt x="1279105" y="888974"/>
                </a:moveTo>
                <a:lnTo>
                  <a:pt x="1263561" y="895438"/>
                </a:lnTo>
                <a:lnTo>
                  <a:pt x="1259878" y="904354"/>
                </a:lnTo>
                <a:lnTo>
                  <a:pt x="1282115" y="957821"/>
                </a:lnTo>
                <a:lnTo>
                  <a:pt x="1315122" y="957821"/>
                </a:lnTo>
                <a:lnTo>
                  <a:pt x="1288021" y="892657"/>
                </a:lnTo>
                <a:lnTo>
                  <a:pt x="1279105" y="88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5855" y="2758478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596" y="122796"/>
                </a:lnTo>
                <a:lnTo>
                  <a:pt x="1202067" y="137350"/>
                </a:lnTo>
                <a:lnTo>
                  <a:pt x="1211389" y="139814"/>
                </a:lnTo>
                <a:lnTo>
                  <a:pt x="1332763" y="69227"/>
                </a:lnTo>
                <a:lnTo>
                  <a:pt x="1306515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46" y="0"/>
                </a:moveTo>
                <a:lnTo>
                  <a:pt x="1203502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74" y="24637"/>
                </a:lnTo>
                <a:lnTo>
                  <a:pt x="1246162" y="53873"/>
                </a:lnTo>
                <a:lnTo>
                  <a:pt x="1306515" y="53873"/>
                </a:lnTo>
                <a:lnTo>
                  <a:pt x="1215199" y="457"/>
                </a:lnTo>
                <a:lnTo>
                  <a:pt x="1211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661" y="2826042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26" y="40170"/>
                </a:moveTo>
                <a:lnTo>
                  <a:pt x="1263700" y="40170"/>
                </a:lnTo>
                <a:lnTo>
                  <a:pt x="0" y="997991"/>
                </a:lnTo>
                <a:lnTo>
                  <a:pt x="18414" y="1022286"/>
                </a:lnTo>
                <a:lnTo>
                  <a:pt x="1282115" y="64465"/>
                </a:lnTo>
                <a:lnTo>
                  <a:pt x="1315122" y="64465"/>
                </a:lnTo>
                <a:lnTo>
                  <a:pt x="1325226" y="40170"/>
                </a:lnTo>
                <a:close/>
              </a:path>
              <a:path w="1342389" h="1022350">
                <a:moveTo>
                  <a:pt x="1315122" y="64465"/>
                </a:moveTo>
                <a:lnTo>
                  <a:pt x="1282115" y="64465"/>
                </a:lnTo>
                <a:lnTo>
                  <a:pt x="1259878" y="117932"/>
                </a:lnTo>
                <a:lnTo>
                  <a:pt x="1263561" y="126847"/>
                </a:lnTo>
                <a:lnTo>
                  <a:pt x="1279105" y="133311"/>
                </a:lnTo>
                <a:lnTo>
                  <a:pt x="1288021" y="129628"/>
                </a:lnTo>
                <a:lnTo>
                  <a:pt x="1315122" y="64465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65"/>
                </a:lnTo>
                <a:lnTo>
                  <a:pt x="1196594" y="24460"/>
                </a:lnTo>
                <a:lnTo>
                  <a:pt x="1198626" y="41173"/>
                </a:lnTo>
                <a:lnTo>
                  <a:pt x="1206220" y="47129"/>
                </a:lnTo>
                <a:lnTo>
                  <a:pt x="1263700" y="40170"/>
                </a:lnTo>
                <a:lnTo>
                  <a:pt x="1325226" y="40170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42240" y="2209685"/>
            <a:ext cx="865505" cy="582295"/>
          </a:xfrm>
          <a:custGeom>
            <a:avLst/>
            <a:gdLst/>
            <a:ahLst/>
            <a:cxnLst/>
            <a:rect l="l" t="t" r="r" b="b"/>
            <a:pathLst>
              <a:path w="865504" h="582294">
                <a:moveTo>
                  <a:pt x="726668" y="543090"/>
                </a:moveTo>
                <a:lnTo>
                  <a:pt x="719455" y="549503"/>
                </a:lnTo>
                <a:lnTo>
                  <a:pt x="718477" y="566318"/>
                </a:lnTo>
                <a:lnTo>
                  <a:pt x="724890" y="573519"/>
                </a:lnTo>
                <a:lnTo>
                  <a:pt x="865047" y="581698"/>
                </a:lnTo>
                <a:lnTo>
                  <a:pt x="847752" y="546468"/>
                </a:lnTo>
                <a:lnTo>
                  <a:pt x="784466" y="546468"/>
                </a:lnTo>
                <a:lnTo>
                  <a:pt x="726668" y="543090"/>
                </a:lnTo>
                <a:close/>
              </a:path>
              <a:path w="865504" h="582294">
                <a:moveTo>
                  <a:pt x="16865" y="0"/>
                </a:moveTo>
                <a:lnTo>
                  <a:pt x="0" y="25387"/>
                </a:lnTo>
                <a:lnTo>
                  <a:pt x="784466" y="546468"/>
                </a:lnTo>
                <a:lnTo>
                  <a:pt x="847752" y="546468"/>
                </a:lnTo>
                <a:lnTo>
                  <a:pt x="835282" y="521068"/>
                </a:lnTo>
                <a:lnTo>
                  <a:pt x="801331" y="521068"/>
                </a:lnTo>
                <a:lnTo>
                  <a:pt x="16865" y="0"/>
                </a:lnTo>
                <a:close/>
              </a:path>
              <a:path w="865504" h="582294">
                <a:moveTo>
                  <a:pt x="794042" y="452539"/>
                </a:moveTo>
                <a:lnTo>
                  <a:pt x="778929" y="459968"/>
                </a:lnTo>
                <a:lnTo>
                  <a:pt x="775817" y="469099"/>
                </a:lnTo>
                <a:lnTo>
                  <a:pt x="801331" y="521068"/>
                </a:lnTo>
                <a:lnTo>
                  <a:pt x="835282" y="521068"/>
                </a:lnTo>
                <a:lnTo>
                  <a:pt x="803173" y="455663"/>
                </a:lnTo>
                <a:lnTo>
                  <a:pt x="794042" y="452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28543" y="3447681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143" y="1807591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233119" y="1939048"/>
                </a:moveTo>
                <a:lnTo>
                  <a:pt x="1223987" y="1942134"/>
                </a:lnTo>
                <a:lnTo>
                  <a:pt x="1216520" y="1957222"/>
                </a:lnTo>
                <a:lnTo>
                  <a:pt x="1219606" y="1966366"/>
                </a:lnTo>
                <a:lnTo>
                  <a:pt x="1345438" y="2028647"/>
                </a:lnTo>
                <a:lnTo>
                  <a:pt x="1341917" y="1964728"/>
                </a:lnTo>
                <a:lnTo>
                  <a:pt x="1285024" y="1964728"/>
                </a:lnTo>
                <a:lnTo>
                  <a:pt x="1233119" y="1939048"/>
                </a:lnTo>
                <a:close/>
              </a:path>
              <a:path w="1345564" h="2028825">
                <a:moveTo>
                  <a:pt x="25450" y="0"/>
                </a:moveTo>
                <a:lnTo>
                  <a:pt x="0" y="16776"/>
                </a:lnTo>
                <a:lnTo>
                  <a:pt x="1285024" y="1964728"/>
                </a:lnTo>
                <a:lnTo>
                  <a:pt x="1341917" y="1964728"/>
                </a:lnTo>
                <a:lnTo>
                  <a:pt x="1340993" y="1947951"/>
                </a:lnTo>
                <a:lnTo>
                  <a:pt x="1310462" y="1947951"/>
                </a:lnTo>
                <a:lnTo>
                  <a:pt x="25450" y="0"/>
                </a:lnTo>
                <a:close/>
              </a:path>
              <a:path w="1345564" h="2028825">
                <a:moveTo>
                  <a:pt x="1330528" y="1882013"/>
                </a:moveTo>
                <a:lnTo>
                  <a:pt x="1313713" y="1882940"/>
                </a:lnTo>
                <a:lnTo>
                  <a:pt x="1307274" y="1890128"/>
                </a:lnTo>
                <a:lnTo>
                  <a:pt x="1310462" y="1947951"/>
                </a:lnTo>
                <a:lnTo>
                  <a:pt x="1340993" y="1947951"/>
                </a:lnTo>
                <a:lnTo>
                  <a:pt x="1337716" y="1888451"/>
                </a:lnTo>
                <a:lnTo>
                  <a:pt x="1330528" y="188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661" y="2813939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20" y="975144"/>
                </a:moveTo>
                <a:lnTo>
                  <a:pt x="1198626" y="981100"/>
                </a:lnTo>
                <a:lnTo>
                  <a:pt x="1196594" y="997813"/>
                </a:lnTo>
                <a:lnTo>
                  <a:pt x="1202550" y="1005408"/>
                </a:lnTo>
                <a:lnTo>
                  <a:pt x="1341932" y="1022286"/>
                </a:lnTo>
                <a:lnTo>
                  <a:pt x="1325222" y="982103"/>
                </a:lnTo>
                <a:lnTo>
                  <a:pt x="1263700" y="982103"/>
                </a:lnTo>
                <a:lnTo>
                  <a:pt x="1206220" y="975144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82"/>
                </a:lnTo>
                <a:lnTo>
                  <a:pt x="1263700" y="982103"/>
                </a:lnTo>
                <a:lnTo>
                  <a:pt x="1325222" y="982103"/>
                </a:lnTo>
                <a:lnTo>
                  <a:pt x="1315119" y="957808"/>
                </a:lnTo>
                <a:lnTo>
                  <a:pt x="1282115" y="957808"/>
                </a:lnTo>
                <a:lnTo>
                  <a:pt x="18414" y="0"/>
                </a:lnTo>
                <a:close/>
              </a:path>
              <a:path w="1342389" h="1022350">
                <a:moveTo>
                  <a:pt x="1279105" y="888961"/>
                </a:moveTo>
                <a:lnTo>
                  <a:pt x="1263561" y="895426"/>
                </a:lnTo>
                <a:lnTo>
                  <a:pt x="1259878" y="904354"/>
                </a:lnTo>
                <a:lnTo>
                  <a:pt x="1282115" y="957808"/>
                </a:lnTo>
                <a:lnTo>
                  <a:pt x="1315119" y="957808"/>
                </a:lnTo>
                <a:lnTo>
                  <a:pt x="1288021" y="892644"/>
                </a:lnTo>
                <a:lnTo>
                  <a:pt x="1279105" y="888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5855" y="3768585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49"/>
                </a:moveTo>
                <a:lnTo>
                  <a:pt x="0" y="82829"/>
                </a:lnTo>
                <a:lnTo>
                  <a:pt x="1246124" y="84353"/>
                </a:lnTo>
                <a:lnTo>
                  <a:pt x="1196073" y="113461"/>
                </a:lnTo>
                <a:lnTo>
                  <a:pt x="1193596" y="122796"/>
                </a:lnTo>
                <a:lnTo>
                  <a:pt x="1202067" y="137350"/>
                </a:lnTo>
                <a:lnTo>
                  <a:pt x="1211389" y="139814"/>
                </a:lnTo>
                <a:lnTo>
                  <a:pt x="1332763" y="69215"/>
                </a:lnTo>
                <a:lnTo>
                  <a:pt x="1306536" y="53873"/>
                </a:lnTo>
                <a:lnTo>
                  <a:pt x="1246162" y="53873"/>
                </a:lnTo>
                <a:lnTo>
                  <a:pt x="38" y="52349"/>
                </a:lnTo>
                <a:close/>
              </a:path>
              <a:path w="1332864" h="140335">
                <a:moveTo>
                  <a:pt x="1211046" y="0"/>
                </a:moveTo>
                <a:lnTo>
                  <a:pt x="1203502" y="1968"/>
                </a:lnTo>
                <a:lnTo>
                  <a:pt x="1200111" y="4394"/>
                </a:lnTo>
                <a:lnTo>
                  <a:pt x="1193736" y="15290"/>
                </a:lnTo>
                <a:lnTo>
                  <a:pt x="1196174" y="24625"/>
                </a:lnTo>
                <a:lnTo>
                  <a:pt x="1246162" y="53873"/>
                </a:lnTo>
                <a:lnTo>
                  <a:pt x="1306536" y="53873"/>
                </a:lnTo>
                <a:lnTo>
                  <a:pt x="1215199" y="444"/>
                </a:lnTo>
                <a:lnTo>
                  <a:pt x="1211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95855" y="1748383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596" y="122796"/>
                </a:lnTo>
                <a:lnTo>
                  <a:pt x="1202067" y="137350"/>
                </a:lnTo>
                <a:lnTo>
                  <a:pt x="1211389" y="139814"/>
                </a:lnTo>
                <a:lnTo>
                  <a:pt x="1332763" y="69214"/>
                </a:lnTo>
                <a:lnTo>
                  <a:pt x="1306531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46" y="0"/>
                </a:moveTo>
                <a:lnTo>
                  <a:pt x="1203502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74" y="24637"/>
                </a:lnTo>
                <a:lnTo>
                  <a:pt x="1246162" y="53873"/>
                </a:lnTo>
                <a:lnTo>
                  <a:pt x="1306531" y="53873"/>
                </a:lnTo>
                <a:lnTo>
                  <a:pt x="1215199" y="457"/>
                </a:lnTo>
                <a:lnTo>
                  <a:pt x="1211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661" y="1815934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22" y="40182"/>
                </a:moveTo>
                <a:lnTo>
                  <a:pt x="1263700" y="40182"/>
                </a:lnTo>
                <a:lnTo>
                  <a:pt x="0" y="997991"/>
                </a:lnTo>
                <a:lnTo>
                  <a:pt x="18414" y="1022286"/>
                </a:lnTo>
                <a:lnTo>
                  <a:pt x="1282115" y="64465"/>
                </a:lnTo>
                <a:lnTo>
                  <a:pt x="1315124" y="64465"/>
                </a:lnTo>
                <a:lnTo>
                  <a:pt x="1325222" y="40182"/>
                </a:lnTo>
                <a:close/>
              </a:path>
              <a:path w="1342389" h="1022350">
                <a:moveTo>
                  <a:pt x="1315124" y="64465"/>
                </a:moveTo>
                <a:lnTo>
                  <a:pt x="1282115" y="64465"/>
                </a:lnTo>
                <a:lnTo>
                  <a:pt x="1259878" y="117932"/>
                </a:lnTo>
                <a:lnTo>
                  <a:pt x="1263561" y="126860"/>
                </a:lnTo>
                <a:lnTo>
                  <a:pt x="1279105" y="133324"/>
                </a:lnTo>
                <a:lnTo>
                  <a:pt x="1288021" y="129641"/>
                </a:lnTo>
                <a:lnTo>
                  <a:pt x="1315124" y="64465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78"/>
                </a:lnTo>
                <a:lnTo>
                  <a:pt x="1196594" y="24472"/>
                </a:lnTo>
                <a:lnTo>
                  <a:pt x="1198626" y="41186"/>
                </a:lnTo>
                <a:lnTo>
                  <a:pt x="1206220" y="47142"/>
                </a:lnTo>
                <a:lnTo>
                  <a:pt x="1263700" y="40182"/>
                </a:lnTo>
                <a:lnTo>
                  <a:pt x="1325222" y="40182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3143" y="1815922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341917" y="63906"/>
                </a:moveTo>
                <a:lnTo>
                  <a:pt x="1285024" y="63906"/>
                </a:lnTo>
                <a:lnTo>
                  <a:pt x="0" y="2011857"/>
                </a:lnTo>
                <a:lnTo>
                  <a:pt x="25450" y="2028647"/>
                </a:lnTo>
                <a:lnTo>
                  <a:pt x="1310462" y="80695"/>
                </a:lnTo>
                <a:lnTo>
                  <a:pt x="1340993" y="80695"/>
                </a:lnTo>
                <a:lnTo>
                  <a:pt x="1341917" y="63906"/>
                </a:lnTo>
                <a:close/>
              </a:path>
              <a:path w="1345564" h="2028825">
                <a:moveTo>
                  <a:pt x="1340993" y="80695"/>
                </a:moveTo>
                <a:lnTo>
                  <a:pt x="1310462" y="80695"/>
                </a:lnTo>
                <a:lnTo>
                  <a:pt x="1307274" y="138506"/>
                </a:lnTo>
                <a:lnTo>
                  <a:pt x="1313713" y="145694"/>
                </a:lnTo>
                <a:lnTo>
                  <a:pt x="1330528" y="146621"/>
                </a:lnTo>
                <a:lnTo>
                  <a:pt x="1337716" y="140182"/>
                </a:lnTo>
                <a:lnTo>
                  <a:pt x="1340993" y="80695"/>
                </a:lnTo>
                <a:close/>
              </a:path>
              <a:path w="1345564" h="2028825">
                <a:moveTo>
                  <a:pt x="1345438" y="0"/>
                </a:moveTo>
                <a:lnTo>
                  <a:pt x="1219606" y="62280"/>
                </a:lnTo>
                <a:lnTo>
                  <a:pt x="1216520" y="71424"/>
                </a:lnTo>
                <a:lnTo>
                  <a:pt x="1223987" y="86499"/>
                </a:lnTo>
                <a:lnTo>
                  <a:pt x="1233119" y="89598"/>
                </a:lnTo>
                <a:lnTo>
                  <a:pt x="1285024" y="63906"/>
                </a:lnTo>
                <a:lnTo>
                  <a:pt x="1341917" y="63906"/>
                </a:lnTo>
                <a:lnTo>
                  <a:pt x="1345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8543" y="142748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6753" y="1833879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7777" y="1801482"/>
            <a:ext cx="1259205" cy="450850"/>
          </a:xfrm>
          <a:custGeom>
            <a:avLst/>
            <a:gdLst/>
            <a:ahLst/>
            <a:cxnLst/>
            <a:rect l="l" t="t" r="r" b="b"/>
            <a:pathLst>
              <a:path w="1259204" h="450850">
                <a:moveTo>
                  <a:pt x="9385" y="0"/>
                </a:moveTo>
                <a:lnTo>
                  <a:pt x="0" y="28994"/>
                </a:lnTo>
                <a:lnTo>
                  <a:pt x="1171943" y="408724"/>
                </a:lnTo>
                <a:lnTo>
                  <a:pt x="1115364" y="421055"/>
                </a:lnTo>
                <a:lnTo>
                  <a:pt x="1110157" y="429183"/>
                </a:lnTo>
                <a:lnTo>
                  <a:pt x="1113739" y="445630"/>
                </a:lnTo>
                <a:lnTo>
                  <a:pt x="1121854" y="450837"/>
                </a:lnTo>
                <a:lnTo>
                  <a:pt x="1259039" y="420916"/>
                </a:lnTo>
                <a:lnTo>
                  <a:pt x="1222226" y="379730"/>
                </a:lnTo>
                <a:lnTo>
                  <a:pt x="1181341" y="379730"/>
                </a:lnTo>
                <a:lnTo>
                  <a:pt x="9385" y="0"/>
                </a:lnTo>
                <a:close/>
              </a:path>
              <a:path w="1259204" h="450850">
                <a:moveTo>
                  <a:pt x="1155839" y="315696"/>
                </a:moveTo>
                <a:lnTo>
                  <a:pt x="1143292" y="326910"/>
                </a:lnTo>
                <a:lnTo>
                  <a:pt x="1142746" y="336550"/>
                </a:lnTo>
                <a:lnTo>
                  <a:pt x="1181341" y="379730"/>
                </a:lnTo>
                <a:lnTo>
                  <a:pt x="1222226" y="379730"/>
                </a:lnTo>
                <a:lnTo>
                  <a:pt x="1165479" y="316242"/>
                </a:lnTo>
                <a:lnTo>
                  <a:pt x="1155839" y="315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5859" y="2211197"/>
            <a:ext cx="1261110" cy="628650"/>
          </a:xfrm>
          <a:custGeom>
            <a:avLst/>
            <a:gdLst/>
            <a:ahLst/>
            <a:cxnLst/>
            <a:rect l="l" t="t" r="r" b="b"/>
            <a:pathLst>
              <a:path w="1261110" h="628650">
                <a:moveTo>
                  <a:pt x="1120990" y="0"/>
                </a:moveTo>
                <a:lnTo>
                  <a:pt x="1113650" y="6261"/>
                </a:lnTo>
                <a:lnTo>
                  <a:pt x="1112316" y="23050"/>
                </a:lnTo>
                <a:lnTo>
                  <a:pt x="1118577" y="30391"/>
                </a:lnTo>
                <a:lnTo>
                  <a:pt x="1176299" y="34988"/>
                </a:lnTo>
                <a:lnTo>
                  <a:pt x="0" y="601154"/>
                </a:lnTo>
                <a:lnTo>
                  <a:pt x="13220" y="628611"/>
                </a:lnTo>
                <a:lnTo>
                  <a:pt x="1189520" y="62445"/>
                </a:lnTo>
                <a:lnTo>
                  <a:pt x="1226303" y="62445"/>
                </a:lnTo>
                <a:lnTo>
                  <a:pt x="1260957" y="11150"/>
                </a:lnTo>
                <a:lnTo>
                  <a:pt x="1120990" y="0"/>
                </a:lnTo>
                <a:close/>
              </a:path>
              <a:path w="1261110" h="628650">
                <a:moveTo>
                  <a:pt x="1226303" y="62445"/>
                </a:moveTo>
                <a:lnTo>
                  <a:pt x="1189520" y="62445"/>
                </a:lnTo>
                <a:lnTo>
                  <a:pt x="1157096" y="110439"/>
                </a:lnTo>
                <a:lnTo>
                  <a:pt x="1158938" y="119900"/>
                </a:lnTo>
                <a:lnTo>
                  <a:pt x="1172883" y="129324"/>
                </a:lnTo>
                <a:lnTo>
                  <a:pt x="1182357" y="127495"/>
                </a:lnTo>
                <a:lnTo>
                  <a:pt x="1226303" y="62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436" y="2222322"/>
            <a:ext cx="1266825" cy="1623695"/>
          </a:xfrm>
          <a:custGeom>
            <a:avLst/>
            <a:gdLst/>
            <a:ahLst/>
            <a:cxnLst/>
            <a:rect l="l" t="t" r="r" b="b"/>
            <a:pathLst>
              <a:path w="1266825" h="1623695">
                <a:moveTo>
                  <a:pt x="1258478" y="59042"/>
                </a:moveTo>
                <a:lnTo>
                  <a:pt x="1201165" y="59042"/>
                </a:lnTo>
                <a:lnTo>
                  <a:pt x="0" y="1604505"/>
                </a:lnTo>
                <a:lnTo>
                  <a:pt x="24066" y="1623212"/>
                </a:lnTo>
                <a:lnTo>
                  <a:pt x="1225232" y="77749"/>
                </a:lnTo>
                <a:lnTo>
                  <a:pt x="1255982" y="77749"/>
                </a:lnTo>
                <a:lnTo>
                  <a:pt x="1258478" y="59042"/>
                </a:lnTo>
                <a:close/>
              </a:path>
              <a:path w="1266825" h="1623695">
                <a:moveTo>
                  <a:pt x="1255982" y="77749"/>
                </a:moveTo>
                <a:lnTo>
                  <a:pt x="1225232" y="77749"/>
                </a:lnTo>
                <a:lnTo>
                  <a:pt x="1217574" y="135140"/>
                </a:lnTo>
                <a:lnTo>
                  <a:pt x="1223441" y="142811"/>
                </a:lnTo>
                <a:lnTo>
                  <a:pt x="1240129" y="145034"/>
                </a:lnTo>
                <a:lnTo>
                  <a:pt x="1247787" y="139179"/>
                </a:lnTo>
                <a:lnTo>
                  <a:pt x="1255982" y="77749"/>
                </a:lnTo>
                <a:close/>
              </a:path>
              <a:path w="1266825" h="1623695">
                <a:moveTo>
                  <a:pt x="1266355" y="0"/>
                </a:moveTo>
                <a:lnTo>
                  <a:pt x="1136078" y="52349"/>
                </a:lnTo>
                <a:lnTo>
                  <a:pt x="1132281" y="61213"/>
                </a:lnTo>
                <a:lnTo>
                  <a:pt x="1138567" y="76835"/>
                </a:lnTo>
                <a:lnTo>
                  <a:pt x="1147432" y="80632"/>
                </a:lnTo>
                <a:lnTo>
                  <a:pt x="1201165" y="59042"/>
                </a:lnTo>
                <a:lnTo>
                  <a:pt x="1258478" y="59042"/>
                </a:lnTo>
                <a:lnTo>
                  <a:pt x="1266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7599" y="1701843"/>
            <a:ext cx="310131" cy="209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7942" y="2719329"/>
            <a:ext cx="318082" cy="209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7942" y="3730447"/>
            <a:ext cx="320733" cy="214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4916" y="4372102"/>
            <a:ext cx="5297805" cy="127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100"/>
              </a:spcBef>
              <a:tabLst>
                <a:tab pos="2524125" algn="l"/>
                <a:tab pos="4498975" algn="l"/>
              </a:tabLst>
            </a:pPr>
            <a:r>
              <a:rPr sz="2100" dirty="0">
                <a:latin typeface="Calibri"/>
                <a:cs typeface="Calibri"/>
              </a:rPr>
              <a:t>Layer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	Layer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	Layer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3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i="1" spc="210" dirty="0">
                <a:latin typeface="Times New Roman"/>
                <a:cs typeface="Times New Roman"/>
              </a:rPr>
              <a:t>L </a:t>
            </a:r>
            <a:r>
              <a:rPr sz="3000" spc="-10" dirty="0">
                <a:latin typeface="Calibri"/>
                <a:cs typeface="Calibri"/>
              </a:rPr>
              <a:t>denotes </a:t>
            </a:r>
            <a:r>
              <a:rPr sz="3000" spc="-5" dirty="0">
                <a:latin typeface="Calibri"/>
                <a:cs typeface="Calibri"/>
              </a:rPr>
              <a:t>the number of</a:t>
            </a:r>
            <a:r>
              <a:rPr sz="3000" spc="-30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layers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57228" y="2926321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741" y="1806244"/>
            <a:ext cx="1256665" cy="1508760"/>
          </a:xfrm>
          <a:custGeom>
            <a:avLst/>
            <a:gdLst/>
            <a:ahLst/>
            <a:cxnLst/>
            <a:rect l="l" t="t" r="r" b="b"/>
            <a:pathLst>
              <a:path w="1256664" h="1508760">
                <a:moveTo>
                  <a:pt x="1135062" y="1431899"/>
                </a:moveTo>
                <a:lnTo>
                  <a:pt x="1126312" y="1435963"/>
                </a:lnTo>
                <a:lnTo>
                  <a:pt x="1120546" y="1451787"/>
                </a:lnTo>
                <a:lnTo>
                  <a:pt x="1124623" y="1460525"/>
                </a:lnTo>
                <a:lnTo>
                  <a:pt x="1256525" y="1508633"/>
                </a:lnTo>
                <a:lnTo>
                  <a:pt x="1247055" y="1451737"/>
                </a:lnTo>
                <a:lnTo>
                  <a:pt x="1189469" y="1451737"/>
                </a:lnTo>
                <a:lnTo>
                  <a:pt x="1135062" y="1431899"/>
                </a:lnTo>
                <a:close/>
              </a:path>
              <a:path w="1256664" h="1508760">
                <a:moveTo>
                  <a:pt x="23456" y="0"/>
                </a:moveTo>
                <a:lnTo>
                  <a:pt x="0" y="19469"/>
                </a:lnTo>
                <a:lnTo>
                  <a:pt x="1189469" y="1451737"/>
                </a:lnTo>
                <a:lnTo>
                  <a:pt x="1247055" y="1451737"/>
                </a:lnTo>
                <a:lnTo>
                  <a:pt x="1243813" y="1432255"/>
                </a:lnTo>
                <a:lnTo>
                  <a:pt x="1212913" y="1432255"/>
                </a:lnTo>
                <a:lnTo>
                  <a:pt x="23456" y="0"/>
                </a:lnTo>
                <a:close/>
              </a:path>
              <a:path w="1256664" h="1508760">
                <a:moveTo>
                  <a:pt x="1225613" y="1364526"/>
                </a:moveTo>
                <a:lnTo>
                  <a:pt x="1209014" y="1367294"/>
                </a:lnTo>
                <a:lnTo>
                  <a:pt x="1203401" y="1375143"/>
                </a:lnTo>
                <a:lnTo>
                  <a:pt x="1212913" y="1432255"/>
                </a:lnTo>
                <a:lnTo>
                  <a:pt x="1243813" y="1432255"/>
                </a:lnTo>
                <a:lnTo>
                  <a:pt x="1233474" y="1370139"/>
                </a:lnTo>
                <a:lnTo>
                  <a:pt x="1225613" y="1364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6900" y="2811894"/>
            <a:ext cx="1250950" cy="524510"/>
          </a:xfrm>
          <a:custGeom>
            <a:avLst/>
            <a:gdLst/>
            <a:ahLst/>
            <a:cxnLst/>
            <a:rect l="l" t="t" r="r" b="b"/>
            <a:pathLst>
              <a:path w="1250950" h="524510">
                <a:moveTo>
                  <a:pt x="11137" y="0"/>
                </a:moveTo>
                <a:lnTo>
                  <a:pt x="0" y="28371"/>
                </a:lnTo>
                <a:lnTo>
                  <a:pt x="1164196" y="485482"/>
                </a:lnTo>
                <a:lnTo>
                  <a:pt x="1106970" y="494360"/>
                </a:lnTo>
                <a:lnTo>
                  <a:pt x="1101280" y="502145"/>
                </a:lnTo>
                <a:lnTo>
                  <a:pt x="1103858" y="518782"/>
                </a:lnTo>
                <a:lnTo>
                  <a:pt x="1111643" y="524484"/>
                </a:lnTo>
                <a:lnTo>
                  <a:pt x="1250391" y="502958"/>
                </a:lnTo>
                <a:lnTo>
                  <a:pt x="1214177" y="457111"/>
                </a:lnTo>
                <a:lnTo>
                  <a:pt x="1175334" y="457111"/>
                </a:lnTo>
                <a:lnTo>
                  <a:pt x="11137" y="0"/>
                </a:lnTo>
                <a:close/>
              </a:path>
              <a:path w="1250950" h="524510">
                <a:moveTo>
                  <a:pt x="1153782" y="391655"/>
                </a:moveTo>
                <a:lnTo>
                  <a:pt x="1140561" y="402082"/>
                </a:lnTo>
                <a:lnTo>
                  <a:pt x="1139443" y="411670"/>
                </a:lnTo>
                <a:lnTo>
                  <a:pt x="1175334" y="457111"/>
                </a:lnTo>
                <a:lnTo>
                  <a:pt x="1214177" y="457111"/>
                </a:lnTo>
                <a:lnTo>
                  <a:pt x="1163358" y="392772"/>
                </a:lnTo>
                <a:lnTo>
                  <a:pt x="1153782" y="391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06583" y="3296399"/>
            <a:ext cx="1250950" cy="554355"/>
          </a:xfrm>
          <a:custGeom>
            <a:avLst/>
            <a:gdLst/>
            <a:ahLst/>
            <a:cxnLst/>
            <a:rect l="l" t="t" r="r" b="b"/>
            <a:pathLst>
              <a:path w="1250950" h="554354">
                <a:moveTo>
                  <a:pt x="1111516" y="0"/>
                </a:moveTo>
                <a:lnTo>
                  <a:pt x="1103858" y="5867"/>
                </a:lnTo>
                <a:lnTo>
                  <a:pt x="1101648" y="22555"/>
                </a:lnTo>
                <a:lnTo>
                  <a:pt x="1107516" y="30213"/>
                </a:lnTo>
                <a:lnTo>
                  <a:pt x="1164920" y="37795"/>
                </a:lnTo>
                <a:lnTo>
                  <a:pt x="0" y="525716"/>
                </a:lnTo>
                <a:lnTo>
                  <a:pt x="11772" y="553834"/>
                </a:lnTo>
                <a:lnTo>
                  <a:pt x="1176705" y="65912"/>
                </a:lnTo>
                <a:lnTo>
                  <a:pt x="1214877" y="65912"/>
                </a:lnTo>
                <a:lnTo>
                  <a:pt x="1250708" y="18389"/>
                </a:lnTo>
                <a:lnTo>
                  <a:pt x="1111516" y="0"/>
                </a:lnTo>
                <a:close/>
              </a:path>
              <a:path w="1250950" h="554354">
                <a:moveTo>
                  <a:pt x="1214877" y="65912"/>
                </a:moveTo>
                <a:lnTo>
                  <a:pt x="1176705" y="65912"/>
                </a:lnTo>
                <a:lnTo>
                  <a:pt x="1141844" y="112153"/>
                </a:lnTo>
                <a:lnTo>
                  <a:pt x="1143177" y="121704"/>
                </a:lnTo>
                <a:lnTo>
                  <a:pt x="1156614" y="131838"/>
                </a:lnTo>
                <a:lnTo>
                  <a:pt x="1166177" y="130505"/>
                </a:lnTo>
                <a:lnTo>
                  <a:pt x="1214877" y="65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07238" y="2402839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33261" y="2791307"/>
            <a:ext cx="874394" cy="536575"/>
          </a:xfrm>
          <a:custGeom>
            <a:avLst/>
            <a:gdLst/>
            <a:ahLst/>
            <a:cxnLst/>
            <a:rect l="l" t="t" r="r" b="b"/>
            <a:pathLst>
              <a:path w="874395" h="536575">
                <a:moveTo>
                  <a:pt x="856713" y="31762"/>
                </a:moveTo>
                <a:lnTo>
                  <a:pt x="792022" y="31762"/>
                </a:lnTo>
                <a:lnTo>
                  <a:pt x="0" y="510476"/>
                </a:lnTo>
                <a:lnTo>
                  <a:pt x="15773" y="536562"/>
                </a:lnTo>
                <a:lnTo>
                  <a:pt x="807783" y="57848"/>
                </a:lnTo>
                <a:lnTo>
                  <a:pt x="842495" y="57848"/>
                </a:lnTo>
                <a:lnTo>
                  <a:pt x="856713" y="31762"/>
                </a:lnTo>
                <a:close/>
              </a:path>
              <a:path w="874395" h="536575">
                <a:moveTo>
                  <a:pt x="842495" y="57848"/>
                </a:moveTo>
                <a:lnTo>
                  <a:pt x="807783" y="57848"/>
                </a:lnTo>
                <a:lnTo>
                  <a:pt x="780072" y="108686"/>
                </a:lnTo>
                <a:lnTo>
                  <a:pt x="782802" y="117944"/>
                </a:lnTo>
                <a:lnTo>
                  <a:pt x="797585" y="125996"/>
                </a:lnTo>
                <a:lnTo>
                  <a:pt x="806831" y="123278"/>
                </a:lnTo>
                <a:lnTo>
                  <a:pt x="842495" y="57848"/>
                </a:lnTo>
                <a:close/>
              </a:path>
              <a:path w="874395" h="536575">
                <a:moveTo>
                  <a:pt x="874026" y="0"/>
                </a:moveTo>
                <a:lnTo>
                  <a:pt x="733640" y="2184"/>
                </a:lnTo>
                <a:lnTo>
                  <a:pt x="726935" y="9118"/>
                </a:lnTo>
                <a:lnTo>
                  <a:pt x="727189" y="25946"/>
                </a:lnTo>
                <a:lnTo>
                  <a:pt x="734123" y="32664"/>
                </a:lnTo>
                <a:lnTo>
                  <a:pt x="792022" y="31762"/>
                </a:lnTo>
                <a:lnTo>
                  <a:pt x="856713" y="31762"/>
                </a:lnTo>
                <a:lnTo>
                  <a:pt x="874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91158" y="2722270"/>
            <a:ext cx="736600" cy="140335"/>
          </a:xfrm>
          <a:custGeom>
            <a:avLst/>
            <a:gdLst/>
            <a:ahLst/>
            <a:cxnLst/>
            <a:rect l="l" t="t" r="r" b="b"/>
            <a:pathLst>
              <a:path w="736600" h="140335">
                <a:moveTo>
                  <a:pt x="614260" y="0"/>
                </a:moveTo>
                <a:lnTo>
                  <a:pt x="606717" y="1981"/>
                </a:lnTo>
                <a:lnTo>
                  <a:pt x="603326" y="4419"/>
                </a:lnTo>
                <a:lnTo>
                  <a:pt x="596963" y="15328"/>
                </a:lnTo>
                <a:lnTo>
                  <a:pt x="599427" y="24650"/>
                </a:lnTo>
                <a:lnTo>
                  <a:pt x="649439" y="53835"/>
                </a:lnTo>
                <a:lnTo>
                  <a:pt x="0" y="53835"/>
                </a:lnTo>
                <a:lnTo>
                  <a:pt x="0" y="84315"/>
                </a:lnTo>
                <a:lnTo>
                  <a:pt x="649439" y="84315"/>
                </a:lnTo>
                <a:lnTo>
                  <a:pt x="599427" y="113487"/>
                </a:lnTo>
                <a:lnTo>
                  <a:pt x="596963" y="122821"/>
                </a:lnTo>
                <a:lnTo>
                  <a:pt x="605447" y="137363"/>
                </a:lnTo>
                <a:lnTo>
                  <a:pt x="614781" y="139814"/>
                </a:lnTo>
                <a:lnTo>
                  <a:pt x="736053" y="69075"/>
                </a:lnTo>
                <a:lnTo>
                  <a:pt x="618413" y="444"/>
                </a:lnTo>
                <a:lnTo>
                  <a:pt x="61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952526" y="4372102"/>
            <a:ext cx="8115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Layer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4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11945" y="5802821"/>
            <a:ext cx="19685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b="1" dirty="0">
                <a:latin typeface="Arial Narrow"/>
                <a:cs typeface="Arial Narrow"/>
              </a:rPr>
              <a:t>s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88466" y="5727334"/>
            <a:ext cx="8027034" cy="15132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790"/>
              </a:spcBef>
            </a:pPr>
            <a:r>
              <a:rPr lang="el-GR" sz="4425" spc="532" baseline="1883" dirty="0" smtClean="0">
                <a:latin typeface="Calibri"/>
                <a:cs typeface="Calibri"/>
              </a:rPr>
              <a:t>ϵ</a:t>
            </a:r>
            <a:r>
              <a:rPr sz="4425" spc="532" baseline="1883" dirty="0" smtClean="0">
                <a:latin typeface="Calibri"/>
                <a:cs typeface="Calibri"/>
              </a:rPr>
              <a:t>N</a:t>
            </a:r>
            <a:r>
              <a:rPr sz="3075" spc="532" baseline="36585" dirty="0" smtClean="0">
                <a:latin typeface="Lucida Sans Unicode"/>
                <a:cs typeface="Lucida Sans Unicode"/>
              </a:rPr>
              <a:t>+</a:t>
            </a:r>
            <a:r>
              <a:rPr sz="3075" i="1" spc="532" baseline="51490" dirty="0" smtClean="0">
                <a:latin typeface="Arial"/>
                <a:cs typeface="Arial"/>
              </a:rPr>
              <a:t>L </a:t>
            </a:r>
            <a:r>
              <a:rPr sz="3000" spc="-15" dirty="0">
                <a:latin typeface="Calibri"/>
                <a:cs typeface="Calibri"/>
              </a:rPr>
              <a:t>contains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numbers </a:t>
            </a:r>
            <a:r>
              <a:rPr sz="3000" spc="-5" dirty="0">
                <a:latin typeface="Calibri"/>
                <a:cs typeface="Calibri"/>
              </a:rPr>
              <a:t>of nodes </a:t>
            </a:r>
            <a:r>
              <a:rPr sz="3000" spc="-20" dirty="0">
                <a:latin typeface="Calibri"/>
                <a:cs typeface="Calibri"/>
              </a:rPr>
              <a:t>at </a:t>
            </a:r>
            <a:r>
              <a:rPr sz="3000" spc="-5" dirty="0">
                <a:latin typeface="Calibri"/>
                <a:cs typeface="Calibri"/>
              </a:rPr>
              <a:t>each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layer</a:t>
            </a:r>
            <a:endParaRPr sz="3000" dirty="0">
              <a:latin typeface="Calibri"/>
              <a:cs typeface="Calibri"/>
            </a:endParaRPr>
          </a:p>
          <a:p>
            <a:pPr marL="343535" indent="-3060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344170" algn="l"/>
              </a:tabLst>
            </a:pPr>
            <a:r>
              <a:rPr sz="2600" spc="-15" dirty="0">
                <a:latin typeface="Calibri"/>
                <a:cs typeface="Calibri"/>
              </a:rPr>
              <a:t>Not </a:t>
            </a:r>
            <a:r>
              <a:rPr sz="2600" spc="-20" dirty="0">
                <a:latin typeface="Calibri"/>
                <a:cs typeface="Calibri"/>
              </a:rPr>
              <a:t>counting </a:t>
            </a:r>
            <a:r>
              <a:rPr sz="2600" spc="-15" dirty="0">
                <a:latin typeface="Calibri"/>
                <a:cs typeface="Calibri"/>
              </a:rPr>
              <a:t>bias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units</a:t>
            </a:r>
            <a:endParaRPr sz="2600" dirty="0">
              <a:latin typeface="Calibri"/>
              <a:cs typeface="Calibri"/>
            </a:endParaRPr>
          </a:p>
          <a:p>
            <a:pPr marL="343535" indent="-30607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344170" algn="l"/>
                <a:tab pos="2601595" algn="l"/>
                <a:tab pos="6640830" algn="l"/>
              </a:tabLst>
            </a:pPr>
            <a:r>
              <a:rPr sz="2600" spc="-50" dirty="0">
                <a:latin typeface="Calibri"/>
                <a:cs typeface="Calibri"/>
              </a:rPr>
              <a:t>Typically, </a:t>
            </a:r>
            <a:r>
              <a:rPr sz="2600" i="1" spc="20" dirty="0">
                <a:latin typeface="Times New Roman"/>
                <a:cs typeface="Times New Roman"/>
              </a:rPr>
              <a:t>s</a:t>
            </a:r>
            <a:r>
              <a:rPr sz="2550" i="1" spc="30" baseline="-16339" dirty="0">
                <a:latin typeface="Times New Roman"/>
                <a:cs typeface="Times New Roman"/>
              </a:rPr>
              <a:t>0</a:t>
            </a:r>
            <a:r>
              <a:rPr sz="2550" i="1" spc="367" baseline="-16339" dirty="0">
                <a:latin typeface="Times New Roman"/>
                <a:cs typeface="Times New Roman"/>
              </a:rPr>
              <a:t> </a:t>
            </a:r>
            <a:r>
              <a:rPr sz="2600" i="1" spc="235" dirty="0">
                <a:latin typeface="Times New Roman"/>
                <a:cs typeface="Times New Roman"/>
              </a:rPr>
              <a:t>=</a:t>
            </a:r>
            <a:r>
              <a:rPr sz="2600" i="1" spc="260" dirty="0">
                <a:latin typeface="Times New Roman"/>
                <a:cs typeface="Times New Roman"/>
              </a:rPr>
              <a:t> </a:t>
            </a:r>
            <a:r>
              <a:rPr sz="2600" i="1" spc="25" dirty="0">
                <a:latin typeface="Times New Roman"/>
                <a:cs typeface="Times New Roman"/>
              </a:rPr>
              <a:t>d	</a:t>
            </a:r>
            <a:r>
              <a:rPr sz="2600" spc="-10" dirty="0">
                <a:latin typeface="Calibri"/>
                <a:cs typeface="Calibri"/>
              </a:rPr>
              <a:t>(# </a:t>
            </a:r>
            <a:r>
              <a:rPr sz="2600" spc="-15" dirty="0">
                <a:latin typeface="Calibri"/>
                <a:cs typeface="Calibri"/>
              </a:rPr>
              <a:t>input </a:t>
            </a:r>
            <a:r>
              <a:rPr sz="2600" spc="-30" dirty="0">
                <a:latin typeface="Calibri"/>
                <a:cs typeface="Calibri"/>
              </a:rPr>
              <a:t>features) </a:t>
            </a:r>
            <a:r>
              <a:rPr sz="2600" spc="-15" dirty="0">
                <a:latin typeface="Calibri"/>
                <a:cs typeface="Calibri"/>
              </a:rPr>
              <a:t>and </a:t>
            </a:r>
            <a:r>
              <a:rPr sz="2600" i="1" spc="110" dirty="0">
                <a:latin typeface="Times New Roman"/>
                <a:cs typeface="Times New Roman"/>
              </a:rPr>
              <a:t>s</a:t>
            </a:r>
            <a:r>
              <a:rPr sz="2550" i="1" spc="165" baseline="-16339" dirty="0">
                <a:latin typeface="Times New Roman"/>
                <a:cs typeface="Times New Roman"/>
              </a:rPr>
              <a:t>L-1</a:t>
            </a:r>
            <a:r>
              <a:rPr sz="2600" i="1" spc="110" dirty="0">
                <a:latin typeface="Times New Roman"/>
                <a:cs typeface="Times New Roman"/>
              </a:rPr>
              <a:t>=K	</a:t>
            </a:r>
            <a:r>
              <a:rPr sz="2600" spc="-10" dirty="0">
                <a:latin typeface="Calibri"/>
                <a:cs typeface="Calibri"/>
              </a:rPr>
              <a:t>(#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classes)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26935" y="1426197"/>
            <a:ext cx="2748280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900" b="1" spc="-434" dirty="0">
                <a:latin typeface="Arial"/>
                <a:cs typeface="Arial"/>
              </a:rPr>
              <a:t>s </a:t>
            </a:r>
            <a:r>
              <a:rPr sz="3000" dirty="0">
                <a:latin typeface="Calibri"/>
                <a:cs typeface="Calibri"/>
              </a:rPr>
              <a:t>= [3, 3, 2,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1]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761489">
              <a:lnSpc>
                <a:spcPct val="100000"/>
              </a:lnSpc>
            </a:pPr>
            <a:r>
              <a:rPr sz="2950" spc="-254" dirty="0" smtClean="0">
                <a:latin typeface="MS UI Gothic"/>
                <a:cs typeface="MS UI Gothic"/>
              </a:rPr>
              <a:t>h</a:t>
            </a:r>
            <a:r>
              <a:rPr lang="el-GR" sz="3075" b="1" spc="-382" baseline="-12195" dirty="0">
                <a:latin typeface="Yu Gothic"/>
                <a:cs typeface="MS UI Gothic"/>
              </a:rPr>
              <a:t>θ</a:t>
            </a:r>
            <a:r>
              <a:rPr sz="3075" b="1" spc="-592" baseline="-12195" dirty="0" smtClean="0">
                <a:latin typeface="Yu Gothic"/>
                <a:cs typeface="Yu Gothic"/>
              </a:rPr>
              <a:t> </a:t>
            </a:r>
            <a:r>
              <a:rPr sz="2950" spc="185" dirty="0">
                <a:latin typeface="Lucida Sans Unicode"/>
                <a:cs typeface="Lucida Sans Unicode"/>
              </a:rPr>
              <a:t>(</a:t>
            </a:r>
            <a:r>
              <a:rPr sz="2950" b="1" spc="185" dirty="0">
                <a:latin typeface="Trebuchet MS"/>
                <a:cs typeface="Trebuchet MS"/>
              </a:rPr>
              <a:t>x</a:t>
            </a:r>
            <a:r>
              <a:rPr sz="2950" spc="185" dirty="0">
                <a:latin typeface="Lucida Sans Unicode"/>
                <a:cs typeface="Lucida Sans Unicode"/>
              </a:rPr>
              <a:t>)</a:t>
            </a:r>
            <a:endParaRPr sz="295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32273670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7188" y="396875"/>
            <a:ext cx="8431212" cy="1447800"/>
          </a:xfrm>
        </p:spPr>
        <p:txBody>
          <a:bodyPr/>
          <a:lstStyle/>
          <a:p>
            <a:r>
              <a:rPr lang="en-US" spc="5" dirty="0"/>
              <a:t>Mul</a:t>
            </a:r>
            <a:r>
              <a:rPr lang="en-US" dirty="0"/>
              <a:t>tiple Output </a:t>
            </a:r>
            <a:r>
              <a:rPr lang="en-US" spc="5" dirty="0"/>
              <a:t>Uni</a:t>
            </a:r>
            <a:r>
              <a:rPr lang="en-US" dirty="0"/>
              <a:t>ts:	On</a:t>
            </a:r>
            <a:r>
              <a:rPr lang="en-US" spc="15" dirty="0"/>
              <a:t>e</a:t>
            </a:r>
            <a:r>
              <a:rPr lang="en-US" spc="-35" dirty="0"/>
              <a:t>-</a:t>
            </a:r>
            <a:r>
              <a:rPr lang="en-US" spc="-20" dirty="0"/>
              <a:t>v</a:t>
            </a:r>
            <a:r>
              <a:rPr lang="en-US" spc="5" dirty="0"/>
              <a:t>s</a:t>
            </a:r>
            <a:r>
              <a:rPr lang="en-US" dirty="0"/>
              <a:t>-</a:t>
            </a:r>
            <a:r>
              <a:rPr lang="en-US" spc="-80" dirty="0"/>
              <a:t>R</a:t>
            </a:r>
            <a:r>
              <a:rPr lang="en-US" dirty="0"/>
              <a:t>e</a:t>
            </a:r>
            <a:r>
              <a:rPr lang="en-US" spc="-50" dirty="0"/>
              <a:t>s</a:t>
            </a:r>
            <a:r>
              <a:rPr lang="en-US" dirty="0"/>
              <a:t>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92392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1434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41388" y="396875"/>
            <a:ext cx="9117012" cy="1447800"/>
          </a:xfrm>
        </p:spPr>
        <p:txBody>
          <a:bodyPr/>
          <a:lstStyle/>
          <a:p>
            <a:r>
              <a:rPr lang="en-US" spc="5" dirty="0"/>
              <a:t>Mul</a:t>
            </a:r>
            <a:r>
              <a:rPr lang="en-US" dirty="0"/>
              <a:t>tiple Output </a:t>
            </a:r>
            <a:r>
              <a:rPr lang="en-US" spc="5" dirty="0"/>
              <a:t>Uni</a:t>
            </a:r>
            <a:r>
              <a:rPr lang="en-US" dirty="0"/>
              <a:t>ts:	On</a:t>
            </a:r>
            <a:r>
              <a:rPr lang="en-US" spc="15" dirty="0"/>
              <a:t>e</a:t>
            </a:r>
            <a:r>
              <a:rPr lang="en-US" spc="-35" dirty="0"/>
              <a:t>-</a:t>
            </a:r>
            <a:r>
              <a:rPr lang="en-US" spc="-20" dirty="0"/>
              <a:t>v</a:t>
            </a:r>
            <a:r>
              <a:rPr lang="en-US" spc="5" dirty="0"/>
              <a:t>s</a:t>
            </a:r>
            <a:r>
              <a:rPr lang="en-US" dirty="0"/>
              <a:t>-</a:t>
            </a:r>
            <a:r>
              <a:rPr lang="en-US" spc="-80" dirty="0"/>
              <a:t>R</a:t>
            </a:r>
            <a:r>
              <a:rPr lang="en-US" dirty="0"/>
              <a:t>e</a:t>
            </a:r>
            <a:r>
              <a:rPr lang="en-US" spc="-50" dirty="0"/>
              <a:t>s</a:t>
            </a:r>
            <a:r>
              <a:rPr lang="en-US" dirty="0"/>
              <a:t>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52019"/>
            <a:ext cx="92106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791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Neural </a:t>
            </a:r>
            <a:r>
              <a:rPr spc="-10" dirty="0"/>
              <a:t>Network</a:t>
            </a:r>
            <a:r>
              <a:rPr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863" y="3973461"/>
            <a:ext cx="3273425" cy="143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110"/>
              </a:lnSpc>
              <a:spcBef>
                <a:spcPts val="100"/>
              </a:spcBef>
            </a:pPr>
            <a:r>
              <a:rPr sz="26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26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6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sz="2600">
              <a:latin typeface="Calibri"/>
              <a:cs typeface="Calibri"/>
            </a:endParaRPr>
          </a:p>
          <a:p>
            <a:pPr marL="183515">
              <a:lnSpc>
                <a:spcPts val="3110"/>
              </a:lnSpc>
            </a:pPr>
            <a:r>
              <a:rPr sz="2600" i="1" spc="105" dirty="0">
                <a:latin typeface="Times New Roman"/>
                <a:cs typeface="Times New Roman"/>
              </a:rPr>
              <a:t>y </a:t>
            </a:r>
            <a:r>
              <a:rPr sz="2600" dirty="0">
                <a:latin typeface="Calibri"/>
                <a:cs typeface="Calibri"/>
              </a:rPr>
              <a:t>= 0 </a:t>
            </a:r>
            <a:r>
              <a:rPr sz="2600" spc="-15" dirty="0">
                <a:latin typeface="Calibri"/>
                <a:cs typeface="Calibri"/>
              </a:rPr>
              <a:t>or</a:t>
            </a:r>
            <a:r>
              <a:rPr sz="2600" spc="-3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  <a:p>
            <a:pPr marL="183515">
              <a:lnSpc>
                <a:spcPct val="100000"/>
              </a:lnSpc>
              <a:spcBef>
                <a:spcPts val="1780"/>
              </a:spcBef>
            </a:pPr>
            <a:r>
              <a:rPr sz="2600" dirty="0">
                <a:latin typeface="Calibri"/>
                <a:cs typeface="Calibri"/>
              </a:rPr>
              <a:t>1 </a:t>
            </a:r>
            <a:r>
              <a:rPr sz="2600" spc="-15" dirty="0">
                <a:latin typeface="Calibri"/>
                <a:cs typeface="Calibri"/>
              </a:rPr>
              <a:t>output </a:t>
            </a:r>
            <a:r>
              <a:rPr sz="2600" spc="-10" dirty="0">
                <a:latin typeface="Calibri"/>
                <a:cs typeface="Calibri"/>
              </a:rPr>
              <a:t>unit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2600" i="1" spc="110" dirty="0">
                <a:latin typeface="Times New Roman"/>
                <a:cs typeface="Times New Roman"/>
              </a:rPr>
              <a:t>s</a:t>
            </a:r>
            <a:r>
              <a:rPr sz="2550" i="1" spc="165" baseline="-16339" dirty="0">
                <a:latin typeface="Times New Roman"/>
                <a:cs typeface="Times New Roman"/>
              </a:rPr>
              <a:t>L-1</a:t>
            </a:r>
            <a:r>
              <a:rPr sz="2600" i="1" spc="110" dirty="0">
                <a:latin typeface="Times New Roman"/>
                <a:cs typeface="Times New Roman"/>
              </a:rPr>
              <a:t>=</a:t>
            </a:r>
            <a:r>
              <a:rPr sz="2600" i="1" spc="100" dirty="0">
                <a:latin typeface="Times New Roman"/>
                <a:cs typeface="Times New Roman"/>
              </a:rPr>
              <a:t> </a:t>
            </a:r>
            <a:r>
              <a:rPr sz="2600" spc="145" dirty="0">
                <a:latin typeface="Garamond"/>
                <a:cs typeface="Garamond"/>
              </a:rPr>
              <a:t>1)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8000" y="3822700"/>
            <a:ext cx="152400" cy="32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9488" y="3867619"/>
            <a:ext cx="0" cy="3121025"/>
          </a:xfrm>
          <a:custGeom>
            <a:avLst/>
            <a:gdLst/>
            <a:ahLst/>
            <a:cxnLst/>
            <a:rect l="l" t="t" r="r" b="b"/>
            <a:pathLst>
              <a:path h="3121025">
                <a:moveTo>
                  <a:pt x="0" y="0"/>
                </a:moveTo>
                <a:lnTo>
                  <a:pt x="1" y="3120682"/>
                </a:lnTo>
              </a:path>
            </a:pathLst>
          </a:custGeom>
          <a:ln w="27093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10391" y="3905326"/>
            <a:ext cx="47250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Multi-class </a:t>
            </a:r>
            <a:r>
              <a:rPr sz="26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120" dirty="0">
                <a:latin typeface="Calibri"/>
                <a:cs typeface="Calibri"/>
              </a:rPr>
              <a:t>(</a:t>
            </a:r>
            <a:r>
              <a:rPr sz="2600" i="1" spc="120" dirty="0">
                <a:latin typeface="Times New Roman"/>
                <a:cs typeface="Times New Roman"/>
              </a:rPr>
              <a:t>K</a:t>
            </a:r>
            <a:r>
              <a:rPr sz="2600" i="1" spc="-17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Calibri"/>
                <a:cs typeface="Calibri"/>
              </a:rPr>
              <a:t>classes)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6810" y="5213502"/>
            <a:ext cx="34283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260" dirty="0">
                <a:latin typeface="Times New Roman"/>
                <a:cs typeface="Times New Roman"/>
              </a:rPr>
              <a:t>K </a:t>
            </a:r>
            <a:r>
              <a:rPr sz="2600" spc="-20" dirty="0">
                <a:latin typeface="Calibri"/>
                <a:cs typeface="Calibri"/>
              </a:rPr>
              <a:t>output </a:t>
            </a:r>
            <a:r>
              <a:rPr sz="2600" spc="-15" dirty="0">
                <a:latin typeface="Calibri"/>
                <a:cs typeface="Calibri"/>
              </a:rPr>
              <a:t>units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2600" i="1" spc="110" dirty="0">
                <a:latin typeface="Times New Roman"/>
                <a:cs typeface="Times New Roman"/>
              </a:rPr>
              <a:t>s</a:t>
            </a:r>
            <a:r>
              <a:rPr sz="2550" i="1" spc="165" baseline="-16339" dirty="0">
                <a:latin typeface="Times New Roman"/>
                <a:cs typeface="Times New Roman"/>
              </a:rPr>
              <a:t>L-1</a:t>
            </a:r>
            <a:r>
              <a:rPr sz="2600" i="1" spc="110" dirty="0">
                <a:latin typeface="Times New Roman"/>
                <a:cs typeface="Times New Roman"/>
              </a:rPr>
              <a:t>=</a:t>
            </a:r>
            <a:r>
              <a:rPr sz="2600" i="1" spc="-185" dirty="0">
                <a:latin typeface="Times New Roman"/>
                <a:cs typeface="Times New Roman"/>
              </a:rPr>
              <a:t> </a:t>
            </a:r>
            <a:r>
              <a:rPr sz="2600" i="1" spc="235" dirty="0">
                <a:latin typeface="Times New Roman"/>
                <a:cs typeface="Times New Roman"/>
              </a:rPr>
              <a:t>K</a:t>
            </a:r>
            <a:r>
              <a:rPr sz="2600" spc="235" dirty="0">
                <a:latin typeface="Garamond"/>
                <a:cs typeface="Garamond"/>
              </a:rPr>
              <a:t>)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0551" y="4390030"/>
            <a:ext cx="112522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b="1" spc="335" dirty="0">
                <a:latin typeface="Calibri"/>
                <a:cs typeface="Calibri"/>
              </a:rPr>
              <a:t>y </a:t>
            </a:r>
            <a:r>
              <a:rPr lang="el-GR" sz="2550" b="1" spc="335" dirty="0" smtClean="0">
                <a:latin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sz="2550" spc="-335" dirty="0" smtClean="0">
                <a:latin typeface="Lucida Sans Unicode"/>
                <a:cs typeface="Lucida Sans Unicode"/>
              </a:rPr>
              <a:t> </a:t>
            </a:r>
            <a:r>
              <a:rPr sz="2550" spc="434" dirty="0">
                <a:latin typeface="Arial Narrow"/>
                <a:cs typeface="Arial Narrow"/>
              </a:rPr>
              <a:t>R</a:t>
            </a:r>
            <a:r>
              <a:rPr sz="2625" i="1" spc="652" baseline="33333" dirty="0">
                <a:latin typeface="Arial"/>
                <a:cs typeface="Arial"/>
              </a:rPr>
              <a:t>K</a:t>
            </a:r>
            <a:endParaRPr sz="2625" baseline="33333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5671" y="4423941"/>
            <a:ext cx="294596" cy="5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5426" y="4423941"/>
            <a:ext cx="294596" cy="543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1782" y="4423941"/>
            <a:ext cx="294596" cy="543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51430" y="4423941"/>
            <a:ext cx="294596" cy="5438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57023" y="4448416"/>
            <a:ext cx="292036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730" algn="l"/>
                <a:tab pos="1358900" algn="l"/>
                <a:tab pos="2127250" algn="l"/>
              </a:tabLst>
            </a:pPr>
            <a:r>
              <a:rPr sz="1500" dirty="0">
                <a:latin typeface="Calibri"/>
                <a:cs typeface="Calibri"/>
              </a:rPr>
              <a:t>e.g.	,	,	,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16839">
              <a:lnSpc>
                <a:spcPct val="100000"/>
              </a:lnSpc>
              <a:tabLst>
                <a:tab pos="1073150" algn="l"/>
                <a:tab pos="1521460" algn="l"/>
                <a:tab pos="2509520" algn="l"/>
              </a:tabLst>
            </a:pPr>
            <a:r>
              <a:rPr sz="1500" dirty="0">
                <a:latin typeface="Calibri"/>
                <a:cs typeface="Calibri"/>
              </a:rPr>
              <a:t>pede</a:t>
            </a:r>
            <a:r>
              <a:rPr sz="1500" spc="-20" dirty="0">
                <a:latin typeface="Calibri"/>
                <a:cs typeface="Calibri"/>
              </a:rPr>
              <a:t>s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ian	</a:t>
            </a:r>
            <a:r>
              <a:rPr sz="1500" spc="-2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ar	</a:t>
            </a:r>
            <a:r>
              <a:rPr sz="1500" spc="-10" dirty="0">
                <a:latin typeface="Calibri"/>
                <a:cs typeface="Calibri"/>
              </a:rPr>
              <a:t>m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spc="-25" dirty="0">
                <a:latin typeface="Calibri"/>
                <a:cs typeface="Calibri"/>
              </a:rPr>
              <a:t>r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spc="-15" dirty="0">
                <a:latin typeface="Calibri"/>
                <a:cs typeface="Calibri"/>
              </a:rPr>
              <a:t>y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le	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u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k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0116" y="1580989"/>
            <a:ext cx="3757567" cy="1894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91952" y="1505917"/>
            <a:ext cx="5427980" cy="19831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</a:pPr>
            <a:r>
              <a:rPr sz="3000" b="1" spc="-10" dirty="0">
                <a:latin typeface="Calibri"/>
                <a:cs typeface="Calibri"/>
              </a:rPr>
              <a:t>Given:</a:t>
            </a:r>
            <a:endParaRPr sz="30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600" spc="100" dirty="0">
                <a:latin typeface="Garamond"/>
                <a:cs typeface="Garamond"/>
              </a:rPr>
              <a:t>{(</a:t>
            </a:r>
            <a:r>
              <a:rPr sz="3750" b="1" spc="150" baseline="1111" dirty="0">
                <a:latin typeface="Arial"/>
                <a:cs typeface="Arial"/>
              </a:rPr>
              <a:t>x</a:t>
            </a:r>
            <a:r>
              <a:rPr sz="2550" spc="150" baseline="-16339" dirty="0">
                <a:latin typeface="Garamond"/>
                <a:cs typeface="Garamond"/>
              </a:rPr>
              <a:t>1</a:t>
            </a:r>
            <a:r>
              <a:rPr sz="2600" spc="100" dirty="0">
                <a:latin typeface="Garamond"/>
                <a:cs typeface="Garamond"/>
              </a:rPr>
              <a:t>,</a:t>
            </a:r>
            <a:r>
              <a:rPr sz="2600" i="1" spc="100" dirty="0">
                <a:latin typeface="Times New Roman"/>
                <a:cs typeface="Times New Roman"/>
              </a:rPr>
              <a:t>y</a:t>
            </a:r>
            <a:r>
              <a:rPr sz="2550" spc="150" baseline="-16339" dirty="0">
                <a:latin typeface="Garamond"/>
                <a:cs typeface="Garamond"/>
              </a:rPr>
              <a:t>1</a:t>
            </a:r>
            <a:r>
              <a:rPr sz="2600" spc="100" dirty="0">
                <a:latin typeface="Garamond"/>
                <a:cs typeface="Garamond"/>
              </a:rPr>
              <a:t>),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3750" b="1" spc="165" baseline="1111" dirty="0">
                <a:latin typeface="Arial"/>
                <a:cs typeface="Arial"/>
              </a:rPr>
              <a:t>x</a:t>
            </a:r>
            <a:r>
              <a:rPr sz="2550" spc="165" baseline="-16339" dirty="0">
                <a:latin typeface="Garamond"/>
                <a:cs typeface="Garamond"/>
              </a:rPr>
              <a:t>2</a:t>
            </a:r>
            <a:r>
              <a:rPr sz="2600" spc="110" dirty="0">
                <a:latin typeface="Garamond"/>
                <a:cs typeface="Garamond"/>
              </a:rPr>
              <a:t>,</a:t>
            </a:r>
            <a:r>
              <a:rPr sz="2600" i="1" spc="110" dirty="0">
                <a:latin typeface="Times New Roman"/>
                <a:cs typeface="Times New Roman"/>
              </a:rPr>
              <a:t>y</a:t>
            </a:r>
            <a:r>
              <a:rPr sz="2550" spc="165" baseline="-16339" dirty="0">
                <a:latin typeface="Garamond"/>
                <a:cs typeface="Garamond"/>
              </a:rPr>
              <a:t>2</a:t>
            </a:r>
            <a:r>
              <a:rPr sz="2600" spc="110" dirty="0">
                <a:latin typeface="Garamond"/>
                <a:cs typeface="Garamond"/>
              </a:rPr>
              <a:t>), </a:t>
            </a:r>
            <a:r>
              <a:rPr sz="2600" spc="140" dirty="0">
                <a:latin typeface="Garamond"/>
                <a:cs typeface="Garamond"/>
              </a:rPr>
              <a:t>...,</a:t>
            </a:r>
            <a:r>
              <a:rPr sz="2600" spc="370" dirty="0">
                <a:latin typeface="Garamond"/>
                <a:cs typeface="Garamond"/>
              </a:rPr>
              <a:t>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3750" b="1" spc="165" baseline="1111" dirty="0">
                <a:latin typeface="Arial"/>
                <a:cs typeface="Arial"/>
              </a:rPr>
              <a:t>x</a:t>
            </a:r>
            <a:r>
              <a:rPr sz="2550" i="1" spc="165" baseline="-16339" dirty="0">
                <a:latin typeface="Times New Roman"/>
                <a:cs typeface="Times New Roman"/>
              </a:rPr>
              <a:t>n</a:t>
            </a:r>
            <a:r>
              <a:rPr sz="2600" spc="110" dirty="0">
                <a:latin typeface="Garamond"/>
                <a:cs typeface="Garamond"/>
              </a:rPr>
              <a:t>,</a:t>
            </a:r>
            <a:r>
              <a:rPr sz="2600" i="1" spc="110" dirty="0">
                <a:latin typeface="Times New Roman"/>
                <a:cs typeface="Times New Roman"/>
              </a:rPr>
              <a:t>y</a:t>
            </a:r>
            <a:r>
              <a:rPr sz="2550" i="1" spc="165" baseline="-16339" dirty="0">
                <a:latin typeface="Times New Roman"/>
                <a:cs typeface="Times New Roman"/>
              </a:rPr>
              <a:t>n</a:t>
            </a:r>
            <a:r>
              <a:rPr sz="2600" spc="110" dirty="0">
                <a:latin typeface="Garamond"/>
                <a:cs typeface="Garamond"/>
              </a:rPr>
              <a:t>)}</a:t>
            </a:r>
            <a:endParaRPr sz="2600" dirty="0">
              <a:latin typeface="Garamond"/>
              <a:cs typeface="Garamond"/>
            </a:endParaRPr>
          </a:p>
          <a:p>
            <a:pPr marL="83820">
              <a:lnSpc>
                <a:spcPct val="100000"/>
              </a:lnSpc>
              <a:spcBef>
                <a:spcPts val="1130"/>
              </a:spcBef>
              <a:tabLst>
                <a:tab pos="649605" algn="l"/>
              </a:tabLst>
            </a:pPr>
            <a:r>
              <a:rPr lang="en-US" sz="3975" b="1" spc="-7" baseline="1048" dirty="0" smtClean="0">
                <a:latin typeface="Arial Narrow"/>
                <a:cs typeface="Arial Narrow"/>
              </a:rPr>
              <a:t>S </a:t>
            </a:r>
            <a:r>
              <a:rPr lang="el-GR" sz="3975" b="1" spc="-7" baseline="1048" dirty="0" smtClean="0">
                <a:latin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lang="en-US" sz="3975" b="1" spc="-7" baseline="1048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975" spc="457" baseline="1048" dirty="0" smtClean="0">
                <a:latin typeface="Calibri"/>
                <a:cs typeface="Calibri"/>
              </a:rPr>
              <a:t>N</a:t>
            </a:r>
            <a:r>
              <a:rPr sz="2775" spc="457" baseline="34534" dirty="0" smtClean="0">
                <a:latin typeface="Lucida Sans Unicode"/>
                <a:cs typeface="Lucida Sans Unicode"/>
              </a:rPr>
              <a:t>+</a:t>
            </a:r>
            <a:r>
              <a:rPr sz="2775" i="1" spc="457" baseline="48048" dirty="0" smtClean="0">
                <a:latin typeface="Arial"/>
                <a:cs typeface="Arial"/>
              </a:rPr>
              <a:t>L </a:t>
            </a:r>
            <a:r>
              <a:rPr sz="2600" spc="-25" dirty="0">
                <a:latin typeface="Calibri"/>
                <a:cs typeface="Calibri"/>
              </a:rPr>
              <a:t>contains </a:t>
            </a:r>
            <a:r>
              <a:rPr sz="2600" dirty="0">
                <a:latin typeface="Calibri"/>
                <a:cs typeface="Calibri"/>
              </a:rPr>
              <a:t># </a:t>
            </a:r>
            <a:r>
              <a:rPr sz="2600" spc="-15" dirty="0">
                <a:latin typeface="Calibri"/>
                <a:cs typeface="Calibri"/>
              </a:rPr>
              <a:t>nodes </a:t>
            </a:r>
            <a:r>
              <a:rPr sz="2600" spc="-20" dirty="0">
                <a:latin typeface="Calibri"/>
                <a:cs typeface="Calibri"/>
              </a:rPr>
              <a:t>at </a:t>
            </a:r>
            <a:r>
              <a:rPr sz="2600" spc="-15" dirty="0">
                <a:latin typeface="Calibri"/>
                <a:cs typeface="Calibri"/>
              </a:rPr>
              <a:t>each</a:t>
            </a:r>
            <a:r>
              <a:rPr sz="2600" spc="-30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layer</a:t>
            </a:r>
            <a:endParaRPr sz="2600" dirty="0">
              <a:latin typeface="Calibri"/>
              <a:cs typeface="Calibri"/>
            </a:endParaRPr>
          </a:p>
          <a:p>
            <a:pPr marL="527050">
              <a:lnSpc>
                <a:spcPct val="100000"/>
              </a:lnSpc>
              <a:spcBef>
                <a:spcPts val="570"/>
              </a:spcBef>
              <a:tabLst>
                <a:tab pos="832485" algn="l"/>
              </a:tabLst>
            </a:pPr>
            <a:r>
              <a:rPr sz="2100" dirty="0">
                <a:latin typeface="Arial"/>
                <a:cs typeface="Arial"/>
              </a:rPr>
              <a:t>–	</a:t>
            </a:r>
            <a:r>
              <a:rPr sz="2100" i="1" spc="30" dirty="0">
                <a:latin typeface="Times New Roman"/>
                <a:cs typeface="Times New Roman"/>
              </a:rPr>
              <a:t>s</a:t>
            </a:r>
            <a:r>
              <a:rPr sz="2100" i="1" spc="44" baseline="-15873" dirty="0">
                <a:latin typeface="Times New Roman"/>
                <a:cs typeface="Times New Roman"/>
              </a:rPr>
              <a:t>0 </a:t>
            </a:r>
            <a:r>
              <a:rPr sz="2100" i="1" spc="190" dirty="0">
                <a:latin typeface="Times New Roman"/>
                <a:cs typeface="Times New Roman"/>
              </a:rPr>
              <a:t>= </a:t>
            </a:r>
            <a:r>
              <a:rPr sz="2100" i="1" spc="20" dirty="0">
                <a:latin typeface="Times New Roman"/>
                <a:cs typeface="Times New Roman"/>
              </a:rPr>
              <a:t>d </a:t>
            </a:r>
            <a:r>
              <a:rPr sz="2100" spc="5" dirty="0">
                <a:latin typeface="Calibri"/>
                <a:cs typeface="Calibri"/>
              </a:rPr>
              <a:t>(#</a:t>
            </a:r>
            <a:r>
              <a:rPr sz="2100" spc="-2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features)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7236" y="7309013"/>
            <a:ext cx="11512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Slide by Andrew</a:t>
            </a:r>
            <a:r>
              <a:rPr sz="1100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52897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Layering</a:t>
            </a:r>
            <a:r>
              <a:rPr spc="-1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24</a:t>
            </a:r>
          </a:p>
        </p:txBody>
      </p:sp>
      <p:sp>
        <p:nvSpPr>
          <p:cNvPr id="3" name="object 3"/>
          <p:cNvSpPr/>
          <p:nvPr/>
        </p:nvSpPr>
        <p:spPr>
          <a:xfrm>
            <a:off x="462685" y="1621763"/>
            <a:ext cx="3581332" cy="357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7747" y="1619808"/>
            <a:ext cx="3579139" cy="3546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1562100"/>
            <a:ext cx="3721100" cy="36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7747" y="1606524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300" y="1790700"/>
            <a:ext cx="3733800" cy="368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591" y="1833600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59300" y="2006600"/>
            <a:ext cx="3721100" cy="35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7422" y="2047379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55317" y="1369428"/>
            <a:ext cx="1369060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ts val="2760"/>
              </a:lnSpc>
              <a:spcBef>
                <a:spcPts val="100"/>
              </a:spcBef>
            </a:pPr>
            <a:r>
              <a:rPr sz="2600" i="1" spc="40" dirty="0">
                <a:latin typeface="Times New Roman"/>
                <a:cs typeface="Times New Roman"/>
              </a:rPr>
              <a:t>x</a:t>
            </a:r>
            <a:r>
              <a:rPr sz="2550" spc="60" baseline="-16339" dirty="0">
                <a:latin typeface="Garamond"/>
                <a:cs typeface="Garamond"/>
              </a:rPr>
              <a:t>1  </a:t>
            </a:r>
            <a:r>
              <a:rPr sz="2600" i="1" spc="140" dirty="0">
                <a:latin typeface="Times New Roman"/>
                <a:cs typeface="Times New Roman"/>
              </a:rPr>
              <a:t>...</a:t>
            </a:r>
            <a:r>
              <a:rPr sz="2600" i="1" spc="165" dirty="0">
                <a:latin typeface="Times New Roman"/>
                <a:cs typeface="Times New Roman"/>
              </a:rPr>
              <a:t> </a:t>
            </a:r>
            <a:r>
              <a:rPr sz="2600" i="1" spc="5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20</a:t>
            </a:r>
            <a:endParaRPr sz="2550" baseline="-16339">
              <a:latin typeface="Garamond"/>
              <a:cs typeface="Garamond"/>
            </a:endParaRPr>
          </a:p>
          <a:p>
            <a:pPr marL="38100">
              <a:lnSpc>
                <a:spcPts val="2450"/>
              </a:lnSpc>
            </a:pPr>
            <a:r>
              <a:rPr sz="2600" i="1" spc="45" dirty="0">
                <a:latin typeface="Times New Roman"/>
                <a:cs typeface="Times New Roman"/>
              </a:rPr>
              <a:t>x</a:t>
            </a:r>
            <a:r>
              <a:rPr sz="2550" spc="67" baseline="-16339" dirty="0">
                <a:latin typeface="Garamond"/>
                <a:cs typeface="Garamond"/>
              </a:rPr>
              <a:t>21  </a:t>
            </a:r>
            <a:r>
              <a:rPr sz="2600" i="1" spc="140" dirty="0">
                <a:latin typeface="Times New Roman"/>
                <a:cs typeface="Times New Roman"/>
              </a:rPr>
              <a:t>...</a:t>
            </a:r>
            <a:r>
              <a:rPr sz="2600" i="1" spc="170" dirty="0">
                <a:latin typeface="Times New Roman"/>
                <a:cs typeface="Times New Roman"/>
              </a:rPr>
              <a:t> </a:t>
            </a:r>
            <a:r>
              <a:rPr sz="2600" i="1" spc="45" dirty="0">
                <a:latin typeface="Times New Roman"/>
                <a:cs typeface="Times New Roman"/>
              </a:rPr>
              <a:t>x</a:t>
            </a:r>
            <a:r>
              <a:rPr sz="2550" spc="67" baseline="-16339" dirty="0">
                <a:latin typeface="Garamond"/>
                <a:cs typeface="Garamond"/>
              </a:rPr>
              <a:t>40</a:t>
            </a:r>
            <a:endParaRPr sz="2550" baseline="-16339">
              <a:latin typeface="Garamond"/>
              <a:cs typeface="Garamond"/>
            </a:endParaRPr>
          </a:p>
          <a:p>
            <a:pPr marL="58419">
              <a:lnSpc>
                <a:spcPts val="2810"/>
              </a:lnSpc>
            </a:pPr>
            <a:r>
              <a:rPr sz="2600" i="1" spc="45" dirty="0">
                <a:latin typeface="Times New Roman"/>
                <a:cs typeface="Times New Roman"/>
              </a:rPr>
              <a:t>x</a:t>
            </a:r>
            <a:r>
              <a:rPr sz="2550" spc="67" baseline="-16339" dirty="0">
                <a:latin typeface="Garamond"/>
                <a:cs typeface="Garamond"/>
              </a:rPr>
              <a:t>41  </a:t>
            </a:r>
            <a:r>
              <a:rPr sz="2600" i="1" spc="140" dirty="0">
                <a:latin typeface="Times New Roman"/>
                <a:cs typeface="Times New Roman"/>
              </a:rPr>
              <a:t>...</a:t>
            </a:r>
            <a:r>
              <a:rPr sz="2600" i="1" spc="160" dirty="0">
                <a:latin typeface="Times New Roman"/>
                <a:cs typeface="Times New Roman"/>
              </a:rPr>
              <a:t> </a:t>
            </a:r>
            <a:r>
              <a:rPr sz="2600" i="1" spc="5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60</a:t>
            </a:r>
            <a:endParaRPr sz="2550" baseline="-16339">
              <a:latin typeface="Garamond"/>
              <a:cs typeface="Garamon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075" y="4738801"/>
            <a:ext cx="9384665" cy="205993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459"/>
              </a:spcBef>
            </a:pPr>
            <a:r>
              <a:rPr sz="3900" i="1" spc="75" baseline="10683" dirty="0">
                <a:latin typeface="Times New Roman"/>
                <a:cs typeface="Times New Roman"/>
              </a:rPr>
              <a:t>x</a:t>
            </a:r>
            <a:r>
              <a:rPr sz="1700" spc="50" dirty="0">
                <a:latin typeface="Garamond"/>
                <a:cs typeface="Garamond"/>
              </a:rPr>
              <a:t>381 </a:t>
            </a:r>
            <a:r>
              <a:rPr sz="3900" i="1" spc="209" baseline="10683" dirty="0">
                <a:latin typeface="Times New Roman"/>
                <a:cs typeface="Times New Roman"/>
              </a:rPr>
              <a:t>...</a:t>
            </a:r>
            <a:r>
              <a:rPr sz="3900" i="1" spc="225" baseline="10683" dirty="0">
                <a:latin typeface="Times New Roman"/>
                <a:cs typeface="Times New Roman"/>
              </a:rPr>
              <a:t> </a:t>
            </a:r>
            <a:r>
              <a:rPr sz="3900" i="1" spc="75" baseline="10683" dirty="0">
                <a:latin typeface="Times New Roman"/>
                <a:cs typeface="Times New Roman"/>
              </a:rPr>
              <a:t>x</a:t>
            </a:r>
            <a:r>
              <a:rPr sz="1700" spc="50" dirty="0">
                <a:latin typeface="Garamond"/>
                <a:cs typeface="Garamond"/>
              </a:rPr>
              <a:t>400</a:t>
            </a:r>
            <a:endParaRPr sz="1700">
              <a:latin typeface="Garamond"/>
              <a:cs typeface="Garamond"/>
            </a:endParaRPr>
          </a:p>
          <a:p>
            <a:pPr marL="386080">
              <a:lnSpc>
                <a:spcPts val="3060"/>
              </a:lnSpc>
              <a:spcBef>
                <a:spcPts val="360"/>
              </a:spcBef>
            </a:pPr>
            <a:r>
              <a:rPr sz="2600" spc="-15" dirty="0">
                <a:latin typeface="Calibri"/>
                <a:cs typeface="Calibri"/>
              </a:rPr>
              <a:t>20 </a:t>
            </a:r>
            <a:r>
              <a:rPr sz="2600" dirty="0">
                <a:latin typeface="MS PGothic"/>
                <a:cs typeface="MS PGothic"/>
              </a:rPr>
              <a:t>× </a:t>
            </a:r>
            <a:r>
              <a:rPr sz="2600" spc="-15" dirty="0">
                <a:latin typeface="Calibri"/>
                <a:cs typeface="Calibri"/>
              </a:rPr>
              <a:t>20 </a:t>
            </a:r>
            <a:r>
              <a:rPr sz="2600" spc="-25" dirty="0">
                <a:latin typeface="Calibri"/>
                <a:cs typeface="Calibri"/>
              </a:rPr>
              <a:t>pixel</a:t>
            </a:r>
            <a:r>
              <a:rPr sz="2600" spc="-3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images</a:t>
            </a:r>
            <a:endParaRPr sz="2600">
              <a:latin typeface="Calibri"/>
              <a:cs typeface="Calibri"/>
            </a:endParaRPr>
          </a:p>
          <a:p>
            <a:pPr marL="386080">
              <a:lnSpc>
                <a:spcPts val="3060"/>
              </a:lnSpc>
              <a:tabLst>
                <a:tab pos="1718945" algn="l"/>
              </a:tabLst>
            </a:pPr>
            <a:r>
              <a:rPr sz="2600" i="1" spc="25" dirty="0">
                <a:latin typeface="Times New Roman"/>
                <a:cs typeface="Times New Roman"/>
              </a:rPr>
              <a:t>d</a:t>
            </a:r>
            <a:r>
              <a:rPr sz="2600" i="1" spc="-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400	</a:t>
            </a:r>
            <a:r>
              <a:rPr sz="2600" spc="-15" dirty="0">
                <a:latin typeface="Calibri"/>
                <a:cs typeface="Calibri"/>
              </a:rPr>
              <a:t>10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classes</a:t>
            </a:r>
            <a:endParaRPr sz="26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455"/>
              </a:spcBef>
            </a:pPr>
            <a:r>
              <a:rPr sz="3000" spc="-20" dirty="0">
                <a:latin typeface="Calibri"/>
                <a:cs typeface="Calibri"/>
              </a:rPr>
              <a:t>Each </a:t>
            </a:r>
            <a:r>
              <a:rPr sz="3000" spc="-15" dirty="0">
                <a:latin typeface="Calibri"/>
                <a:cs typeface="Calibri"/>
              </a:rPr>
              <a:t>image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Calibri"/>
                <a:cs typeface="Calibri"/>
              </a:rPr>
              <a:t>“unrolled” </a:t>
            </a:r>
            <a:r>
              <a:rPr sz="3000" spc="-20" dirty="0">
                <a:latin typeface="Calibri"/>
                <a:cs typeface="Calibri"/>
              </a:rPr>
              <a:t>into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vector </a:t>
            </a:r>
            <a:r>
              <a:rPr sz="2900" b="1" spc="-35" dirty="0">
                <a:latin typeface="Arial"/>
                <a:cs typeface="Arial"/>
              </a:rPr>
              <a:t>x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25" dirty="0">
                <a:latin typeface="Calibri"/>
                <a:cs typeface="Calibri"/>
              </a:rPr>
              <a:t>pixel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intensities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0" y="4876800"/>
            <a:ext cx="37338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48072" y="4919649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46296" y="3184677"/>
            <a:ext cx="1368425" cy="8102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0080"/>
              </a:lnSpc>
            </a:pPr>
            <a:r>
              <a:rPr sz="9400" dirty="0">
                <a:latin typeface="Garamond"/>
                <a:cs typeface="Garamond"/>
              </a:rPr>
              <a:t>...</a:t>
            </a:r>
            <a:endParaRPr sz="940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9254806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Layering</a:t>
            </a:r>
            <a:r>
              <a:rPr spc="-1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25</a:t>
            </a:r>
          </a:p>
        </p:txBody>
      </p:sp>
      <p:sp>
        <p:nvSpPr>
          <p:cNvPr id="3" name="object 3"/>
          <p:cNvSpPr/>
          <p:nvPr/>
        </p:nvSpPr>
        <p:spPr>
          <a:xfrm>
            <a:off x="444267" y="1521701"/>
            <a:ext cx="2319015" cy="2313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889" y="4300225"/>
            <a:ext cx="3207650" cy="3202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8092" y="1328586"/>
            <a:ext cx="4475099" cy="3817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9461" y="4686680"/>
            <a:ext cx="3473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60" dirty="0">
                <a:latin typeface="Times New Roman"/>
                <a:cs typeface="Times New Roman"/>
              </a:rPr>
              <a:t>x</a:t>
            </a:r>
            <a:r>
              <a:rPr sz="2550" spc="89" baseline="-16339" dirty="0">
                <a:latin typeface="Garamond"/>
                <a:cs typeface="Garamond"/>
              </a:rPr>
              <a:t>d</a:t>
            </a:r>
            <a:endParaRPr sz="2550" baseline="-16339"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73744" y="1981212"/>
            <a:ext cx="464184" cy="117284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600" spc="-20" dirty="0">
                <a:latin typeface="Calibri"/>
                <a:cs typeface="Calibri"/>
              </a:rPr>
              <a:t>“</a:t>
            </a:r>
            <a:r>
              <a:rPr sz="2600" spc="-25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”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600" spc="-20" dirty="0">
                <a:latin typeface="Calibri"/>
                <a:cs typeface="Calibri"/>
              </a:rPr>
              <a:t>“</a:t>
            </a:r>
            <a:r>
              <a:rPr sz="2600" spc="-25" dirty="0">
                <a:latin typeface="Calibri"/>
                <a:cs typeface="Calibri"/>
              </a:rPr>
              <a:t>1</a:t>
            </a:r>
            <a:r>
              <a:rPr sz="2600" dirty="0">
                <a:latin typeface="Calibri"/>
                <a:cs typeface="Calibri"/>
              </a:rPr>
              <a:t>”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3744" y="4030853"/>
            <a:ext cx="46418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latin typeface="Calibri"/>
                <a:cs typeface="Calibri"/>
              </a:rPr>
              <a:t>“</a:t>
            </a:r>
            <a:r>
              <a:rPr sz="2600" spc="-25" dirty="0">
                <a:latin typeface="Calibri"/>
                <a:cs typeface="Calibri"/>
              </a:rPr>
              <a:t>9</a:t>
            </a:r>
            <a:r>
              <a:rPr sz="2600" dirty="0">
                <a:latin typeface="Calibri"/>
                <a:cs typeface="Calibri"/>
              </a:rPr>
              <a:t>”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7347" y="5158981"/>
            <a:ext cx="11410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Calibri"/>
                <a:cs typeface="Calibri"/>
              </a:rPr>
              <a:t>Input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Layer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2161" y="1068197"/>
            <a:ext cx="4817110" cy="365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4524375">
              <a:lnSpc>
                <a:spcPct val="138300"/>
              </a:lnSpc>
              <a:spcBef>
                <a:spcPts val="95"/>
              </a:spcBef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52" baseline="-16339" dirty="0">
                <a:latin typeface="Garamond"/>
                <a:cs typeface="Garamond"/>
              </a:rPr>
              <a:t>1  </a:t>
            </a: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2</a:t>
            </a:r>
            <a:endParaRPr sz="2550" baseline="-16339">
              <a:latin typeface="Garamond"/>
              <a:cs typeface="Garamond"/>
            </a:endParaRPr>
          </a:p>
          <a:p>
            <a:pPr marL="25400">
              <a:lnSpc>
                <a:spcPct val="100000"/>
              </a:lnSpc>
              <a:spcBef>
                <a:spcPts val="1639"/>
              </a:spcBef>
            </a:pPr>
            <a:r>
              <a:rPr sz="2600" i="1" spc="40" dirty="0">
                <a:latin typeface="Times New Roman"/>
                <a:cs typeface="Times New Roman"/>
              </a:rPr>
              <a:t>x</a:t>
            </a:r>
            <a:r>
              <a:rPr sz="2550" spc="60" baseline="-16339" dirty="0">
                <a:latin typeface="Garamond"/>
                <a:cs typeface="Garamond"/>
              </a:rPr>
              <a:t>3</a:t>
            </a:r>
            <a:endParaRPr sz="2550" baseline="-16339">
              <a:latin typeface="Garamond"/>
              <a:cs typeface="Garamond"/>
            </a:endParaRPr>
          </a:p>
          <a:p>
            <a:pPr marL="25400" marR="4524375">
              <a:lnSpc>
                <a:spcPct val="152500"/>
              </a:lnSpc>
              <a:spcBef>
                <a:spcPts val="509"/>
              </a:spcBef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52" baseline="-16339" dirty="0">
                <a:latin typeface="Garamond"/>
                <a:cs typeface="Garamond"/>
              </a:rPr>
              <a:t>4  </a:t>
            </a: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5</a:t>
            </a:r>
            <a:endParaRPr sz="2550" baseline="-16339">
              <a:latin typeface="Garamond"/>
              <a:cs typeface="Garamond"/>
            </a:endParaRPr>
          </a:p>
          <a:p>
            <a:pPr marR="17780" algn="r">
              <a:lnSpc>
                <a:spcPct val="100000"/>
              </a:lnSpc>
              <a:spcBef>
                <a:spcPts val="2860"/>
              </a:spcBef>
            </a:pPr>
            <a:r>
              <a:rPr sz="1900" spc="5" dirty="0">
                <a:latin typeface="Calibri"/>
                <a:cs typeface="Calibri"/>
              </a:rPr>
              <a:t>Output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Layer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840" y="4658995"/>
            <a:ext cx="13296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0" dirty="0">
                <a:latin typeface="Calibri"/>
                <a:cs typeface="Calibri"/>
              </a:rPr>
              <a:t>Hidden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Layer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5821" y="6259124"/>
            <a:ext cx="2038985" cy="8159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20"/>
              </a:spcBef>
            </a:pPr>
            <a:r>
              <a:rPr sz="2600" spc="-20" dirty="0">
                <a:latin typeface="Calibri"/>
                <a:cs typeface="Calibri"/>
              </a:rPr>
              <a:t>Visualization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of  Hidden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Layer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62790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0186" y="1371600"/>
            <a:ext cx="98298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Andrew Ng videos on neural network</a:t>
            </a:r>
          </a:p>
          <a:p>
            <a:endParaRPr lang="en-US" sz="3200" dirty="0" smtClean="0"/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www.youtube.com/watch?v=EVeqrPGfuCY&amp;list=PLLssT5z_DsK-h9vYZkQkYNWcItqhlRJLN&amp;index=45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Autonomous driving using neural network</a:t>
            </a:r>
          </a:p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www.youtube.com/watch?v=ppFyPUx9RIU&amp;list=PLLssT5z_DsK-h9vYZkQkYNWcItqhlRJLN&amp;index=57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https://medium.com/binaryandmore/beginners-guide-to-deriving-and-implementing-backpropagation-e3c1a5a1e536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026720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871" y="2895600"/>
            <a:ext cx="8382000" cy="3031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LeNet </a:t>
            </a:r>
            <a:r>
              <a:rPr sz="3200" dirty="0">
                <a:latin typeface="Calibri"/>
                <a:cs typeface="Calibri"/>
              </a:rPr>
              <a:t>5 Demonstration:</a:t>
            </a:r>
            <a:r>
              <a:rPr sz="3200" spc="175" dirty="0">
                <a:latin typeface="Calibri"/>
                <a:cs typeface="Calibri"/>
              </a:rPr>
              <a:t> </a:t>
            </a:r>
            <a:endParaRPr lang="en-US" sz="3200" spc="175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spc="175" dirty="0">
              <a:latin typeface="Calibri"/>
              <a:cs typeface="Calibri"/>
              <a:hlinkClick r:id="rId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smtClean="0">
                <a:latin typeface="Calibri"/>
                <a:cs typeface="Calibri"/>
                <a:hlinkClick r:id="rId2"/>
              </a:rPr>
              <a:t>http</a:t>
            </a:r>
            <a:r>
              <a:rPr sz="3200" dirty="0">
                <a:latin typeface="Calibri"/>
                <a:cs typeface="Calibri"/>
                <a:hlinkClick r:id="rId2"/>
              </a:rPr>
              <a:t>://yann.lecun.com/exdb/lenet</a:t>
            </a:r>
            <a:r>
              <a:rPr sz="3200" dirty="0" smtClean="0">
                <a:latin typeface="Calibri"/>
                <a:cs typeface="Calibri"/>
                <a:hlinkClick r:id="rId2"/>
              </a:rPr>
              <a:t>/</a:t>
            </a:r>
            <a:endParaRPr lang="en-US" sz="3200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cs typeface="Calibri"/>
                <a:hlinkClick r:id="rId3"/>
              </a:rPr>
              <a:t>http://</a:t>
            </a:r>
            <a:r>
              <a:rPr lang="en-US" sz="3200" dirty="0" smtClean="0">
                <a:cs typeface="Calibri"/>
                <a:hlinkClick r:id="rId3"/>
              </a:rPr>
              <a:t>yann.lecun.com/exdb/lenet/weirdos.html</a:t>
            </a:r>
            <a:endParaRPr lang="en-US" sz="3200" dirty="0" smtClean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524000"/>
            <a:ext cx="7261225" cy="741363"/>
          </a:xfrm>
        </p:spPr>
        <p:txBody>
          <a:bodyPr/>
          <a:lstStyle/>
          <a:p>
            <a:r>
              <a:rPr lang="en-US" dirty="0" smtClean="0"/>
              <a:t>Handwriting Recognition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0119968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600" y="108720"/>
              <a:ext cx="9362880" cy="725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080" y="99000"/>
                <a:ext cx="9384840" cy="72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6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miro.medium.com/max/700/1*dTlvxNjfu8xsaa3QTM5TyA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196"/>
            <a:ext cx="4158842" cy="64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0" y="63500"/>
            <a:ext cx="10210800" cy="1295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Derivative of sigmoid activation function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568546847"/>
      </p:ext>
    </p:extLst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760" y="74160"/>
              <a:ext cx="9473760" cy="666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64080"/>
                <a:ext cx="9492840" cy="66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4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01318524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bi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13462</TotalTime>
  <Words>1758</Words>
  <Application>Microsoft Office PowerPoint</Application>
  <PresentationFormat>Custom</PresentationFormat>
  <Paragraphs>369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100" baseType="lpstr">
      <vt:lpstr>MS PGothic</vt:lpstr>
      <vt:lpstr>MS UI Gothic</vt:lpstr>
      <vt:lpstr>SimSun</vt:lpstr>
      <vt:lpstr>Yu Gothic</vt:lpstr>
      <vt:lpstr>Arial</vt:lpstr>
      <vt:lpstr>Arial Narrow</vt:lpstr>
      <vt:lpstr>Calibri</vt:lpstr>
      <vt:lpstr>Calibri Light</vt:lpstr>
      <vt:lpstr>Cambria</vt:lpstr>
      <vt:lpstr>Comic Sans MS</vt:lpstr>
      <vt:lpstr>Courier New</vt:lpstr>
      <vt:lpstr>Garamond</vt:lpstr>
      <vt:lpstr>Lucida Sans</vt:lpstr>
      <vt:lpstr>Lucida Sans Unicode</vt:lpstr>
      <vt:lpstr>Roboto</vt:lpstr>
      <vt:lpstr>Times New Roman</vt:lpstr>
      <vt:lpstr>Trebuchet MS</vt:lpstr>
      <vt:lpstr>Wingdings</vt:lpstr>
      <vt:lpstr>Office Theme</vt:lpstr>
      <vt:lpstr>Theme bits</vt:lpstr>
      <vt:lpstr>Machine Learning DSECL    ZG565</vt:lpstr>
      <vt:lpstr>Session Content</vt:lpstr>
      <vt:lpstr>Artificial Neural Network</vt:lpstr>
      <vt:lpstr>PowerPoint Presentation</vt:lpstr>
      <vt:lpstr>When to use Neural Network</vt:lpstr>
      <vt:lpstr>Biological Neurons</vt:lpstr>
      <vt:lpstr>PowerPoint Presentation</vt:lpstr>
      <vt:lpstr>PowerPoint Presentation</vt:lpstr>
      <vt:lpstr>PowerPoint Presentation</vt:lpstr>
      <vt:lpstr>Perceptron  </vt:lpstr>
      <vt:lpstr>PowerPoint Presentation</vt:lpstr>
      <vt:lpstr>Perceptron</vt:lpstr>
      <vt:lpstr>AND Network</vt:lpstr>
      <vt:lpstr>Perceptron Decision Surface </vt:lpstr>
      <vt:lpstr>Representing Boolean Functions</vt:lpstr>
      <vt:lpstr>Representing Boolean Functions</vt:lpstr>
      <vt:lpstr>PowerPoint Presentation</vt:lpstr>
      <vt:lpstr>Combining Representations to Create  Non-Linear Functions</vt:lpstr>
      <vt:lpstr>PowerPoint Presentation</vt:lpstr>
      <vt:lpstr>PowerPoint Presentation</vt:lpstr>
      <vt:lpstr>Method 1: perceptron training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Perceptron: Sigmoid Function</vt:lpstr>
      <vt:lpstr>Multilayer network</vt:lpstr>
      <vt:lpstr>Neural networks</vt:lpstr>
      <vt:lpstr>Feed-Forward Process</vt:lpstr>
      <vt:lpstr>Hidden Units</vt:lpstr>
      <vt:lpstr>PowerPoint Presentation</vt:lpstr>
      <vt:lpstr>PowerPoint Presentation</vt:lpstr>
      <vt:lpstr>PowerPoint Presentation</vt:lpstr>
      <vt:lpstr>PowerPoint Presentation</vt:lpstr>
      <vt:lpstr>Neural Network</vt:lpstr>
      <vt:lpstr>Neural Network</vt:lpstr>
      <vt:lpstr>Vectorization</vt:lpstr>
      <vt:lpstr>Forward Propagation</vt:lpstr>
      <vt:lpstr>PowerPoint Presentation</vt:lpstr>
      <vt:lpstr>Therefore ANN is specified by</vt:lpstr>
      <vt:lpstr>Cost Function  (9.1 NN video of Andrew Ng)</vt:lpstr>
      <vt:lpstr>Optimizing the Neural Network</vt:lpstr>
      <vt:lpstr>PowerPoint Presentation</vt:lpstr>
      <vt:lpstr>Learning in NN: Backpropagation</vt:lpstr>
      <vt:lpstr>Chain rule </vt:lpstr>
      <vt:lpstr>Backprop equation simple layer</vt:lpstr>
      <vt:lpstr>PowerPoint Presentation</vt:lpstr>
      <vt:lpstr>PowerPoint Presentation</vt:lpstr>
      <vt:lpstr>PowerPoint Presentation</vt:lpstr>
      <vt:lpstr>PowerPoint Presentation</vt:lpstr>
      <vt:lpstr>Backpropogation</vt:lpstr>
      <vt:lpstr>Backpropagation Intuition</vt:lpstr>
      <vt:lpstr>Backpropagation Intuition</vt:lpstr>
      <vt:lpstr>Backpropagation Intuition</vt:lpstr>
      <vt:lpstr>PowerPoint Presentation</vt:lpstr>
      <vt:lpstr>PowerPoint Presentation</vt:lpstr>
      <vt:lpstr>Backpropagation Intuition</vt:lpstr>
      <vt:lpstr>Backpropagation Intuition</vt:lpstr>
      <vt:lpstr>Backpropagation Intuition</vt:lpstr>
      <vt:lpstr>Cost function using error term</vt:lpstr>
      <vt:lpstr>Backpropagation: Gradient Computation</vt:lpstr>
      <vt:lpstr>PowerPoint Presentation</vt:lpstr>
      <vt:lpstr>Backpropagation</vt:lpstr>
      <vt:lpstr>Backpropagation</vt:lpstr>
      <vt:lpstr>Random Initialization</vt:lpstr>
      <vt:lpstr>Training a Neural Network</vt:lpstr>
      <vt:lpstr>Training a Neural Network</vt:lpstr>
      <vt:lpstr>Gradient Descent</vt:lpstr>
      <vt:lpstr>Other Network Architectures</vt:lpstr>
      <vt:lpstr>Multiple Output Units: One-vs-Rest</vt:lpstr>
      <vt:lpstr>Multiple Output Units: One-vs-Rest</vt:lpstr>
      <vt:lpstr>Neural Network Classification</vt:lpstr>
      <vt:lpstr>Layering Representations</vt:lpstr>
      <vt:lpstr>Layering Representations</vt:lpstr>
      <vt:lpstr>PowerPoint Presentation</vt:lpstr>
      <vt:lpstr>Handwriting Recognition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Admin</cp:lastModifiedBy>
  <cp:revision>203</cp:revision>
  <dcterms:created xsi:type="dcterms:W3CDTF">2020-01-08T07:21:39Z</dcterms:created>
  <dcterms:modified xsi:type="dcterms:W3CDTF">2022-02-06T07:27:30Z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2020-01-08T00:00:00Z</vt:filetime>
  </property>
</Properties>
</file>